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8" r:id="rId2"/>
    <p:sldId id="280" r:id="rId3"/>
    <p:sldId id="286" r:id="rId4"/>
    <p:sldId id="279" r:id="rId5"/>
    <p:sldId id="281" r:id="rId6"/>
    <p:sldId id="282" r:id="rId7"/>
    <p:sldId id="283" r:id="rId8"/>
    <p:sldId id="285" r:id="rId9"/>
    <p:sldId id="288" r:id="rId10"/>
    <p:sldId id="263" r:id="rId11"/>
    <p:sldId id="289" r:id="rId12"/>
    <p:sldId id="287" r:id="rId13"/>
    <p:sldId id="284" r:id="rId14"/>
    <p:sldId id="276" r:id="rId15"/>
    <p:sldId id="270" r:id="rId16"/>
    <p:sldId id="258" r:id="rId17"/>
    <p:sldId id="290" r:id="rId18"/>
    <p:sldId id="261" r:id="rId19"/>
    <p:sldId id="271" r:id="rId20"/>
    <p:sldId id="274" r:id="rId21"/>
    <p:sldId id="265" r:id="rId22"/>
    <p:sldId id="291" r:id="rId23"/>
    <p:sldId id="268" r:id="rId24"/>
    <p:sldId id="257" r:id="rId25"/>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345D80-B171-412B-9679-1B663F15673D}" v="76" dt="2024-03-20T03:21:06.6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2" d="100"/>
          <a:sy n="102" d="100"/>
        </p:scale>
        <p:origin x="144"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s Guillermo Rodriguez Escribano" userId="42d2e4959a5c0f13" providerId="LiveId" clId="{A1345D80-B171-412B-9679-1B663F15673D}"/>
    <pc:docChg chg="undo custSel addSld modSld sldOrd">
      <pc:chgData name="Luis Guillermo Rodriguez Escribano" userId="42d2e4959a5c0f13" providerId="LiveId" clId="{A1345D80-B171-412B-9679-1B663F15673D}" dt="2024-03-20T03:22:46.303" v="3241" actId="1076"/>
      <pc:docMkLst>
        <pc:docMk/>
      </pc:docMkLst>
      <pc:sldChg chg="addSp modSp mod">
        <pc:chgData name="Luis Guillermo Rodriguez Escribano" userId="42d2e4959a5c0f13" providerId="LiveId" clId="{A1345D80-B171-412B-9679-1B663F15673D}" dt="2024-03-20T03:19:09.579" v="3207" actId="1037"/>
        <pc:sldMkLst>
          <pc:docMk/>
          <pc:sldMk cId="3745803484" sldId="258"/>
        </pc:sldMkLst>
        <pc:spChg chg="add mod">
          <ac:chgData name="Luis Guillermo Rodriguez Escribano" userId="42d2e4959a5c0f13" providerId="LiveId" clId="{A1345D80-B171-412B-9679-1B663F15673D}" dt="2024-03-19T18:57:33.236" v="750" actId="1076"/>
          <ac:spMkLst>
            <pc:docMk/>
            <pc:sldMk cId="3745803484" sldId="258"/>
            <ac:spMk id="2" creationId="{A1C7A840-CE6B-E497-6782-C5A96052F496}"/>
          </ac:spMkLst>
        </pc:spChg>
        <pc:spChg chg="add mod">
          <ac:chgData name="Luis Guillermo Rodriguez Escribano" userId="42d2e4959a5c0f13" providerId="LiveId" clId="{A1345D80-B171-412B-9679-1B663F15673D}" dt="2024-03-20T03:19:09.579" v="3207" actId="1037"/>
          <ac:spMkLst>
            <pc:docMk/>
            <pc:sldMk cId="3745803484" sldId="258"/>
            <ac:spMk id="17" creationId="{E4D16A50-CFE7-5AD1-E9FB-D1ABF0372A94}"/>
          </ac:spMkLst>
        </pc:spChg>
      </pc:sldChg>
      <pc:sldChg chg="addSp modSp mod ord">
        <pc:chgData name="Luis Guillermo Rodriguez Escribano" userId="42d2e4959a5c0f13" providerId="LiveId" clId="{A1345D80-B171-412B-9679-1B663F15673D}" dt="2024-03-20T03:21:12.063" v="3223" actId="1076"/>
        <pc:sldMkLst>
          <pc:docMk/>
          <pc:sldMk cId="3771088786" sldId="261"/>
        </pc:sldMkLst>
        <pc:spChg chg="mod">
          <ac:chgData name="Luis Guillermo Rodriguez Escribano" userId="42d2e4959a5c0f13" providerId="LiveId" clId="{A1345D80-B171-412B-9679-1B663F15673D}" dt="2024-03-19T19:08:04.120" v="1231" actId="20577"/>
          <ac:spMkLst>
            <pc:docMk/>
            <pc:sldMk cId="3771088786" sldId="261"/>
            <ac:spMk id="2" creationId="{A9DD1886-9CD1-4CB7-B15F-3A348F00F36C}"/>
          </ac:spMkLst>
        </pc:spChg>
        <pc:spChg chg="add mod">
          <ac:chgData name="Luis Guillermo Rodriguez Escribano" userId="42d2e4959a5c0f13" providerId="LiveId" clId="{A1345D80-B171-412B-9679-1B663F15673D}" dt="2024-03-19T19:20:31.476" v="1332" actId="1076"/>
          <ac:spMkLst>
            <pc:docMk/>
            <pc:sldMk cId="3771088786" sldId="261"/>
            <ac:spMk id="3" creationId="{4B31F694-B9D5-D528-DE3B-7A3CADA262AF}"/>
          </ac:spMkLst>
        </pc:spChg>
        <pc:spChg chg="add mod">
          <ac:chgData name="Luis Guillermo Rodriguez Escribano" userId="42d2e4959a5c0f13" providerId="LiveId" clId="{A1345D80-B171-412B-9679-1B663F15673D}" dt="2024-03-19T19:21:58.783" v="1374" actId="1038"/>
          <ac:spMkLst>
            <pc:docMk/>
            <pc:sldMk cId="3771088786" sldId="261"/>
            <ac:spMk id="4" creationId="{9C9D7ABE-3D06-D600-1233-23916E15E600}"/>
          </ac:spMkLst>
        </pc:spChg>
        <pc:spChg chg="add mod">
          <ac:chgData name="Luis Guillermo Rodriguez Escribano" userId="42d2e4959a5c0f13" providerId="LiveId" clId="{A1345D80-B171-412B-9679-1B663F15673D}" dt="2024-03-19T19:04:11.164" v="1125" actId="1076"/>
          <ac:spMkLst>
            <pc:docMk/>
            <pc:sldMk cId="3771088786" sldId="261"/>
            <ac:spMk id="5" creationId="{9AB021EC-E399-3B6C-4B28-7491F6641275}"/>
          </ac:spMkLst>
        </pc:spChg>
        <pc:spChg chg="add mod">
          <ac:chgData name="Luis Guillermo Rodriguez Escribano" userId="42d2e4959a5c0f13" providerId="LiveId" clId="{A1345D80-B171-412B-9679-1B663F15673D}" dt="2024-03-19T19:04:14.404" v="1126" actId="1076"/>
          <ac:spMkLst>
            <pc:docMk/>
            <pc:sldMk cId="3771088786" sldId="261"/>
            <ac:spMk id="6" creationId="{B8019404-6228-C95C-873F-E5C200A0A71A}"/>
          </ac:spMkLst>
        </pc:spChg>
        <pc:spChg chg="add mod">
          <ac:chgData name="Luis Guillermo Rodriguez Escribano" userId="42d2e4959a5c0f13" providerId="LiveId" clId="{A1345D80-B171-412B-9679-1B663F15673D}" dt="2024-03-19T19:07:28.961" v="1217" actId="1035"/>
          <ac:spMkLst>
            <pc:docMk/>
            <pc:sldMk cId="3771088786" sldId="261"/>
            <ac:spMk id="7" creationId="{3F9347B3-D86C-C1A3-7BBE-EC235B8647F3}"/>
          </ac:spMkLst>
        </pc:spChg>
        <pc:spChg chg="add mod">
          <ac:chgData name="Luis Guillermo Rodriguez Escribano" userId="42d2e4959a5c0f13" providerId="LiveId" clId="{A1345D80-B171-412B-9679-1B663F15673D}" dt="2024-03-19T19:06:33.956" v="1207" actId="1076"/>
          <ac:spMkLst>
            <pc:docMk/>
            <pc:sldMk cId="3771088786" sldId="261"/>
            <ac:spMk id="8" creationId="{4408814F-3620-E493-E54C-25BE9736AB11}"/>
          </ac:spMkLst>
        </pc:spChg>
        <pc:spChg chg="add mod">
          <ac:chgData name="Luis Guillermo Rodriguez Escribano" userId="42d2e4959a5c0f13" providerId="LiveId" clId="{A1345D80-B171-412B-9679-1B663F15673D}" dt="2024-03-19T19:06:41.004" v="1209" actId="1076"/>
          <ac:spMkLst>
            <pc:docMk/>
            <pc:sldMk cId="3771088786" sldId="261"/>
            <ac:spMk id="9" creationId="{1D0D61AE-8F62-F6DF-B1A0-F9F95E9C49EF}"/>
          </ac:spMkLst>
        </pc:spChg>
        <pc:spChg chg="add mod">
          <ac:chgData name="Luis Guillermo Rodriguez Escribano" userId="42d2e4959a5c0f13" providerId="LiveId" clId="{A1345D80-B171-412B-9679-1B663F15673D}" dt="2024-03-19T19:20:48.740" v="1335" actId="1076"/>
          <ac:spMkLst>
            <pc:docMk/>
            <pc:sldMk cId="3771088786" sldId="261"/>
            <ac:spMk id="10" creationId="{3F447FE6-0C3D-0DF3-914B-6E8931660EC5}"/>
          </ac:spMkLst>
        </pc:spChg>
        <pc:spChg chg="add mod">
          <ac:chgData name="Luis Guillermo Rodriguez Escribano" userId="42d2e4959a5c0f13" providerId="LiveId" clId="{A1345D80-B171-412B-9679-1B663F15673D}" dt="2024-03-19T19:21:35.315" v="1363" actId="1076"/>
          <ac:spMkLst>
            <pc:docMk/>
            <pc:sldMk cId="3771088786" sldId="261"/>
            <ac:spMk id="11" creationId="{BECBABCC-1E2D-3707-3A35-032235B61C35}"/>
          </ac:spMkLst>
        </pc:spChg>
        <pc:spChg chg="add mod">
          <ac:chgData name="Luis Guillermo Rodriguez Escribano" userId="42d2e4959a5c0f13" providerId="LiveId" clId="{A1345D80-B171-412B-9679-1B663F15673D}" dt="2024-03-20T03:21:12.063" v="3223" actId="1076"/>
          <ac:spMkLst>
            <pc:docMk/>
            <pc:sldMk cId="3771088786" sldId="261"/>
            <ac:spMk id="12" creationId="{FCDAF457-F215-C064-8E11-1F860D4BADB5}"/>
          </ac:spMkLst>
        </pc:spChg>
      </pc:sldChg>
      <pc:sldChg chg="addSp modSp mod">
        <pc:chgData name="Luis Guillermo Rodriguez Escribano" userId="42d2e4959a5c0f13" providerId="LiveId" clId="{A1345D80-B171-412B-9679-1B663F15673D}" dt="2024-03-20T03:13:40.893" v="2970" actId="20577"/>
        <pc:sldMkLst>
          <pc:docMk/>
          <pc:sldMk cId="955774829" sldId="263"/>
        </pc:sldMkLst>
        <pc:spChg chg="mod">
          <ac:chgData name="Luis Guillermo Rodriguez Escribano" userId="42d2e4959a5c0f13" providerId="LiveId" clId="{A1345D80-B171-412B-9679-1B663F15673D}" dt="2024-03-20T03:13:40.893" v="2970" actId="20577"/>
          <ac:spMkLst>
            <pc:docMk/>
            <pc:sldMk cId="955774829" sldId="263"/>
            <ac:spMk id="3" creationId="{29451AB4-5336-FF5C-9134-9D79990C3E87}"/>
          </ac:spMkLst>
        </pc:spChg>
        <pc:spChg chg="mod">
          <ac:chgData name="Luis Guillermo Rodriguez Escribano" userId="42d2e4959a5c0f13" providerId="LiveId" clId="{A1345D80-B171-412B-9679-1B663F15673D}" dt="2024-03-20T03:12:59.047" v="2958" actId="1076"/>
          <ac:spMkLst>
            <pc:docMk/>
            <pc:sldMk cId="955774829" sldId="263"/>
            <ac:spMk id="5" creationId="{764B263F-993D-9963-ADFF-B8F24B4A01C0}"/>
          </ac:spMkLst>
        </pc:spChg>
        <pc:spChg chg="mod">
          <ac:chgData name="Luis Guillermo Rodriguez Escribano" userId="42d2e4959a5c0f13" providerId="LiveId" clId="{A1345D80-B171-412B-9679-1B663F15673D}" dt="2024-03-20T02:39:17.520" v="2611" actId="1076"/>
          <ac:spMkLst>
            <pc:docMk/>
            <pc:sldMk cId="955774829" sldId="263"/>
            <ac:spMk id="6" creationId="{18E3CFD5-7EBF-DCBB-CCE1-C62B1A15EE2B}"/>
          </ac:spMkLst>
        </pc:spChg>
        <pc:spChg chg="add mod">
          <ac:chgData name="Luis Guillermo Rodriguez Escribano" userId="42d2e4959a5c0f13" providerId="LiveId" clId="{A1345D80-B171-412B-9679-1B663F15673D}" dt="2024-03-20T02:42:35.864" v="2635" actId="207"/>
          <ac:spMkLst>
            <pc:docMk/>
            <pc:sldMk cId="955774829" sldId="263"/>
            <ac:spMk id="10" creationId="{426D1935-0D68-FBF0-042B-2AC98F62D1BB}"/>
          </ac:spMkLst>
        </pc:spChg>
        <pc:spChg chg="add mod">
          <ac:chgData name="Luis Guillermo Rodriguez Escribano" userId="42d2e4959a5c0f13" providerId="LiveId" clId="{A1345D80-B171-412B-9679-1B663F15673D}" dt="2024-03-20T02:42:52.152" v="2639" actId="20577"/>
          <ac:spMkLst>
            <pc:docMk/>
            <pc:sldMk cId="955774829" sldId="263"/>
            <ac:spMk id="11" creationId="{0B99F8EE-913A-D6AA-27F0-B7A3996666C1}"/>
          </ac:spMkLst>
        </pc:spChg>
        <pc:spChg chg="add mod">
          <ac:chgData name="Luis Guillermo Rodriguez Escribano" userId="42d2e4959a5c0f13" providerId="LiveId" clId="{A1345D80-B171-412B-9679-1B663F15673D}" dt="2024-03-20T03:11:35.832" v="2953" actId="2085"/>
          <ac:spMkLst>
            <pc:docMk/>
            <pc:sldMk cId="955774829" sldId="263"/>
            <ac:spMk id="12" creationId="{EE961401-4DFF-E37F-C92A-2A54195DE3F4}"/>
          </ac:spMkLst>
        </pc:spChg>
        <pc:picChg chg="mod">
          <ac:chgData name="Luis Guillermo Rodriguez Escribano" userId="42d2e4959a5c0f13" providerId="LiveId" clId="{A1345D80-B171-412B-9679-1B663F15673D}" dt="2024-03-20T02:39:23.596" v="2612" actId="14100"/>
          <ac:picMkLst>
            <pc:docMk/>
            <pc:sldMk cId="955774829" sldId="263"/>
            <ac:picMk id="9" creationId="{72DF896D-A39F-3D25-EC17-23C5C10FE555}"/>
          </ac:picMkLst>
        </pc:picChg>
        <pc:cxnChg chg="add mod">
          <ac:chgData name="Luis Guillermo Rodriguez Escribano" userId="42d2e4959a5c0f13" providerId="LiveId" clId="{A1345D80-B171-412B-9679-1B663F15673D}" dt="2024-03-20T02:41:28.014" v="2625" actId="692"/>
          <ac:cxnSpMkLst>
            <pc:docMk/>
            <pc:sldMk cId="955774829" sldId="263"/>
            <ac:cxnSpMk id="4" creationId="{3259ED1F-288F-2B6C-13A2-56D0D0D509FA}"/>
          </ac:cxnSpMkLst>
        </pc:cxnChg>
        <pc:cxnChg chg="add mod">
          <ac:chgData name="Luis Guillermo Rodriguez Escribano" userId="42d2e4959a5c0f13" providerId="LiveId" clId="{A1345D80-B171-412B-9679-1B663F15673D}" dt="2024-03-20T02:41:39.545" v="2631" actId="692"/>
          <ac:cxnSpMkLst>
            <pc:docMk/>
            <pc:sldMk cId="955774829" sldId="263"/>
            <ac:cxnSpMk id="7" creationId="{30A73C55-30C9-1F30-69BD-4F90DA5A3416}"/>
          </ac:cxnSpMkLst>
        </pc:cxnChg>
      </pc:sldChg>
      <pc:sldChg chg="addSp delSp modSp mod modTransition modAnim">
        <pc:chgData name="Luis Guillermo Rodriguez Escribano" userId="42d2e4959a5c0f13" providerId="LiveId" clId="{A1345D80-B171-412B-9679-1B663F15673D}" dt="2024-03-20T03:22:46.303" v="3241" actId="1076"/>
        <pc:sldMkLst>
          <pc:docMk/>
          <pc:sldMk cId="3577172237" sldId="265"/>
        </pc:sldMkLst>
        <pc:spChg chg="del">
          <ac:chgData name="Luis Guillermo Rodriguez Escribano" userId="42d2e4959a5c0f13" providerId="LiveId" clId="{A1345D80-B171-412B-9679-1B663F15673D}" dt="2024-03-19T19:32:05.224" v="1501" actId="478"/>
          <ac:spMkLst>
            <pc:docMk/>
            <pc:sldMk cId="3577172237" sldId="265"/>
            <ac:spMk id="2" creationId="{581ED511-C6A0-42C4-993B-C936A7A30494}"/>
          </ac:spMkLst>
        </pc:spChg>
        <pc:spChg chg="add mod">
          <ac:chgData name="Luis Guillermo Rodriguez Escribano" userId="42d2e4959a5c0f13" providerId="LiveId" clId="{A1345D80-B171-412B-9679-1B663F15673D}" dt="2024-03-19T19:39:43.268" v="1511" actId="14100"/>
          <ac:spMkLst>
            <pc:docMk/>
            <pc:sldMk cId="3577172237" sldId="265"/>
            <ac:spMk id="5" creationId="{3DFF761F-7F32-297C-0258-F04247E25EF9}"/>
          </ac:spMkLst>
        </pc:spChg>
        <pc:spChg chg="add mod">
          <ac:chgData name="Luis Guillermo Rodriguez Escribano" userId="42d2e4959a5c0f13" providerId="LiveId" clId="{A1345D80-B171-412B-9679-1B663F15673D}" dt="2024-03-19T19:40:40.240" v="1515" actId="1582"/>
          <ac:spMkLst>
            <pc:docMk/>
            <pc:sldMk cId="3577172237" sldId="265"/>
            <ac:spMk id="6" creationId="{A832A77C-4BD6-929B-C325-97E1F163FAF3}"/>
          </ac:spMkLst>
        </pc:spChg>
        <pc:spChg chg="add mod">
          <ac:chgData name="Luis Guillermo Rodriguez Escribano" userId="42d2e4959a5c0f13" providerId="LiveId" clId="{A1345D80-B171-412B-9679-1B663F15673D}" dt="2024-03-19T19:41:49.681" v="1520" actId="1582"/>
          <ac:spMkLst>
            <pc:docMk/>
            <pc:sldMk cId="3577172237" sldId="265"/>
            <ac:spMk id="7" creationId="{9674B16A-D8CC-50C2-33CD-339A0F8E4951}"/>
          </ac:spMkLst>
        </pc:spChg>
        <pc:spChg chg="add mod">
          <ac:chgData name="Luis Guillermo Rodriguez Escribano" userId="42d2e4959a5c0f13" providerId="LiveId" clId="{A1345D80-B171-412B-9679-1B663F15673D}" dt="2024-03-19T19:43:38.708" v="1532" actId="20577"/>
          <ac:spMkLst>
            <pc:docMk/>
            <pc:sldMk cId="3577172237" sldId="265"/>
            <ac:spMk id="12" creationId="{5333D963-EC57-2D63-EFD7-280AAB9B74C0}"/>
          </ac:spMkLst>
        </pc:spChg>
        <pc:spChg chg="add mod">
          <ac:chgData name="Luis Guillermo Rodriguez Escribano" userId="42d2e4959a5c0f13" providerId="LiveId" clId="{A1345D80-B171-412B-9679-1B663F15673D}" dt="2024-03-19T19:44:06.668" v="1537" actId="1076"/>
          <ac:spMkLst>
            <pc:docMk/>
            <pc:sldMk cId="3577172237" sldId="265"/>
            <ac:spMk id="13" creationId="{3B4CBAF7-C0CB-958C-6CD9-F78457BF24B4}"/>
          </ac:spMkLst>
        </pc:spChg>
        <pc:spChg chg="add mod">
          <ac:chgData name="Luis Guillermo Rodriguez Escribano" userId="42d2e4959a5c0f13" providerId="LiveId" clId="{A1345D80-B171-412B-9679-1B663F15673D}" dt="2024-03-19T19:44:13.669" v="1539" actId="1076"/>
          <ac:spMkLst>
            <pc:docMk/>
            <pc:sldMk cId="3577172237" sldId="265"/>
            <ac:spMk id="14" creationId="{256A48D1-D23F-C723-4138-54DB08D6CCCF}"/>
          </ac:spMkLst>
        </pc:spChg>
        <pc:spChg chg="add mod">
          <ac:chgData name="Luis Guillermo Rodriguez Escribano" userId="42d2e4959a5c0f13" providerId="LiveId" clId="{A1345D80-B171-412B-9679-1B663F15673D}" dt="2024-03-19T19:47:29.692" v="1556" actId="947"/>
          <ac:spMkLst>
            <pc:docMk/>
            <pc:sldMk cId="3577172237" sldId="265"/>
            <ac:spMk id="19" creationId="{30052896-C79C-D74E-964E-449AFB4AE7EB}"/>
          </ac:spMkLst>
        </pc:spChg>
        <pc:spChg chg="add mod">
          <ac:chgData name="Luis Guillermo Rodriguez Escribano" userId="42d2e4959a5c0f13" providerId="LiveId" clId="{A1345D80-B171-412B-9679-1B663F15673D}" dt="2024-03-19T19:52:46.290" v="1565" actId="6549"/>
          <ac:spMkLst>
            <pc:docMk/>
            <pc:sldMk cId="3577172237" sldId="265"/>
            <ac:spMk id="20" creationId="{5EBC951A-6660-A531-11D8-BC8E5DF95FA4}"/>
          </ac:spMkLst>
        </pc:spChg>
        <pc:spChg chg="add mod">
          <ac:chgData name="Luis Guillermo Rodriguez Escribano" userId="42d2e4959a5c0f13" providerId="LiveId" clId="{A1345D80-B171-412B-9679-1B663F15673D}" dt="2024-03-19T19:55:49.144" v="1624" actId="113"/>
          <ac:spMkLst>
            <pc:docMk/>
            <pc:sldMk cId="3577172237" sldId="265"/>
            <ac:spMk id="21" creationId="{610D5E1D-BAA4-D9AD-4569-D5992231911F}"/>
          </ac:spMkLst>
        </pc:spChg>
        <pc:spChg chg="add mod">
          <ac:chgData name="Luis Guillermo Rodriguez Escribano" userId="42d2e4959a5c0f13" providerId="LiveId" clId="{A1345D80-B171-412B-9679-1B663F15673D}" dt="2024-03-20T03:22:42.142" v="3240" actId="1076"/>
          <ac:spMkLst>
            <pc:docMk/>
            <pc:sldMk cId="3577172237" sldId="265"/>
            <ac:spMk id="22" creationId="{155FB392-6D51-DC00-B310-6EC477387601}"/>
          </ac:spMkLst>
        </pc:spChg>
        <pc:spChg chg="add mod">
          <ac:chgData name="Luis Guillermo Rodriguez Escribano" userId="42d2e4959a5c0f13" providerId="LiveId" clId="{A1345D80-B171-412B-9679-1B663F15673D}" dt="2024-03-20T03:22:29.905" v="3236" actId="403"/>
          <ac:spMkLst>
            <pc:docMk/>
            <pc:sldMk cId="3577172237" sldId="265"/>
            <ac:spMk id="23" creationId="{D053AFB1-8EED-E8FF-9A8D-B80891CF222B}"/>
          </ac:spMkLst>
        </pc:spChg>
        <pc:picChg chg="add mod">
          <ac:chgData name="Luis Guillermo Rodriguez Escribano" userId="42d2e4959a5c0f13" providerId="LiveId" clId="{A1345D80-B171-412B-9679-1B663F15673D}" dt="2024-03-19T19:37:50.707" v="1506" actId="1076"/>
          <ac:picMkLst>
            <pc:docMk/>
            <pc:sldMk cId="3577172237" sldId="265"/>
            <ac:picMk id="3" creationId="{CEC7D246-8572-1DAA-5DFB-7D2D9BC6F90F}"/>
          </ac:picMkLst>
        </pc:picChg>
        <pc:picChg chg="add mod">
          <ac:chgData name="Luis Guillermo Rodriguez Escribano" userId="42d2e4959a5c0f13" providerId="LiveId" clId="{A1345D80-B171-412B-9679-1B663F15673D}" dt="2024-03-20T03:22:46.303" v="3241" actId="1076"/>
          <ac:picMkLst>
            <pc:docMk/>
            <pc:sldMk cId="3577172237" sldId="265"/>
            <ac:picMk id="4" creationId="{61C17CE0-9470-4593-8706-7CFC700C6EAF}"/>
          </ac:picMkLst>
        </pc:picChg>
        <pc:cxnChg chg="add mod">
          <ac:chgData name="Luis Guillermo Rodriguez Escribano" userId="42d2e4959a5c0f13" providerId="LiveId" clId="{A1345D80-B171-412B-9679-1B663F15673D}" dt="2024-03-19T19:44:49.788" v="1540" actId="1076"/>
          <ac:cxnSpMkLst>
            <pc:docMk/>
            <pc:sldMk cId="3577172237" sldId="265"/>
            <ac:cxnSpMk id="9" creationId="{82E09898-2DD6-02D4-C098-16007D3AB4C4}"/>
          </ac:cxnSpMkLst>
        </pc:cxnChg>
        <pc:cxnChg chg="add mod">
          <ac:chgData name="Luis Guillermo Rodriguez Escribano" userId="42d2e4959a5c0f13" providerId="LiveId" clId="{A1345D80-B171-412B-9679-1B663F15673D}" dt="2024-03-19T19:46:39.139" v="1551" actId="14100"/>
          <ac:cxnSpMkLst>
            <pc:docMk/>
            <pc:sldMk cId="3577172237" sldId="265"/>
            <ac:cxnSpMk id="16" creationId="{56108D2B-9EC3-717E-0776-DEC6FBB9C3A5}"/>
          </ac:cxnSpMkLst>
        </pc:cxnChg>
      </pc:sldChg>
      <pc:sldChg chg="addSp delSp modSp mod ord">
        <pc:chgData name="Luis Guillermo Rodriguez Escribano" userId="42d2e4959a5c0f13" providerId="LiveId" clId="{A1345D80-B171-412B-9679-1B663F15673D}" dt="2024-03-19T21:05:16.500" v="2583" actId="1076"/>
        <pc:sldMkLst>
          <pc:docMk/>
          <pc:sldMk cId="4013349901" sldId="268"/>
        </pc:sldMkLst>
        <pc:spChg chg="del">
          <ac:chgData name="Luis Guillermo Rodriguez Escribano" userId="42d2e4959a5c0f13" providerId="LiveId" clId="{A1345D80-B171-412B-9679-1B663F15673D}" dt="2024-03-19T20:38:50.089" v="2198" actId="478"/>
          <ac:spMkLst>
            <pc:docMk/>
            <pc:sldMk cId="4013349901" sldId="268"/>
            <ac:spMk id="2" creationId="{A97DC294-901E-484D-A666-ECAB70600B89}"/>
          </ac:spMkLst>
        </pc:spChg>
        <pc:spChg chg="add mod">
          <ac:chgData name="Luis Guillermo Rodriguez Escribano" userId="42d2e4959a5c0f13" providerId="LiveId" clId="{A1345D80-B171-412B-9679-1B663F15673D}" dt="2024-03-19T20:43:39.715" v="2314" actId="1076"/>
          <ac:spMkLst>
            <pc:docMk/>
            <pc:sldMk cId="4013349901" sldId="268"/>
            <ac:spMk id="3" creationId="{C0B88474-0523-7594-A731-A09187E7AEF7}"/>
          </ac:spMkLst>
        </pc:spChg>
        <pc:spChg chg="add mod">
          <ac:chgData name="Luis Guillermo Rodriguez Escribano" userId="42d2e4959a5c0f13" providerId="LiveId" clId="{A1345D80-B171-412B-9679-1B663F15673D}" dt="2024-03-19T20:41:57.811" v="2261" actId="313"/>
          <ac:spMkLst>
            <pc:docMk/>
            <pc:sldMk cId="4013349901" sldId="268"/>
            <ac:spMk id="4" creationId="{2C5DB3D9-AC0A-EA45-D6C8-FF74234DF23C}"/>
          </ac:spMkLst>
        </pc:spChg>
        <pc:spChg chg="add mod">
          <ac:chgData name="Luis Guillermo Rodriguez Escribano" userId="42d2e4959a5c0f13" providerId="LiveId" clId="{A1345D80-B171-412B-9679-1B663F15673D}" dt="2024-03-19T20:50:38.405" v="2409" actId="1076"/>
          <ac:spMkLst>
            <pc:docMk/>
            <pc:sldMk cId="4013349901" sldId="268"/>
            <ac:spMk id="5" creationId="{A51E6E02-D5E3-7184-5A73-4FCD408F9B11}"/>
          </ac:spMkLst>
        </pc:spChg>
        <pc:spChg chg="add mod">
          <ac:chgData name="Luis Guillermo Rodriguez Escribano" userId="42d2e4959a5c0f13" providerId="LiveId" clId="{A1345D80-B171-412B-9679-1B663F15673D}" dt="2024-03-19T20:42:44.944" v="2296" actId="20577"/>
          <ac:spMkLst>
            <pc:docMk/>
            <pc:sldMk cId="4013349901" sldId="268"/>
            <ac:spMk id="6" creationId="{3F0B8790-40BC-CB7B-A2CA-F280F235040D}"/>
          </ac:spMkLst>
        </pc:spChg>
        <pc:spChg chg="add mod">
          <ac:chgData name="Luis Guillermo Rodriguez Escribano" userId="42d2e4959a5c0f13" providerId="LiveId" clId="{A1345D80-B171-412B-9679-1B663F15673D}" dt="2024-03-19T20:42:09.392" v="2272" actId="20577"/>
          <ac:spMkLst>
            <pc:docMk/>
            <pc:sldMk cId="4013349901" sldId="268"/>
            <ac:spMk id="7" creationId="{721B5B88-2D97-E12D-3BAA-D999218476A3}"/>
          </ac:spMkLst>
        </pc:spChg>
        <pc:spChg chg="add mod">
          <ac:chgData name="Luis Guillermo Rodriguez Escribano" userId="42d2e4959a5c0f13" providerId="LiveId" clId="{A1345D80-B171-412B-9679-1B663F15673D}" dt="2024-03-19T20:43:43.627" v="2315" actId="1076"/>
          <ac:spMkLst>
            <pc:docMk/>
            <pc:sldMk cId="4013349901" sldId="268"/>
            <ac:spMk id="8" creationId="{5C0B19C8-61A2-9A60-3C09-29F257FFADA8}"/>
          </ac:spMkLst>
        </pc:spChg>
        <pc:spChg chg="add mod">
          <ac:chgData name="Luis Guillermo Rodriguez Escribano" userId="42d2e4959a5c0f13" providerId="LiveId" clId="{A1345D80-B171-412B-9679-1B663F15673D}" dt="2024-03-19T20:44:59.588" v="2324" actId="113"/>
          <ac:spMkLst>
            <pc:docMk/>
            <pc:sldMk cId="4013349901" sldId="268"/>
            <ac:spMk id="11" creationId="{13B26F5A-A2B6-AACB-3740-C823832BCDB5}"/>
          </ac:spMkLst>
        </pc:spChg>
        <pc:spChg chg="add mod">
          <ac:chgData name="Luis Guillermo Rodriguez Escribano" userId="42d2e4959a5c0f13" providerId="LiveId" clId="{A1345D80-B171-412B-9679-1B663F15673D}" dt="2024-03-19T20:45:34.696" v="2330" actId="20577"/>
          <ac:spMkLst>
            <pc:docMk/>
            <pc:sldMk cId="4013349901" sldId="268"/>
            <ac:spMk id="13" creationId="{FF330EE2-9451-DD06-53FC-E4576178155A}"/>
          </ac:spMkLst>
        </pc:spChg>
        <pc:spChg chg="add mod">
          <ac:chgData name="Luis Guillermo Rodriguez Escribano" userId="42d2e4959a5c0f13" providerId="LiveId" clId="{A1345D80-B171-412B-9679-1B663F15673D}" dt="2024-03-19T20:45:49.409" v="2333" actId="20577"/>
          <ac:spMkLst>
            <pc:docMk/>
            <pc:sldMk cId="4013349901" sldId="268"/>
            <ac:spMk id="15" creationId="{B7C59A12-98D0-1391-08E0-B556675BC8E1}"/>
          </ac:spMkLst>
        </pc:spChg>
        <pc:spChg chg="add mod">
          <ac:chgData name="Luis Guillermo Rodriguez Escribano" userId="42d2e4959a5c0f13" providerId="LiveId" clId="{A1345D80-B171-412B-9679-1B663F15673D}" dt="2024-03-19T20:50:33.884" v="2408" actId="1076"/>
          <ac:spMkLst>
            <pc:docMk/>
            <pc:sldMk cId="4013349901" sldId="268"/>
            <ac:spMk id="18" creationId="{DDCD2A97-55F0-73F7-293B-03B311B34AC5}"/>
          </ac:spMkLst>
        </pc:spChg>
        <pc:spChg chg="add mod">
          <ac:chgData name="Luis Guillermo Rodriguez Escribano" userId="42d2e4959a5c0f13" providerId="LiveId" clId="{A1345D80-B171-412B-9679-1B663F15673D}" dt="2024-03-19T21:02:45.064" v="2535" actId="20577"/>
          <ac:spMkLst>
            <pc:docMk/>
            <pc:sldMk cId="4013349901" sldId="268"/>
            <ac:spMk id="19" creationId="{21E84927-B876-4C6C-9423-44B50827E203}"/>
          </ac:spMkLst>
        </pc:spChg>
        <pc:spChg chg="add mod">
          <ac:chgData name="Luis Guillermo Rodriguez Escribano" userId="42d2e4959a5c0f13" providerId="LiveId" clId="{A1345D80-B171-412B-9679-1B663F15673D}" dt="2024-03-19T20:55:27.571" v="2424" actId="1076"/>
          <ac:spMkLst>
            <pc:docMk/>
            <pc:sldMk cId="4013349901" sldId="268"/>
            <ac:spMk id="21" creationId="{1FD7BD13-9A14-566E-0E0C-26E70AA33585}"/>
          </ac:spMkLst>
        </pc:spChg>
        <pc:spChg chg="add mod">
          <ac:chgData name="Luis Guillermo Rodriguez Escribano" userId="42d2e4959a5c0f13" providerId="LiveId" clId="{A1345D80-B171-412B-9679-1B663F15673D}" dt="2024-03-19T21:03:54.881" v="2549" actId="20577"/>
          <ac:spMkLst>
            <pc:docMk/>
            <pc:sldMk cId="4013349901" sldId="268"/>
            <ac:spMk id="23" creationId="{9CE48E85-A471-6B79-6D64-47ED0B474B34}"/>
          </ac:spMkLst>
        </pc:spChg>
        <pc:spChg chg="add mod">
          <ac:chgData name="Luis Guillermo Rodriguez Escribano" userId="42d2e4959a5c0f13" providerId="LiveId" clId="{A1345D80-B171-412B-9679-1B663F15673D}" dt="2024-03-19T21:03:28.972" v="2538" actId="6549"/>
          <ac:spMkLst>
            <pc:docMk/>
            <pc:sldMk cId="4013349901" sldId="268"/>
            <ac:spMk id="24" creationId="{C6F54927-6E29-1219-03B7-2DC453FF6C5D}"/>
          </ac:spMkLst>
        </pc:spChg>
        <pc:spChg chg="add mod">
          <ac:chgData name="Luis Guillermo Rodriguez Escribano" userId="42d2e4959a5c0f13" providerId="LiveId" clId="{A1345D80-B171-412B-9679-1B663F15673D}" dt="2024-03-19T21:04:01.635" v="2550" actId="1076"/>
          <ac:spMkLst>
            <pc:docMk/>
            <pc:sldMk cId="4013349901" sldId="268"/>
            <ac:spMk id="25" creationId="{92BAED58-796D-F6FC-2F88-83F70725812E}"/>
          </ac:spMkLst>
        </pc:spChg>
        <pc:spChg chg="add mod">
          <ac:chgData name="Luis Guillermo Rodriguez Escribano" userId="42d2e4959a5c0f13" providerId="LiveId" clId="{A1345D80-B171-412B-9679-1B663F15673D}" dt="2024-03-19T21:04:48.035" v="2567" actId="1076"/>
          <ac:spMkLst>
            <pc:docMk/>
            <pc:sldMk cId="4013349901" sldId="268"/>
            <ac:spMk id="26" creationId="{F4BA2E1C-58F6-B00A-B179-48C84CEAF2AC}"/>
          </ac:spMkLst>
        </pc:spChg>
        <pc:spChg chg="add mod">
          <ac:chgData name="Luis Guillermo Rodriguez Escribano" userId="42d2e4959a5c0f13" providerId="LiveId" clId="{A1345D80-B171-412B-9679-1B663F15673D}" dt="2024-03-19T21:05:16.500" v="2583" actId="1076"/>
          <ac:spMkLst>
            <pc:docMk/>
            <pc:sldMk cId="4013349901" sldId="268"/>
            <ac:spMk id="27" creationId="{3056A934-2C4D-72A4-D8B9-AA64BC86E28F}"/>
          </ac:spMkLst>
        </pc:spChg>
        <pc:cxnChg chg="add mod">
          <ac:chgData name="Luis Guillermo Rodriguez Escribano" userId="42d2e4959a5c0f13" providerId="LiveId" clId="{A1345D80-B171-412B-9679-1B663F15673D}" dt="2024-03-19T20:44:11.058" v="2317" actId="1582"/>
          <ac:cxnSpMkLst>
            <pc:docMk/>
            <pc:sldMk cId="4013349901" sldId="268"/>
            <ac:cxnSpMk id="10" creationId="{0E53AD24-FC04-D58D-BE3D-FE52450EA75D}"/>
          </ac:cxnSpMkLst>
        </pc:cxnChg>
        <pc:cxnChg chg="add mod">
          <ac:chgData name="Luis Guillermo Rodriguez Escribano" userId="42d2e4959a5c0f13" providerId="LiveId" clId="{A1345D80-B171-412B-9679-1B663F15673D}" dt="2024-03-19T20:45:26.421" v="2327" actId="1076"/>
          <ac:cxnSpMkLst>
            <pc:docMk/>
            <pc:sldMk cId="4013349901" sldId="268"/>
            <ac:cxnSpMk id="12" creationId="{C7EBEF4F-620E-E270-32A9-7459E4D92CAE}"/>
          </ac:cxnSpMkLst>
        </pc:cxnChg>
        <pc:cxnChg chg="add mod">
          <ac:chgData name="Luis Guillermo Rodriguez Escribano" userId="42d2e4959a5c0f13" providerId="LiveId" clId="{A1345D80-B171-412B-9679-1B663F15673D}" dt="2024-03-19T20:45:46.117" v="2332" actId="1076"/>
          <ac:cxnSpMkLst>
            <pc:docMk/>
            <pc:sldMk cId="4013349901" sldId="268"/>
            <ac:cxnSpMk id="14" creationId="{A00D91DE-2D4F-80A3-B6F6-482C143FC025}"/>
          </ac:cxnSpMkLst>
        </pc:cxnChg>
        <pc:cxnChg chg="add mod">
          <ac:chgData name="Luis Guillermo Rodriguez Escribano" userId="42d2e4959a5c0f13" providerId="LiveId" clId="{A1345D80-B171-412B-9679-1B663F15673D}" dt="2024-03-19T20:50:29.340" v="2407" actId="14100"/>
          <ac:cxnSpMkLst>
            <pc:docMk/>
            <pc:sldMk cId="4013349901" sldId="268"/>
            <ac:cxnSpMk id="17" creationId="{9F3F0954-085D-8862-4C36-DDDF7874D482}"/>
          </ac:cxnSpMkLst>
        </pc:cxnChg>
        <pc:cxnChg chg="add mod">
          <ac:chgData name="Luis Guillermo Rodriguez Escribano" userId="42d2e4959a5c0f13" providerId="LiveId" clId="{A1345D80-B171-412B-9679-1B663F15673D}" dt="2024-03-19T20:55:23.654" v="2423" actId="1076"/>
          <ac:cxnSpMkLst>
            <pc:docMk/>
            <pc:sldMk cId="4013349901" sldId="268"/>
            <ac:cxnSpMk id="22" creationId="{74815056-DE36-C874-8034-AA0B2EEEECE7}"/>
          </ac:cxnSpMkLst>
        </pc:cxnChg>
      </pc:sldChg>
      <pc:sldChg chg="addSp modSp mod">
        <pc:chgData name="Luis Guillermo Rodriguez Escribano" userId="42d2e4959a5c0f13" providerId="LiveId" clId="{A1345D80-B171-412B-9679-1B663F15673D}" dt="2024-03-20T03:18:47.813" v="3153" actId="1038"/>
        <pc:sldMkLst>
          <pc:docMk/>
          <pc:sldMk cId="732988573" sldId="270"/>
        </pc:sldMkLst>
        <pc:spChg chg="add mod">
          <ac:chgData name="Luis Guillermo Rodriguez Escribano" userId="42d2e4959a5c0f13" providerId="LiveId" clId="{A1345D80-B171-412B-9679-1B663F15673D}" dt="2024-03-20T03:18:47.813" v="3153" actId="1038"/>
          <ac:spMkLst>
            <pc:docMk/>
            <pc:sldMk cId="732988573" sldId="270"/>
            <ac:spMk id="2" creationId="{0CF0D2A8-6928-2486-C836-FE94005A6165}"/>
          </ac:spMkLst>
        </pc:spChg>
        <pc:picChg chg="mod">
          <ac:chgData name="Luis Guillermo Rodriguez Escribano" userId="42d2e4959a5c0f13" providerId="LiveId" clId="{A1345D80-B171-412B-9679-1B663F15673D}" dt="2024-03-20T03:18:02.403" v="3084" actId="1036"/>
          <ac:picMkLst>
            <pc:docMk/>
            <pc:sldMk cId="732988573" sldId="270"/>
            <ac:picMk id="3" creationId="{31D19DF7-A752-F657-5A2A-75126FC63BA1}"/>
          </ac:picMkLst>
        </pc:picChg>
        <pc:picChg chg="mod">
          <ac:chgData name="Luis Guillermo Rodriguez Escribano" userId="42d2e4959a5c0f13" providerId="LiveId" clId="{A1345D80-B171-412B-9679-1B663F15673D}" dt="2024-03-20T03:18:02.403" v="3084" actId="1036"/>
          <ac:picMkLst>
            <pc:docMk/>
            <pc:sldMk cId="732988573" sldId="270"/>
            <ac:picMk id="6" creationId="{A1A2693D-7DB8-2B10-EE4F-B10F176D49DD}"/>
          </ac:picMkLst>
        </pc:picChg>
      </pc:sldChg>
      <pc:sldChg chg="addSp modSp mod">
        <pc:chgData name="Luis Guillermo Rodriguez Escribano" userId="42d2e4959a5c0f13" providerId="LiveId" clId="{A1345D80-B171-412B-9679-1B663F15673D}" dt="2024-03-19T19:24:49.299" v="1404" actId="1076"/>
        <pc:sldMkLst>
          <pc:docMk/>
          <pc:sldMk cId="3885284411" sldId="271"/>
        </pc:sldMkLst>
        <pc:spChg chg="mod">
          <ac:chgData name="Luis Guillermo Rodriguez Escribano" userId="42d2e4959a5c0f13" providerId="LiveId" clId="{A1345D80-B171-412B-9679-1B663F15673D}" dt="2024-03-19T19:19:45.708" v="1330" actId="1076"/>
          <ac:spMkLst>
            <pc:docMk/>
            <pc:sldMk cId="3885284411" sldId="271"/>
            <ac:spMk id="2" creationId="{C6FB4272-0598-408A-BA1A-6EEB00C5B353}"/>
          </ac:spMkLst>
        </pc:spChg>
        <pc:spChg chg="add mod">
          <ac:chgData name="Luis Guillermo Rodriguez Escribano" userId="42d2e4959a5c0f13" providerId="LiveId" clId="{A1345D80-B171-412B-9679-1B663F15673D}" dt="2024-03-19T19:19:32.140" v="1329" actId="1076"/>
          <ac:spMkLst>
            <pc:docMk/>
            <pc:sldMk cId="3885284411" sldId="271"/>
            <ac:spMk id="3" creationId="{98828C86-8602-0C28-2492-7B1874A96A3F}"/>
          </ac:spMkLst>
        </pc:spChg>
        <pc:spChg chg="add mod">
          <ac:chgData name="Luis Guillermo Rodriguez Escribano" userId="42d2e4959a5c0f13" providerId="LiveId" clId="{A1345D80-B171-412B-9679-1B663F15673D}" dt="2024-03-19T19:23:15.091" v="1385" actId="688"/>
          <ac:spMkLst>
            <pc:docMk/>
            <pc:sldMk cId="3885284411" sldId="271"/>
            <ac:spMk id="4" creationId="{2CF7A50A-ABCC-0BB9-B351-A84BD62FB79C}"/>
          </ac:spMkLst>
        </pc:spChg>
        <pc:spChg chg="add mod">
          <ac:chgData name="Luis Guillermo Rodriguez Escribano" userId="42d2e4959a5c0f13" providerId="LiveId" clId="{A1345D80-B171-412B-9679-1B663F15673D}" dt="2024-03-19T19:23:25.630" v="1386" actId="113"/>
          <ac:spMkLst>
            <pc:docMk/>
            <pc:sldMk cId="3885284411" sldId="271"/>
            <ac:spMk id="5" creationId="{57422A69-9A4C-4961-4CD1-B1D05ABFB67C}"/>
          </ac:spMkLst>
        </pc:spChg>
        <pc:spChg chg="add mod">
          <ac:chgData name="Luis Guillermo Rodriguez Escribano" userId="42d2e4959a5c0f13" providerId="LiveId" clId="{A1345D80-B171-412B-9679-1B663F15673D}" dt="2024-03-19T19:24:29.593" v="1399" actId="20577"/>
          <ac:spMkLst>
            <pc:docMk/>
            <pc:sldMk cId="3885284411" sldId="271"/>
            <ac:spMk id="6" creationId="{49537323-9791-9CCF-2F38-A900E1CBD053}"/>
          </ac:spMkLst>
        </pc:spChg>
        <pc:spChg chg="add mod">
          <ac:chgData name="Luis Guillermo Rodriguez Escribano" userId="42d2e4959a5c0f13" providerId="LiveId" clId="{A1345D80-B171-412B-9679-1B663F15673D}" dt="2024-03-19T19:24:49.299" v="1404" actId="1076"/>
          <ac:spMkLst>
            <pc:docMk/>
            <pc:sldMk cId="3885284411" sldId="271"/>
            <ac:spMk id="7" creationId="{54501E70-50DE-1238-73C9-2B2FEFFE194A}"/>
          </ac:spMkLst>
        </pc:spChg>
      </pc:sldChg>
      <pc:sldChg chg="modSp mod">
        <pc:chgData name="Luis Guillermo Rodriguez Escribano" userId="42d2e4959a5c0f13" providerId="LiveId" clId="{A1345D80-B171-412B-9679-1B663F15673D}" dt="2024-03-19T19:29:52.612" v="1498" actId="33524"/>
        <pc:sldMkLst>
          <pc:docMk/>
          <pc:sldMk cId="341140479" sldId="274"/>
        </pc:sldMkLst>
        <pc:spChg chg="mod">
          <ac:chgData name="Luis Guillermo Rodriguez Escribano" userId="42d2e4959a5c0f13" providerId="LiveId" clId="{A1345D80-B171-412B-9679-1B663F15673D}" dt="2024-03-19T19:29:52.612" v="1498" actId="33524"/>
          <ac:spMkLst>
            <pc:docMk/>
            <pc:sldMk cId="341140479" sldId="274"/>
            <ac:spMk id="2" creationId="{AB7E90D0-303B-4A04-B2E2-37F800B5F109}"/>
          </ac:spMkLst>
        </pc:spChg>
      </pc:sldChg>
      <pc:sldChg chg="addSp modSp mod">
        <pc:chgData name="Luis Guillermo Rodriguez Escribano" userId="42d2e4959a5c0f13" providerId="LiveId" clId="{A1345D80-B171-412B-9679-1B663F15673D}" dt="2024-03-20T03:17:31.972" v="3069" actId="20577"/>
        <pc:sldMkLst>
          <pc:docMk/>
          <pc:sldMk cId="514039939" sldId="276"/>
        </pc:sldMkLst>
        <pc:spChg chg="add mod">
          <ac:chgData name="Luis Guillermo Rodriguez Escribano" userId="42d2e4959a5c0f13" providerId="LiveId" clId="{A1345D80-B171-412B-9679-1B663F15673D}" dt="2024-03-20T03:17:31.972" v="3069" actId="20577"/>
          <ac:spMkLst>
            <pc:docMk/>
            <pc:sldMk cId="514039939" sldId="276"/>
            <ac:spMk id="2" creationId="{D2E892D9-41B3-3C42-BB24-8ACB564BD5BB}"/>
          </ac:spMkLst>
        </pc:spChg>
      </pc:sldChg>
      <pc:sldChg chg="modSp mod">
        <pc:chgData name="Luis Guillermo Rodriguez Escribano" userId="42d2e4959a5c0f13" providerId="LiveId" clId="{A1345D80-B171-412B-9679-1B663F15673D}" dt="2024-03-20T02:36:52.856" v="2601" actId="1036"/>
        <pc:sldMkLst>
          <pc:docMk/>
          <pc:sldMk cId="662082398" sldId="279"/>
        </pc:sldMkLst>
        <pc:picChg chg="mod">
          <ac:chgData name="Luis Guillermo Rodriguez Escribano" userId="42d2e4959a5c0f13" providerId="LiveId" clId="{A1345D80-B171-412B-9679-1B663F15673D}" dt="2024-03-20T02:36:52.856" v="2601" actId="1036"/>
          <ac:picMkLst>
            <pc:docMk/>
            <pc:sldMk cId="662082398" sldId="279"/>
            <ac:picMk id="9" creationId="{0957E6BC-AE03-ACFE-5DB9-896DD3EAF653}"/>
          </ac:picMkLst>
        </pc:picChg>
      </pc:sldChg>
      <pc:sldChg chg="addSp modSp mod">
        <pc:chgData name="Luis Guillermo Rodriguez Escribano" userId="42d2e4959a5c0f13" providerId="LiveId" clId="{A1345D80-B171-412B-9679-1B663F15673D}" dt="2024-03-20T03:10:00.866" v="2947" actId="166"/>
        <pc:sldMkLst>
          <pc:docMk/>
          <pc:sldMk cId="1537178111" sldId="282"/>
        </pc:sldMkLst>
        <pc:spChg chg="add mod">
          <ac:chgData name="Luis Guillermo Rodriguez Escribano" userId="42d2e4959a5c0f13" providerId="LiveId" clId="{A1345D80-B171-412B-9679-1B663F15673D}" dt="2024-03-20T03:03:31" v="2658" actId="14100"/>
          <ac:spMkLst>
            <pc:docMk/>
            <pc:sldMk cId="1537178111" sldId="282"/>
            <ac:spMk id="2" creationId="{CB12C9C4-7B67-48AC-74F5-C48CA6446466}"/>
          </ac:spMkLst>
        </pc:spChg>
        <pc:spChg chg="mod">
          <ac:chgData name="Luis Guillermo Rodriguez Escribano" userId="42d2e4959a5c0f13" providerId="LiveId" clId="{A1345D80-B171-412B-9679-1B663F15673D}" dt="2024-03-20T03:04:08.240" v="2669" actId="1076"/>
          <ac:spMkLst>
            <pc:docMk/>
            <pc:sldMk cId="1537178111" sldId="282"/>
            <ac:spMk id="8" creationId="{27AE4EE7-6A97-80C1-007C-13E8E1CA0E1D}"/>
          </ac:spMkLst>
        </pc:spChg>
        <pc:spChg chg="mod">
          <ac:chgData name="Luis Guillermo Rodriguez Escribano" userId="42d2e4959a5c0f13" providerId="LiveId" clId="{A1345D80-B171-412B-9679-1B663F15673D}" dt="2024-03-20T03:03:55.967" v="2668" actId="6549"/>
          <ac:spMkLst>
            <pc:docMk/>
            <pc:sldMk cId="1537178111" sldId="282"/>
            <ac:spMk id="9" creationId="{D97DF4B0-E38E-C8D2-A665-5F300BB718E2}"/>
          </ac:spMkLst>
        </pc:spChg>
        <pc:spChg chg="add mod ord">
          <ac:chgData name="Luis Guillermo Rodriguez Escribano" userId="42d2e4959a5c0f13" providerId="LiveId" clId="{A1345D80-B171-412B-9679-1B663F15673D}" dt="2024-03-20T03:10:00.866" v="2947" actId="166"/>
          <ac:spMkLst>
            <pc:docMk/>
            <pc:sldMk cId="1537178111" sldId="282"/>
            <ac:spMk id="11" creationId="{011890D7-C4C6-84E8-27EE-0B77816FC17C}"/>
          </ac:spMkLst>
        </pc:spChg>
        <pc:spChg chg="add mod">
          <ac:chgData name="Luis Guillermo Rodriguez Escribano" userId="42d2e4959a5c0f13" providerId="LiveId" clId="{A1345D80-B171-412B-9679-1B663F15673D}" dt="2024-03-20T03:06:42.624" v="2877" actId="1076"/>
          <ac:spMkLst>
            <pc:docMk/>
            <pc:sldMk cId="1537178111" sldId="282"/>
            <ac:spMk id="14" creationId="{288FC500-BA62-CF2A-CBFA-A363514D3541}"/>
          </ac:spMkLst>
        </pc:spChg>
        <pc:spChg chg="add mod">
          <ac:chgData name="Luis Guillermo Rodriguez Escribano" userId="42d2e4959a5c0f13" providerId="LiveId" clId="{A1345D80-B171-412B-9679-1B663F15673D}" dt="2024-03-20T03:06:38.512" v="2876" actId="1076"/>
          <ac:spMkLst>
            <pc:docMk/>
            <pc:sldMk cId="1537178111" sldId="282"/>
            <ac:spMk id="15" creationId="{02279043-D0AF-5566-F4B5-E6F344F7A7A2}"/>
          </ac:spMkLst>
        </pc:spChg>
        <pc:spChg chg="add mod ord">
          <ac:chgData name="Luis Guillermo Rodriguez Escribano" userId="42d2e4959a5c0f13" providerId="LiveId" clId="{A1345D80-B171-412B-9679-1B663F15673D}" dt="2024-03-20T03:09:48.082" v="2946" actId="166"/>
          <ac:spMkLst>
            <pc:docMk/>
            <pc:sldMk cId="1537178111" sldId="282"/>
            <ac:spMk id="16" creationId="{F98E1583-CA35-DC56-857A-0A8034DB08E1}"/>
          </ac:spMkLst>
        </pc:spChg>
        <pc:picChg chg="mod">
          <ac:chgData name="Luis Guillermo Rodriguez Escribano" userId="42d2e4959a5c0f13" providerId="LiveId" clId="{A1345D80-B171-412B-9679-1B663F15673D}" dt="2024-03-20T03:06:03.936" v="2785" actId="14100"/>
          <ac:picMkLst>
            <pc:docMk/>
            <pc:sldMk cId="1537178111" sldId="282"/>
            <ac:picMk id="7" creationId="{AB320859-FEED-3009-BF25-584AB3DCA215}"/>
          </ac:picMkLst>
        </pc:picChg>
        <pc:cxnChg chg="add mod">
          <ac:chgData name="Luis Guillermo Rodriguez Escribano" userId="42d2e4959a5c0f13" providerId="LiveId" clId="{A1345D80-B171-412B-9679-1B663F15673D}" dt="2024-03-20T03:06:10.373" v="2796" actId="1038"/>
          <ac:cxnSpMkLst>
            <pc:docMk/>
            <pc:sldMk cId="1537178111" sldId="282"/>
            <ac:cxnSpMk id="12" creationId="{453647F5-867D-CBE2-16A4-59D3E12458E6}"/>
          </ac:cxnSpMkLst>
        </pc:cxnChg>
        <pc:cxnChg chg="add mod">
          <ac:chgData name="Luis Guillermo Rodriguez Escribano" userId="42d2e4959a5c0f13" providerId="LiveId" clId="{A1345D80-B171-412B-9679-1B663F15673D}" dt="2024-03-20T03:06:27.572" v="2875" actId="1038"/>
          <ac:cxnSpMkLst>
            <pc:docMk/>
            <pc:sldMk cId="1537178111" sldId="282"/>
            <ac:cxnSpMk id="13" creationId="{38EA7F56-9F4A-B730-DA6D-943C00E31588}"/>
          </ac:cxnSpMkLst>
        </pc:cxnChg>
      </pc:sldChg>
      <pc:sldChg chg="modSp mod">
        <pc:chgData name="Luis Guillermo Rodriguez Escribano" userId="42d2e4959a5c0f13" providerId="LiveId" clId="{A1345D80-B171-412B-9679-1B663F15673D}" dt="2024-03-20T03:16:17.919" v="3058" actId="1076"/>
        <pc:sldMkLst>
          <pc:docMk/>
          <pc:sldMk cId="4131995077" sldId="284"/>
        </pc:sldMkLst>
        <pc:spChg chg="mod">
          <ac:chgData name="Luis Guillermo Rodriguez Escribano" userId="42d2e4959a5c0f13" providerId="LiveId" clId="{A1345D80-B171-412B-9679-1B663F15673D}" dt="2024-03-20T03:16:17.919" v="3058" actId="1076"/>
          <ac:spMkLst>
            <pc:docMk/>
            <pc:sldMk cId="4131995077" sldId="284"/>
            <ac:spMk id="4" creationId="{D1C844C6-1284-94D6-B5EB-6506F699CA1C}"/>
          </ac:spMkLst>
        </pc:spChg>
      </pc:sldChg>
      <pc:sldChg chg="addSp modSp mod">
        <pc:chgData name="Luis Guillermo Rodriguez Escribano" userId="42d2e4959a5c0f13" providerId="LiveId" clId="{A1345D80-B171-412B-9679-1B663F15673D}" dt="2024-03-20T03:11:13.807" v="2950" actId="2085"/>
        <pc:sldMkLst>
          <pc:docMk/>
          <pc:sldMk cId="759029493" sldId="285"/>
        </pc:sldMkLst>
        <pc:spChg chg="add mod">
          <ac:chgData name="Luis Guillermo Rodriguez Escribano" userId="42d2e4959a5c0f13" providerId="LiveId" clId="{A1345D80-B171-412B-9679-1B663F15673D}" dt="2024-03-20T03:11:13.807" v="2950" actId="2085"/>
          <ac:spMkLst>
            <pc:docMk/>
            <pc:sldMk cId="759029493" sldId="285"/>
            <ac:spMk id="8" creationId="{11C64DC0-4BB6-6BB1-0C5D-2E45ED567B20}"/>
          </ac:spMkLst>
        </pc:spChg>
      </pc:sldChg>
      <pc:sldChg chg="modSp mod">
        <pc:chgData name="Luis Guillermo Rodriguez Escribano" userId="42d2e4959a5c0f13" providerId="LiveId" clId="{A1345D80-B171-412B-9679-1B663F15673D}" dt="2024-03-20T02:59:05.253" v="2642" actId="207"/>
        <pc:sldMkLst>
          <pc:docMk/>
          <pc:sldMk cId="2983579327" sldId="286"/>
        </pc:sldMkLst>
        <pc:spChg chg="mod">
          <ac:chgData name="Luis Guillermo Rodriguez Escribano" userId="42d2e4959a5c0f13" providerId="LiveId" clId="{A1345D80-B171-412B-9679-1B663F15673D}" dt="2024-03-20T02:59:05.253" v="2642" actId="207"/>
          <ac:spMkLst>
            <pc:docMk/>
            <pc:sldMk cId="2983579327" sldId="286"/>
            <ac:spMk id="2" creationId="{B9F8D03E-0A2E-4464-8549-F8750E3AED22}"/>
          </ac:spMkLst>
        </pc:spChg>
      </pc:sldChg>
      <pc:sldChg chg="modSp mod">
        <pc:chgData name="Luis Guillermo Rodriguez Escribano" userId="42d2e4959a5c0f13" providerId="LiveId" clId="{A1345D80-B171-412B-9679-1B663F15673D}" dt="2024-03-20T03:15:12.407" v="3021" actId="1076"/>
        <pc:sldMkLst>
          <pc:docMk/>
          <pc:sldMk cId="727176477" sldId="287"/>
        </pc:sldMkLst>
        <pc:spChg chg="mod">
          <ac:chgData name="Luis Guillermo Rodriguez Escribano" userId="42d2e4959a5c0f13" providerId="LiveId" clId="{A1345D80-B171-412B-9679-1B663F15673D}" dt="2024-03-20T03:15:12.407" v="3021" actId="1076"/>
          <ac:spMkLst>
            <pc:docMk/>
            <pc:sldMk cId="727176477" sldId="287"/>
            <ac:spMk id="5" creationId="{05F05890-22B4-14F5-6EA6-24EAEC1601FE}"/>
          </ac:spMkLst>
        </pc:spChg>
      </pc:sldChg>
      <pc:sldChg chg="modSp mod">
        <pc:chgData name="Luis Guillermo Rodriguez Escribano" userId="42d2e4959a5c0f13" providerId="LiveId" clId="{A1345D80-B171-412B-9679-1B663F15673D}" dt="2024-03-20T03:14:03.199" v="2984" actId="1076"/>
        <pc:sldMkLst>
          <pc:docMk/>
          <pc:sldMk cId="1669996884" sldId="288"/>
        </pc:sldMkLst>
        <pc:spChg chg="mod">
          <ac:chgData name="Luis Guillermo Rodriguez Escribano" userId="42d2e4959a5c0f13" providerId="LiveId" clId="{A1345D80-B171-412B-9679-1B663F15673D}" dt="2024-03-20T03:14:03.199" v="2984" actId="1076"/>
          <ac:spMkLst>
            <pc:docMk/>
            <pc:sldMk cId="1669996884" sldId="288"/>
            <ac:spMk id="3" creationId="{29451AB4-5336-FF5C-9134-9D79990C3E87}"/>
          </ac:spMkLst>
        </pc:spChg>
        <pc:spChg chg="mod">
          <ac:chgData name="Luis Guillermo Rodriguez Escribano" userId="42d2e4959a5c0f13" providerId="LiveId" clId="{A1345D80-B171-412B-9679-1B663F15673D}" dt="2024-03-20T03:12:34.506" v="2955" actId="114"/>
          <ac:spMkLst>
            <pc:docMk/>
            <pc:sldMk cId="1669996884" sldId="288"/>
            <ac:spMk id="5" creationId="{764B263F-993D-9963-ADFF-B8F24B4A01C0}"/>
          </ac:spMkLst>
        </pc:spChg>
      </pc:sldChg>
      <pc:sldChg chg="modSp mod">
        <pc:chgData name="Luis Guillermo Rodriguez Escribano" userId="42d2e4959a5c0f13" providerId="LiveId" clId="{A1345D80-B171-412B-9679-1B663F15673D}" dt="2024-03-20T03:16:34.461" v="3061" actId="6549"/>
        <pc:sldMkLst>
          <pc:docMk/>
          <pc:sldMk cId="3476363649" sldId="289"/>
        </pc:sldMkLst>
        <pc:spChg chg="mod">
          <ac:chgData name="Luis Guillermo Rodriguez Escribano" userId="42d2e4959a5c0f13" providerId="LiveId" clId="{A1345D80-B171-412B-9679-1B663F15673D}" dt="2024-03-20T03:16:34.461" v="3061" actId="6549"/>
          <ac:spMkLst>
            <pc:docMk/>
            <pc:sldMk cId="3476363649" sldId="289"/>
            <ac:spMk id="3" creationId="{29451AB4-5336-FF5C-9134-9D79990C3E87}"/>
          </ac:spMkLst>
        </pc:spChg>
      </pc:sldChg>
      <pc:sldChg chg="addSp delSp modSp mod">
        <pc:chgData name="Luis Guillermo Rodriguez Escribano" userId="42d2e4959a5c0f13" providerId="LiveId" clId="{A1345D80-B171-412B-9679-1B663F15673D}" dt="2024-03-20T03:20:47.618" v="3221" actId="6549"/>
        <pc:sldMkLst>
          <pc:docMk/>
          <pc:sldMk cId="3879961271" sldId="290"/>
        </pc:sldMkLst>
        <pc:spChg chg="mod">
          <ac:chgData name="Luis Guillermo Rodriguez Escribano" userId="42d2e4959a5c0f13" providerId="LiveId" clId="{A1345D80-B171-412B-9679-1B663F15673D}" dt="2024-03-19T18:42:13.441" v="611" actId="1036"/>
          <ac:spMkLst>
            <pc:docMk/>
            <pc:sldMk cId="3879961271" sldId="290"/>
            <ac:spMk id="2" creationId="{84B55D4D-0CEB-2717-FF05-D17C004483E3}"/>
          </ac:spMkLst>
        </pc:spChg>
        <pc:spChg chg="mod">
          <ac:chgData name="Luis Guillermo Rodriguez Escribano" userId="42d2e4959a5c0f13" providerId="LiveId" clId="{A1345D80-B171-412B-9679-1B663F15673D}" dt="2024-03-19T18:43:31.205" v="651" actId="1076"/>
          <ac:spMkLst>
            <pc:docMk/>
            <pc:sldMk cId="3879961271" sldId="290"/>
            <ac:spMk id="4" creationId="{6530A6AD-47B0-F62D-42F1-B6B9042A4F7E}"/>
          </ac:spMkLst>
        </pc:spChg>
        <pc:spChg chg="add mod">
          <ac:chgData name="Luis Guillermo Rodriguez Escribano" userId="42d2e4959a5c0f13" providerId="LiveId" clId="{A1345D80-B171-412B-9679-1B663F15673D}" dt="2024-03-20T03:20:47.618" v="3221" actId="6549"/>
          <ac:spMkLst>
            <pc:docMk/>
            <pc:sldMk cId="3879961271" sldId="290"/>
            <ac:spMk id="7" creationId="{A1C19E4E-8E05-E773-7960-D8CFEC6CF3F2}"/>
          </ac:spMkLst>
        </pc:spChg>
        <pc:spChg chg="mod">
          <ac:chgData name="Luis Guillermo Rodriguez Escribano" userId="42d2e4959a5c0f13" providerId="LiveId" clId="{A1345D80-B171-412B-9679-1B663F15673D}" dt="2024-03-19T18:41:59.065" v="603" actId="1036"/>
          <ac:spMkLst>
            <pc:docMk/>
            <pc:sldMk cId="3879961271" sldId="290"/>
            <ac:spMk id="8" creationId="{E91F4211-7DB6-B073-91E9-09A6D4FACF27}"/>
          </ac:spMkLst>
        </pc:spChg>
        <pc:spChg chg="add mod">
          <ac:chgData name="Luis Guillermo Rodriguez Escribano" userId="42d2e4959a5c0f13" providerId="LiveId" clId="{A1345D80-B171-412B-9679-1B663F15673D}" dt="2024-03-19T18:48:07.822" v="687" actId="21"/>
          <ac:spMkLst>
            <pc:docMk/>
            <pc:sldMk cId="3879961271" sldId="290"/>
            <ac:spMk id="9" creationId="{32F14EF1-5605-6664-CC57-5E0FBDA297DC}"/>
          </ac:spMkLst>
        </pc:spChg>
        <pc:spChg chg="mod">
          <ac:chgData name="Luis Guillermo Rodriguez Escribano" userId="42d2e4959a5c0f13" providerId="LiveId" clId="{A1345D80-B171-412B-9679-1B663F15673D}" dt="2024-03-19T18:41:59.065" v="603" actId="1036"/>
          <ac:spMkLst>
            <pc:docMk/>
            <pc:sldMk cId="3879961271" sldId="290"/>
            <ac:spMk id="10" creationId="{BDAA3500-2274-16EF-7026-D808229EF14C}"/>
          </ac:spMkLst>
        </pc:spChg>
        <pc:spChg chg="mod">
          <ac:chgData name="Luis Guillermo Rodriguez Escribano" userId="42d2e4959a5c0f13" providerId="LiveId" clId="{A1345D80-B171-412B-9679-1B663F15673D}" dt="2024-03-19T18:41:59.065" v="603" actId="1036"/>
          <ac:spMkLst>
            <pc:docMk/>
            <pc:sldMk cId="3879961271" sldId="290"/>
            <ac:spMk id="11" creationId="{511206B8-1EA0-CE28-3BC0-6FC7BF667019}"/>
          </ac:spMkLst>
        </pc:spChg>
        <pc:spChg chg="add mod">
          <ac:chgData name="Luis Guillermo Rodriguez Escribano" userId="42d2e4959a5c0f13" providerId="LiveId" clId="{A1345D80-B171-412B-9679-1B663F15673D}" dt="2024-03-19T18:41:59.065" v="603" actId="1036"/>
          <ac:spMkLst>
            <pc:docMk/>
            <pc:sldMk cId="3879961271" sldId="290"/>
            <ac:spMk id="12" creationId="{D036B968-CEE4-E8B0-AB12-57F6F9C0F659}"/>
          </ac:spMkLst>
        </pc:spChg>
        <pc:spChg chg="add mod">
          <ac:chgData name="Luis Guillermo Rodriguez Escribano" userId="42d2e4959a5c0f13" providerId="LiveId" clId="{A1345D80-B171-412B-9679-1B663F15673D}" dt="2024-03-19T18:43:37.282" v="660" actId="1036"/>
          <ac:spMkLst>
            <pc:docMk/>
            <pc:sldMk cId="3879961271" sldId="290"/>
            <ac:spMk id="13" creationId="{CDDDB5ED-F2CE-2CF5-4E14-5EF72C489361}"/>
          </ac:spMkLst>
        </pc:spChg>
        <pc:spChg chg="mod">
          <ac:chgData name="Luis Guillermo Rodriguez Escribano" userId="42d2e4959a5c0f13" providerId="LiveId" clId="{A1345D80-B171-412B-9679-1B663F15673D}" dt="2024-03-19T18:56:18.380" v="727" actId="1076"/>
          <ac:spMkLst>
            <pc:docMk/>
            <pc:sldMk cId="3879961271" sldId="290"/>
            <ac:spMk id="14" creationId="{0E6CD298-752D-8F7C-DF54-EA22ED0322B5}"/>
          </ac:spMkLst>
        </pc:spChg>
        <pc:spChg chg="add mod">
          <ac:chgData name="Luis Guillermo Rodriguez Escribano" userId="42d2e4959a5c0f13" providerId="LiveId" clId="{A1345D80-B171-412B-9679-1B663F15673D}" dt="2024-03-19T18:42:13.441" v="611" actId="1036"/>
          <ac:spMkLst>
            <pc:docMk/>
            <pc:sldMk cId="3879961271" sldId="290"/>
            <ac:spMk id="15" creationId="{0EBF9293-C0C1-AB97-E95B-DCEEB2AD3910}"/>
          </ac:spMkLst>
        </pc:spChg>
        <pc:spChg chg="add mod">
          <ac:chgData name="Luis Guillermo Rodriguez Escribano" userId="42d2e4959a5c0f13" providerId="LiveId" clId="{A1345D80-B171-412B-9679-1B663F15673D}" dt="2024-03-19T18:42:13.441" v="611" actId="1036"/>
          <ac:spMkLst>
            <pc:docMk/>
            <pc:sldMk cId="3879961271" sldId="290"/>
            <ac:spMk id="16" creationId="{2CFAF0F1-EB0E-6323-5571-BCCF0F3B42F4}"/>
          </ac:spMkLst>
        </pc:spChg>
        <pc:spChg chg="mod">
          <ac:chgData name="Luis Guillermo Rodriguez Escribano" userId="42d2e4959a5c0f13" providerId="LiveId" clId="{A1345D80-B171-412B-9679-1B663F15673D}" dt="2024-03-19T18:42:13.441" v="611" actId="1036"/>
          <ac:spMkLst>
            <pc:docMk/>
            <pc:sldMk cId="3879961271" sldId="290"/>
            <ac:spMk id="17" creationId="{8D723DD2-9684-EBD1-A2E5-73109A32D4B5}"/>
          </ac:spMkLst>
        </pc:spChg>
        <pc:spChg chg="mod">
          <ac:chgData name="Luis Guillermo Rodriguez Escribano" userId="42d2e4959a5c0f13" providerId="LiveId" clId="{A1345D80-B171-412B-9679-1B663F15673D}" dt="2024-03-19T18:41:59.065" v="603" actId="1036"/>
          <ac:spMkLst>
            <pc:docMk/>
            <pc:sldMk cId="3879961271" sldId="290"/>
            <ac:spMk id="18" creationId="{09A9E9A0-6516-3EBC-8709-03E3065356BA}"/>
          </ac:spMkLst>
        </pc:spChg>
        <pc:spChg chg="del">
          <ac:chgData name="Luis Guillermo Rodriguez Escribano" userId="42d2e4959a5c0f13" providerId="LiveId" clId="{A1345D80-B171-412B-9679-1B663F15673D}" dt="2024-03-19T18:20:46.137" v="119" actId="21"/>
          <ac:spMkLst>
            <pc:docMk/>
            <pc:sldMk cId="3879961271" sldId="290"/>
            <ac:spMk id="19" creationId="{91564254-159A-FD93-3972-C013F57144F3}"/>
          </ac:spMkLst>
        </pc:spChg>
        <pc:spChg chg="mod">
          <ac:chgData name="Luis Guillermo Rodriguez Escribano" userId="42d2e4959a5c0f13" providerId="LiveId" clId="{A1345D80-B171-412B-9679-1B663F15673D}" dt="2024-03-19T18:42:13.441" v="611" actId="1036"/>
          <ac:spMkLst>
            <pc:docMk/>
            <pc:sldMk cId="3879961271" sldId="290"/>
            <ac:spMk id="20" creationId="{79C6FC21-96D1-1CF6-3001-D1F330B05E0C}"/>
          </ac:spMkLst>
        </pc:spChg>
        <pc:spChg chg="add mod">
          <ac:chgData name="Luis Guillermo Rodriguez Escribano" userId="42d2e4959a5c0f13" providerId="LiveId" clId="{A1345D80-B171-412B-9679-1B663F15673D}" dt="2024-03-19T18:43:20.616" v="650" actId="1035"/>
          <ac:spMkLst>
            <pc:docMk/>
            <pc:sldMk cId="3879961271" sldId="290"/>
            <ac:spMk id="21" creationId="{2B9B6C0F-5B28-8D8D-D514-64F06994D51F}"/>
          </ac:spMkLst>
        </pc:spChg>
        <pc:spChg chg="mod">
          <ac:chgData name="Luis Guillermo Rodriguez Escribano" userId="42d2e4959a5c0f13" providerId="LiveId" clId="{A1345D80-B171-412B-9679-1B663F15673D}" dt="2024-03-19T18:56:33.252" v="730" actId="20577"/>
          <ac:spMkLst>
            <pc:docMk/>
            <pc:sldMk cId="3879961271" sldId="290"/>
            <ac:spMk id="22" creationId="{156B2287-8628-E07C-7F65-84A8C6ED1DE6}"/>
          </ac:spMkLst>
        </pc:spChg>
        <pc:spChg chg="mod">
          <ac:chgData name="Luis Guillermo Rodriguez Escribano" userId="42d2e4959a5c0f13" providerId="LiveId" clId="{A1345D80-B171-412B-9679-1B663F15673D}" dt="2024-03-19T18:41:59.065" v="603" actId="1036"/>
          <ac:spMkLst>
            <pc:docMk/>
            <pc:sldMk cId="3879961271" sldId="290"/>
            <ac:spMk id="23" creationId="{DAD08B0D-8619-AF9F-C185-D85853D55DBD}"/>
          </ac:spMkLst>
        </pc:spChg>
        <pc:spChg chg="add mod">
          <ac:chgData name="Luis Guillermo Rodriguez Escribano" userId="42d2e4959a5c0f13" providerId="LiveId" clId="{A1345D80-B171-412B-9679-1B663F15673D}" dt="2024-03-19T18:46:10.312" v="683" actId="6549"/>
          <ac:spMkLst>
            <pc:docMk/>
            <pc:sldMk cId="3879961271" sldId="290"/>
            <ac:spMk id="24" creationId="{ABE216BD-89CF-0E23-C367-1CB7909A2427}"/>
          </ac:spMkLst>
        </pc:spChg>
        <pc:spChg chg="add mod">
          <ac:chgData name="Luis Guillermo Rodriguez Escribano" userId="42d2e4959a5c0f13" providerId="LiveId" clId="{A1345D80-B171-412B-9679-1B663F15673D}" dt="2024-03-19T18:46:53.219" v="686" actId="1076"/>
          <ac:spMkLst>
            <pc:docMk/>
            <pc:sldMk cId="3879961271" sldId="290"/>
            <ac:spMk id="35" creationId="{7BA53825-2406-3B19-CFBB-45E3BD04D6EF}"/>
          </ac:spMkLst>
        </pc:spChg>
        <pc:cxnChg chg="add mod">
          <ac:chgData name="Luis Guillermo Rodriguez Escribano" userId="42d2e4959a5c0f13" providerId="LiveId" clId="{A1345D80-B171-412B-9679-1B663F15673D}" dt="2024-03-19T18:56:06.336" v="726" actId="14100"/>
          <ac:cxnSpMkLst>
            <pc:docMk/>
            <pc:sldMk cId="3879961271" sldId="290"/>
            <ac:cxnSpMk id="26" creationId="{D732D600-D362-928D-02B9-0AABEEF8BE1B}"/>
          </ac:cxnSpMkLst>
        </pc:cxnChg>
        <pc:cxnChg chg="add mod">
          <ac:chgData name="Luis Guillermo Rodriguez Escribano" userId="42d2e4959a5c0f13" providerId="LiveId" clId="{A1345D80-B171-412B-9679-1B663F15673D}" dt="2024-03-19T18:45:55.036" v="679" actId="14100"/>
          <ac:cxnSpMkLst>
            <pc:docMk/>
            <pc:sldMk cId="3879961271" sldId="290"/>
            <ac:cxnSpMk id="27" creationId="{C856A6A4-0448-183D-D0FD-37141255F0D4}"/>
          </ac:cxnSpMkLst>
        </pc:cxnChg>
        <pc:cxnChg chg="add mod">
          <ac:chgData name="Luis Guillermo Rodriguez Escribano" userId="42d2e4959a5c0f13" providerId="LiveId" clId="{A1345D80-B171-412B-9679-1B663F15673D}" dt="2024-03-19T18:45:42.853" v="677" actId="14100"/>
          <ac:cxnSpMkLst>
            <pc:docMk/>
            <pc:sldMk cId="3879961271" sldId="290"/>
            <ac:cxnSpMk id="30" creationId="{D9A0DD41-E434-BB46-9872-2DDE098A211D}"/>
          </ac:cxnSpMkLst>
        </pc:cxnChg>
      </pc:sldChg>
      <pc:sldChg chg="addSp delSp modSp add mod delAnim">
        <pc:chgData name="Luis Guillermo Rodriguez Escribano" userId="42d2e4959a5c0f13" providerId="LiveId" clId="{A1345D80-B171-412B-9679-1B663F15673D}" dt="2024-03-19T20:38:26.108" v="2197" actId="1076"/>
        <pc:sldMkLst>
          <pc:docMk/>
          <pc:sldMk cId="1179333419" sldId="291"/>
        </pc:sldMkLst>
        <pc:spChg chg="add mod">
          <ac:chgData name="Luis Guillermo Rodriguez Escribano" userId="42d2e4959a5c0f13" providerId="LiveId" clId="{A1345D80-B171-412B-9679-1B663F15673D}" dt="2024-03-19T20:34:29.669" v="2043" actId="1037"/>
          <ac:spMkLst>
            <pc:docMk/>
            <pc:sldMk cId="1179333419" sldId="291"/>
            <ac:spMk id="2" creationId="{D5092D2B-F4A2-0C12-C431-567BECC7B1E9}"/>
          </ac:spMkLst>
        </pc:spChg>
        <pc:spChg chg="del mod">
          <ac:chgData name="Luis Guillermo Rodriguez Escribano" userId="42d2e4959a5c0f13" providerId="LiveId" clId="{A1345D80-B171-412B-9679-1B663F15673D}" dt="2024-03-19T19:58:13.613" v="1687" actId="478"/>
          <ac:spMkLst>
            <pc:docMk/>
            <pc:sldMk cId="1179333419" sldId="291"/>
            <ac:spMk id="5" creationId="{3DFF761F-7F32-297C-0258-F04247E25EF9}"/>
          </ac:spMkLst>
        </pc:spChg>
        <pc:spChg chg="del mod">
          <ac:chgData name="Luis Guillermo Rodriguez Escribano" userId="42d2e4959a5c0f13" providerId="LiveId" clId="{A1345D80-B171-412B-9679-1B663F15673D}" dt="2024-03-19T19:58:13.613" v="1687" actId="478"/>
          <ac:spMkLst>
            <pc:docMk/>
            <pc:sldMk cId="1179333419" sldId="291"/>
            <ac:spMk id="6" creationId="{A832A77C-4BD6-929B-C325-97E1F163FAF3}"/>
          </ac:spMkLst>
        </pc:spChg>
        <pc:spChg chg="del mod">
          <ac:chgData name="Luis Guillermo Rodriguez Escribano" userId="42d2e4959a5c0f13" providerId="LiveId" clId="{A1345D80-B171-412B-9679-1B663F15673D}" dt="2024-03-19T19:58:13.613" v="1687" actId="478"/>
          <ac:spMkLst>
            <pc:docMk/>
            <pc:sldMk cId="1179333419" sldId="291"/>
            <ac:spMk id="7" creationId="{9674B16A-D8CC-50C2-33CD-339A0F8E4951}"/>
          </ac:spMkLst>
        </pc:spChg>
        <pc:spChg chg="add mod">
          <ac:chgData name="Luis Guillermo Rodriguez Escribano" userId="42d2e4959a5c0f13" providerId="LiveId" clId="{A1345D80-B171-412B-9679-1B663F15673D}" dt="2024-03-19T20:34:29.669" v="2043" actId="1037"/>
          <ac:spMkLst>
            <pc:docMk/>
            <pc:sldMk cId="1179333419" sldId="291"/>
            <ac:spMk id="8" creationId="{EFA97A2F-D387-8EAA-4778-4FEE146825F9}"/>
          </ac:spMkLst>
        </pc:spChg>
        <pc:spChg chg="add mod">
          <ac:chgData name="Luis Guillermo Rodriguez Escribano" userId="42d2e4959a5c0f13" providerId="LiveId" clId="{A1345D80-B171-412B-9679-1B663F15673D}" dt="2024-03-19T20:34:29.669" v="2043" actId="1037"/>
          <ac:spMkLst>
            <pc:docMk/>
            <pc:sldMk cId="1179333419" sldId="291"/>
            <ac:spMk id="10" creationId="{237B11E5-09D6-00B6-512C-45596C484ABF}"/>
          </ac:spMkLst>
        </pc:spChg>
        <pc:spChg chg="add mod">
          <ac:chgData name="Luis Guillermo Rodriguez Escribano" userId="42d2e4959a5c0f13" providerId="LiveId" clId="{A1345D80-B171-412B-9679-1B663F15673D}" dt="2024-03-19T20:34:29.669" v="2043" actId="1037"/>
          <ac:spMkLst>
            <pc:docMk/>
            <pc:sldMk cId="1179333419" sldId="291"/>
            <ac:spMk id="11" creationId="{D8CA3F68-D453-1331-D27F-46D50CD7DC3A}"/>
          </ac:spMkLst>
        </pc:spChg>
        <pc:spChg chg="del mod">
          <ac:chgData name="Luis Guillermo Rodriguez Escribano" userId="42d2e4959a5c0f13" providerId="LiveId" clId="{A1345D80-B171-412B-9679-1B663F15673D}" dt="2024-03-19T19:58:21.698" v="1688" actId="478"/>
          <ac:spMkLst>
            <pc:docMk/>
            <pc:sldMk cId="1179333419" sldId="291"/>
            <ac:spMk id="12" creationId="{5333D963-EC57-2D63-EFD7-280AAB9B74C0}"/>
          </ac:spMkLst>
        </pc:spChg>
        <pc:spChg chg="del mod">
          <ac:chgData name="Luis Guillermo Rodriguez Escribano" userId="42d2e4959a5c0f13" providerId="LiveId" clId="{A1345D80-B171-412B-9679-1B663F15673D}" dt="2024-03-19T19:58:13.613" v="1687" actId="478"/>
          <ac:spMkLst>
            <pc:docMk/>
            <pc:sldMk cId="1179333419" sldId="291"/>
            <ac:spMk id="13" creationId="{3B4CBAF7-C0CB-958C-6CD9-F78457BF24B4}"/>
          </ac:spMkLst>
        </pc:spChg>
        <pc:spChg chg="del mod">
          <ac:chgData name="Luis Guillermo Rodriguez Escribano" userId="42d2e4959a5c0f13" providerId="LiveId" clId="{A1345D80-B171-412B-9679-1B663F15673D}" dt="2024-03-19T19:58:13.613" v="1687" actId="478"/>
          <ac:spMkLst>
            <pc:docMk/>
            <pc:sldMk cId="1179333419" sldId="291"/>
            <ac:spMk id="14" creationId="{256A48D1-D23F-C723-4138-54DB08D6CCCF}"/>
          </ac:spMkLst>
        </pc:spChg>
        <pc:spChg chg="add mod">
          <ac:chgData name="Luis Guillermo Rodriguez Escribano" userId="42d2e4959a5c0f13" providerId="LiveId" clId="{A1345D80-B171-412B-9679-1B663F15673D}" dt="2024-03-19T20:34:29.669" v="2043" actId="1037"/>
          <ac:spMkLst>
            <pc:docMk/>
            <pc:sldMk cId="1179333419" sldId="291"/>
            <ac:spMk id="15" creationId="{B84A2D22-2390-9445-81C2-C7618A527AB2}"/>
          </ac:spMkLst>
        </pc:spChg>
        <pc:spChg chg="add mod">
          <ac:chgData name="Luis Guillermo Rodriguez Escribano" userId="42d2e4959a5c0f13" providerId="LiveId" clId="{A1345D80-B171-412B-9679-1B663F15673D}" dt="2024-03-19T20:34:29.669" v="2043" actId="1037"/>
          <ac:spMkLst>
            <pc:docMk/>
            <pc:sldMk cId="1179333419" sldId="291"/>
            <ac:spMk id="17" creationId="{FF962482-FC71-62B0-DCBB-705B22983542}"/>
          </ac:spMkLst>
        </pc:spChg>
        <pc:spChg chg="add mod">
          <ac:chgData name="Luis Guillermo Rodriguez Escribano" userId="42d2e4959a5c0f13" providerId="LiveId" clId="{A1345D80-B171-412B-9679-1B663F15673D}" dt="2024-03-19T20:34:29.669" v="2043" actId="1037"/>
          <ac:spMkLst>
            <pc:docMk/>
            <pc:sldMk cId="1179333419" sldId="291"/>
            <ac:spMk id="18" creationId="{6F8A438E-C1DC-3FC8-E8AB-D387A9F3F6A4}"/>
          </ac:spMkLst>
        </pc:spChg>
        <pc:spChg chg="del mod">
          <ac:chgData name="Luis Guillermo Rodriguez Escribano" userId="42d2e4959a5c0f13" providerId="LiveId" clId="{A1345D80-B171-412B-9679-1B663F15673D}" dt="2024-03-19T19:58:13.613" v="1687" actId="478"/>
          <ac:spMkLst>
            <pc:docMk/>
            <pc:sldMk cId="1179333419" sldId="291"/>
            <ac:spMk id="19" creationId="{30052896-C79C-D74E-964E-449AFB4AE7EB}"/>
          </ac:spMkLst>
        </pc:spChg>
        <pc:spChg chg="del mod">
          <ac:chgData name="Luis Guillermo Rodriguez Escribano" userId="42d2e4959a5c0f13" providerId="LiveId" clId="{A1345D80-B171-412B-9679-1B663F15673D}" dt="2024-03-19T19:58:13.613" v="1687" actId="478"/>
          <ac:spMkLst>
            <pc:docMk/>
            <pc:sldMk cId="1179333419" sldId="291"/>
            <ac:spMk id="20" creationId="{5EBC951A-6660-A531-11D8-BC8E5DF95FA4}"/>
          </ac:spMkLst>
        </pc:spChg>
        <pc:spChg chg="mod">
          <ac:chgData name="Luis Guillermo Rodriguez Escribano" userId="42d2e4959a5c0f13" providerId="LiveId" clId="{A1345D80-B171-412B-9679-1B663F15673D}" dt="2024-03-19T20:35:13.227" v="2061" actId="1076"/>
          <ac:spMkLst>
            <pc:docMk/>
            <pc:sldMk cId="1179333419" sldId="291"/>
            <ac:spMk id="21" creationId="{610D5E1D-BAA4-D9AD-4569-D5992231911F}"/>
          </ac:spMkLst>
        </pc:spChg>
        <pc:spChg chg="add mod">
          <ac:chgData name="Luis Guillermo Rodriguez Escribano" userId="42d2e4959a5c0f13" providerId="LiveId" clId="{A1345D80-B171-412B-9679-1B663F15673D}" dt="2024-03-19T20:34:29.669" v="2043" actId="1037"/>
          <ac:spMkLst>
            <pc:docMk/>
            <pc:sldMk cId="1179333419" sldId="291"/>
            <ac:spMk id="22" creationId="{EAF1C3C0-5896-C44B-E5E9-E4F0BA250B73}"/>
          </ac:spMkLst>
        </pc:spChg>
        <pc:spChg chg="add mod">
          <ac:chgData name="Luis Guillermo Rodriguez Escribano" userId="42d2e4959a5c0f13" providerId="LiveId" clId="{A1345D80-B171-412B-9679-1B663F15673D}" dt="2024-03-19T20:34:39.170" v="2058" actId="1037"/>
          <ac:spMkLst>
            <pc:docMk/>
            <pc:sldMk cId="1179333419" sldId="291"/>
            <ac:spMk id="23" creationId="{E94E8C3A-217B-43C2-D465-489634782083}"/>
          </ac:spMkLst>
        </pc:spChg>
        <pc:spChg chg="add mod">
          <ac:chgData name="Luis Guillermo Rodriguez Escribano" userId="42d2e4959a5c0f13" providerId="LiveId" clId="{A1345D80-B171-412B-9679-1B663F15673D}" dt="2024-03-19T20:34:39.170" v="2058" actId="1037"/>
          <ac:spMkLst>
            <pc:docMk/>
            <pc:sldMk cId="1179333419" sldId="291"/>
            <ac:spMk id="24" creationId="{F3057B72-41AF-2AA1-8197-3D47534F6FA2}"/>
          </ac:spMkLst>
        </pc:spChg>
        <pc:spChg chg="add mod">
          <ac:chgData name="Luis Guillermo Rodriguez Escribano" userId="42d2e4959a5c0f13" providerId="LiveId" clId="{A1345D80-B171-412B-9679-1B663F15673D}" dt="2024-03-19T20:35:21.176" v="2098" actId="1037"/>
          <ac:spMkLst>
            <pc:docMk/>
            <pc:sldMk cId="1179333419" sldId="291"/>
            <ac:spMk id="25" creationId="{02B3472C-B241-649B-4F32-A133191A907C}"/>
          </ac:spMkLst>
        </pc:spChg>
        <pc:spChg chg="add mod">
          <ac:chgData name="Luis Guillermo Rodriguez Escribano" userId="42d2e4959a5c0f13" providerId="LiveId" clId="{A1345D80-B171-412B-9679-1B663F15673D}" dt="2024-03-19T20:38:26.108" v="2197" actId="1076"/>
          <ac:spMkLst>
            <pc:docMk/>
            <pc:sldMk cId="1179333419" sldId="291"/>
            <ac:spMk id="26" creationId="{74C78376-F078-23B6-75BA-8B35E4BB65CF}"/>
          </ac:spMkLst>
        </pc:spChg>
        <pc:spChg chg="add mod">
          <ac:chgData name="Luis Guillermo Rodriguez Escribano" userId="42d2e4959a5c0f13" providerId="LiveId" clId="{A1345D80-B171-412B-9679-1B663F15673D}" dt="2024-03-19T20:35:21.176" v="2098" actId="1037"/>
          <ac:spMkLst>
            <pc:docMk/>
            <pc:sldMk cId="1179333419" sldId="291"/>
            <ac:spMk id="31" creationId="{69F82FC3-9021-2C1C-4CB5-A36AFA00A94F}"/>
          </ac:spMkLst>
        </pc:spChg>
        <pc:spChg chg="add mod">
          <ac:chgData name="Luis Guillermo Rodriguez Escribano" userId="42d2e4959a5c0f13" providerId="LiveId" clId="{A1345D80-B171-412B-9679-1B663F15673D}" dt="2024-03-19T20:35:21.176" v="2098" actId="1037"/>
          <ac:spMkLst>
            <pc:docMk/>
            <pc:sldMk cId="1179333419" sldId="291"/>
            <ac:spMk id="32" creationId="{FAE0DE8A-CE51-2827-1C47-033F7001DF70}"/>
          </ac:spMkLst>
        </pc:spChg>
        <pc:spChg chg="add mod">
          <ac:chgData name="Luis Guillermo Rodriguez Escribano" userId="42d2e4959a5c0f13" providerId="LiveId" clId="{A1345D80-B171-412B-9679-1B663F15673D}" dt="2024-03-19T20:35:21.176" v="2098" actId="1037"/>
          <ac:spMkLst>
            <pc:docMk/>
            <pc:sldMk cId="1179333419" sldId="291"/>
            <ac:spMk id="33" creationId="{93C03B12-07E8-340F-6379-48A7E86FB2B9}"/>
          </ac:spMkLst>
        </pc:spChg>
        <pc:spChg chg="add mod">
          <ac:chgData name="Luis Guillermo Rodriguez Escribano" userId="42d2e4959a5c0f13" providerId="LiveId" clId="{A1345D80-B171-412B-9679-1B663F15673D}" dt="2024-03-19T20:35:21.176" v="2098" actId="1037"/>
          <ac:spMkLst>
            <pc:docMk/>
            <pc:sldMk cId="1179333419" sldId="291"/>
            <ac:spMk id="34" creationId="{B785ECD3-87E9-EA31-B282-4A405000514D}"/>
          </ac:spMkLst>
        </pc:spChg>
        <pc:spChg chg="add mod">
          <ac:chgData name="Luis Guillermo Rodriguez Escribano" userId="42d2e4959a5c0f13" providerId="LiveId" clId="{A1345D80-B171-412B-9679-1B663F15673D}" dt="2024-03-19T20:35:21.176" v="2098" actId="1037"/>
          <ac:spMkLst>
            <pc:docMk/>
            <pc:sldMk cId="1179333419" sldId="291"/>
            <ac:spMk id="35" creationId="{DDBBC91E-85D0-9E17-7020-AFDF1F3979E7}"/>
          </ac:spMkLst>
        </pc:spChg>
        <pc:spChg chg="add mod">
          <ac:chgData name="Luis Guillermo Rodriguez Escribano" userId="42d2e4959a5c0f13" providerId="LiveId" clId="{A1345D80-B171-412B-9679-1B663F15673D}" dt="2024-03-19T20:35:21.176" v="2098" actId="1037"/>
          <ac:spMkLst>
            <pc:docMk/>
            <pc:sldMk cId="1179333419" sldId="291"/>
            <ac:spMk id="38" creationId="{613D2749-32CE-B793-4094-79B3530B38AF}"/>
          </ac:spMkLst>
        </pc:spChg>
        <pc:spChg chg="add mod">
          <ac:chgData name="Luis Guillermo Rodriguez Escribano" userId="42d2e4959a5c0f13" providerId="LiveId" clId="{A1345D80-B171-412B-9679-1B663F15673D}" dt="2024-03-19T20:35:21.176" v="2098" actId="1037"/>
          <ac:spMkLst>
            <pc:docMk/>
            <pc:sldMk cId="1179333419" sldId="291"/>
            <ac:spMk id="39" creationId="{70F74ECF-5C31-927E-49AC-0DA248E887A0}"/>
          </ac:spMkLst>
        </pc:spChg>
        <pc:spChg chg="add mod">
          <ac:chgData name="Luis Guillermo Rodriguez Escribano" userId="42d2e4959a5c0f13" providerId="LiveId" clId="{A1345D80-B171-412B-9679-1B663F15673D}" dt="2024-03-19T20:35:21.176" v="2098" actId="1037"/>
          <ac:spMkLst>
            <pc:docMk/>
            <pc:sldMk cId="1179333419" sldId="291"/>
            <ac:spMk id="40" creationId="{31C9E205-1513-79FA-6EB8-A0F79AE94442}"/>
          </ac:spMkLst>
        </pc:spChg>
        <pc:spChg chg="add mod">
          <ac:chgData name="Luis Guillermo Rodriguez Escribano" userId="42d2e4959a5c0f13" providerId="LiveId" clId="{A1345D80-B171-412B-9679-1B663F15673D}" dt="2024-03-19T20:35:21.176" v="2098" actId="1037"/>
          <ac:spMkLst>
            <pc:docMk/>
            <pc:sldMk cId="1179333419" sldId="291"/>
            <ac:spMk id="41" creationId="{7A9790B6-231E-922D-3943-F7BE57502BDE}"/>
          </ac:spMkLst>
        </pc:spChg>
        <pc:spChg chg="add mod">
          <ac:chgData name="Luis Guillermo Rodriguez Escribano" userId="42d2e4959a5c0f13" providerId="LiveId" clId="{A1345D80-B171-412B-9679-1B663F15673D}" dt="2024-03-19T20:38:10.091" v="2192" actId="1076"/>
          <ac:spMkLst>
            <pc:docMk/>
            <pc:sldMk cId="1179333419" sldId="291"/>
            <ac:spMk id="60" creationId="{310C8961-1BDE-C54F-8955-EED3F5EDE887}"/>
          </ac:spMkLst>
        </pc:spChg>
        <pc:spChg chg="add mod">
          <ac:chgData name="Luis Guillermo Rodriguez Escribano" userId="42d2e4959a5c0f13" providerId="LiveId" clId="{A1345D80-B171-412B-9679-1B663F15673D}" dt="2024-03-19T20:35:57.578" v="2118"/>
          <ac:spMkLst>
            <pc:docMk/>
            <pc:sldMk cId="1179333419" sldId="291"/>
            <ac:spMk id="61" creationId="{E6182A4C-E33C-FBB6-50DB-0AB157E1F79F}"/>
          </ac:spMkLst>
        </pc:spChg>
        <pc:spChg chg="add mod">
          <ac:chgData name="Luis Guillermo Rodriguez Escribano" userId="42d2e4959a5c0f13" providerId="LiveId" clId="{A1345D80-B171-412B-9679-1B663F15673D}" dt="2024-03-19T20:37:27.041" v="2185" actId="20577"/>
          <ac:spMkLst>
            <pc:docMk/>
            <pc:sldMk cId="1179333419" sldId="291"/>
            <ac:spMk id="63" creationId="{0A6A9FFB-AAD6-050B-0478-B90D1B0970CF}"/>
          </ac:spMkLst>
        </pc:spChg>
        <pc:spChg chg="add mod">
          <ac:chgData name="Luis Guillermo Rodriguez Escribano" userId="42d2e4959a5c0f13" providerId="LiveId" clId="{A1345D80-B171-412B-9679-1B663F15673D}" dt="2024-03-19T20:36:55.908" v="2138" actId="1076"/>
          <ac:spMkLst>
            <pc:docMk/>
            <pc:sldMk cId="1179333419" sldId="291"/>
            <ac:spMk id="64" creationId="{CC9FDF16-9BCB-DA1B-811E-E69A0941A8F7}"/>
          </ac:spMkLst>
        </pc:spChg>
        <pc:spChg chg="add mod">
          <ac:chgData name="Luis Guillermo Rodriguez Escribano" userId="42d2e4959a5c0f13" providerId="LiveId" clId="{A1345D80-B171-412B-9679-1B663F15673D}" dt="2024-03-19T20:37:54.908" v="2187" actId="1076"/>
          <ac:spMkLst>
            <pc:docMk/>
            <pc:sldMk cId="1179333419" sldId="291"/>
            <ac:spMk id="65" creationId="{2FD9C66C-59E8-2F42-B9BC-9EF940C9EB27}"/>
          </ac:spMkLst>
        </pc:spChg>
        <pc:picChg chg="del mod">
          <ac:chgData name="Luis Guillermo Rodriguez Escribano" userId="42d2e4959a5c0f13" providerId="LiveId" clId="{A1345D80-B171-412B-9679-1B663F15673D}" dt="2024-03-19T19:58:05.744" v="1686" actId="478"/>
          <ac:picMkLst>
            <pc:docMk/>
            <pc:sldMk cId="1179333419" sldId="291"/>
            <ac:picMk id="3" creationId="{CEC7D246-8572-1DAA-5DFB-7D2D9BC6F90F}"/>
          </ac:picMkLst>
        </pc:picChg>
        <pc:picChg chg="del">
          <ac:chgData name="Luis Guillermo Rodriguez Escribano" userId="42d2e4959a5c0f13" providerId="LiveId" clId="{A1345D80-B171-412B-9679-1B663F15673D}" dt="2024-03-19T20:35:55.896" v="2117" actId="478"/>
          <ac:picMkLst>
            <pc:docMk/>
            <pc:sldMk cId="1179333419" sldId="291"/>
            <ac:picMk id="4" creationId="{61C17CE0-9470-4593-8706-7CFC700C6EAF}"/>
          </ac:picMkLst>
        </pc:picChg>
        <pc:picChg chg="add mod">
          <ac:chgData name="Luis Guillermo Rodriguez Escribano" userId="42d2e4959a5c0f13" providerId="LiveId" clId="{A1345D80-B171-412B-9679-1B663F15673D}" dt="2024-03-19T20:36:55.908" v="2138" actId="1076"/>
          <ac:picMkLst>
            <pc:docMk/>
            <pc:sldMk cId="1179333419" sldId="291"/>
            <ac:picMk id="62" creationId="{7D9DED09-F40D-6718-31E6-43C525DB0E6B}"/>
          </ac:picMkLst>
        </pc:picChg>
        <pc:cxnChg chg="del mod">
          <ac:chgData name="Luis Guillermo Rodriguez Escribano" userId="42d2e4959a5c0f13" providerId="LiveId" clId="{A1345D80-B171-412B-9679-1B663F15673D}" dt="2024-03-19T19:58:13.613" v="1687" actId="478"/>
          <ac:cxnSpMkLst>
            <pc:docMk/>
            <pc:sldMk cId="1179333419" sldId="291"/>
            <ac:cxnSpMk id="9" creationId="{82E09898-2DD6-02D4-C098-16007D3AB4C4}"/>
          </ac:cxnSpMkLst>
        </pc:cxnChg>
        <pc:cxnChg chg="del mod">
          <ac:chgData name="Luis Guillermo Rodriguez Escribano" userId="42d2e4959a5c0f13" providerId="LiveId" clId="{A1345D80-B171-412B-9679-1B663F15673D}" dt="2024-03-19T19:58:13.613" v="1687" actId="478"/>
          <ac:cxnSpMkLst>
            <pc:docMk/>
            <pc:sldMk cId="1179333419" sldId="291"/>
            <ac:cxnSpMk id="16" creationId="{56108D2B-9EC3-717E-0776-DEC6FBB9C3A5}"/>
          </ac:cxnSpMkLst>
        </pc:cxnChg>
        <pc:cxnChg chg="add mod">
          <ac:chgData name="Luis Guillermo Rodriguez Escribano" userId="42d2e4959a5c0f13" providerId="LiveId" clId="{A1345D80-B171-412B-9679-1B663F15673D}" dt="2024-03-19T20:35:21.176" v="2098" actId="1037"/>
          <ac:cxnSpMkLst>
            <pc:docMk/>
            <pc:sldMk cId="1179333419" sldId="291"/>
            <ac:cxnSpMk id="28" creationId="{BE042242-40FF-4A97-B0D5-E58987006B09}"/>
          </ac:cxnSpMkLst>
        </pc:cxnChg>
        <pc:cxnChg chg="add mod">
          <ac:chgData name="Luis Guillermo Rodriguez Escribano" userId="42d2e4959a5c0f13" providerId="LiveId" clId="{A1345D80-B171-412B-9679-1B663F15673D}" dt="2024-03-19T20:35:21.176" v="2098" actId="1037"/>
          <ac:cxnSpMkLst>
            <pc:docMk/>
            <pc:sldMk cId="1179333419" sldId="291"/>
            <ac:cxnSpMk id="30" creationId="{1A957EFF-E025-5274-C21A-3CF0A7B30B50}"/>
          </ac:cxnSpMkLst>
        </pc:cxnChg>
        <pc:cxnChg chg="add mod">
          <ac:chgData name="Luis Guillermo Rodriguez Escribano" userId="42d2e4959a5c0f13" providerId="LiveId" clId="{A1345D80-B171-412B-9679-1B663F15673D}" dt="2024-03-19T20:35:21.176" v="2098" actId="1037"/>
          <ac:cxnSpMkLst>
            <pc:docMk/>
            <pc:sldMk cId="1179333419" sldId="291"/>
            <ac:cxnSpMk id="36" creationId="{D8B84784-501B-77B9-6147-F1105DCB6EDE}"/>
          </ac:cxnSpMkLst>
        </pc:cxnChg>
        <pc:cxnChg chg="add del mod">
          <ac:chgData name="Luis Guillermo Rodriguez Escribano" userId="42d2e4959a5c0f13" providerId="LiveId" clId="{A1345D80-B171-412B-9679-1B663F15673D}" dt="2024-03-19T20:31:07.503" v="1964" actId="478"/>
          <ac:cxnSpMkLst>
            <pc:docMk/>
            <pc:sldMk cId="1179333419" sldId="291"/>
            <ac:cxnSpMk id="37" creationId="{A132C054-791A-74EE-BF5C-61BF6E8F1FDA}"/>
          </ac:cxnSpMkLst>
        </pc:cxnChg>
        <pc:cxnChg chg="add mod">
          <ac:chgData name="Luis Guillermo Rodriguez Escribano" userId="42d2e4959a5c0f13" providerId="LiveId" clId="{A1345D80-B171-412B-9679-1B663F15673D}" dt="2024-03-19T20:35:21.176" v="2098" actId="1037"/>
          <ac:cxnSpMkLst>
            <pc:docMk/>
            <pc:sldMk cId="1179333419" sldId="291"/>
            <ac:cxnSpMk id="45" creationId="{86371CA6-874B-CAAD-F7DD-BC0967EE503E}"/>
          </ac:cxnSpMkLst>
        </pc:cxnChg>
        <pc:cxnChg chg="add mod">
          <ac:chgData name="Luis Guillermo Rodriguez Escribano" userId="42d2e4959a5c0f13" providerId="LiveId" clId="{A1345D80-B171-412B-9679-1B663F15673D}" dt="2024-03-19T20:35:21.176" v="2098" actId="1037"/>
          <ac:cxnSpMkLst>
            <pc:docMk/>
            <pc:sldMk cId="1179333419" sldId="291"/>
            <ac:cxnSpMk id="47" creationId="{14C2F7C8-AB3E-3E8F-5163-3AFB196D2376}"/>
          </ac:cxnSpMkLst>
        </pc:cxnChg>
        <pc:cxnChg chg="add mod">
          <ac:chgData name="Luis Guillermo Rodriguez Escribano" userId="42d2e4959a5c0f13" providerId="LiveId" clId="{A1345D80-B171-412B-9679-1B663F15673D}" dt="2024-03-19T20:35:21.176" v="2098" actId="1037"/>
          <ac:cxnSpMkLst>
            <pc:docMk/>
            <pc:sldMk cId="1179333419" sldId="291"/>
            <ac:cxnSpMk id="50" creationId="{4088E631-A7E4-C431-8D80-E05301EB6BBC}"/>
          </ac:cxnSpMkLst>
        </pc:cxn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D89134-CBCE-4B62-9897-BBF0B662D502}"/>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83FB60D8-9EFE-43CF-BCE9-D17DB0870B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F471D23D-1AFF-4C5A-B511-AC15229D50C5}"/>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5" name="Marcador de pie de página 4">
            <a:extLst>
              <a:ext uri="{FF2B5EF4-FFF2-40B4-BE49-F238E27FC236}">
                <a16:creationId xmlns:a16="http://schemas.microsoft.com/office/drawing/2014/main" id="{642132D0-A71C-4D0C-A9CB-C406C5F6189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9F4A8B6B-96CD-46DD-A6CB-4391409C2470}"/>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0586447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CE096A-011B-43B1-BD0A-95BB460AD45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29161407-2EB7-4EE3-9B06-EC3F9E162EE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82CDAF1-40AA-497C-B3E9-6D7AD51E3FBA}"/>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5" name="Marcador de pie de página 4">
            <a:extLst>
              <a:ext uri="{FF2B5EF4-FFF2-40B4-BE49-F238E27FC236}">
                <a16:creationId xmlns:a16="http://schemas.microsoft.com/office/drawing/2014/main" id="{8451D2B6-30E9-4438-A379-0EE90B0571A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19BF690-742E-4F9C-9D93-ACC156C03D5E}"/>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494280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2C926C7-C3E0-4C34-B667-9112C295A2C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C34DA47-414E-4F8D-931A-CC9317B8D06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E958540-1616-40DC-BA46-79F67F8B6323}"/>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5" name="Marcador de pie de página 4">
            <a:extLst>
              <a:ext uri="{FF2B5EF4-FFF2-40B4-BE49-F238E27FC236}">
                <a16:creationId xmlns:a16="http://schemas.microsoft.com/office/drawing/2014/main" id="{AB5ACA5D-0CE9-4C5F-A1D2-2A823AB24F9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CA434C6-1EF7-4003-ACBC-932199492F8F}"/>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718284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B7F72-A028-43D1-B767-B2117FEB0D9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84FB95C-4FC3-4662-9270-C1C6CBF42D7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F60EAB1-4B3C-4A45-B582-BD7B6E49F5F6}"/>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5" name="Marcador de pie de página 4">
            <a:extLst>
              <a:ext uri="{FF2B5EF4-FFF2-40B4-BE49-F238E27FC236}">
                <a16:creationId xmlns:a16="http://schemas.microsoft.com/office/drawing/2014/main" id="{DE5734F7-C3BB-4AEF-8212-3A6FAD90934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DF35BC2-26FD-4ACD-A9E3-1A7386D63FFA}"/>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945585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2DB0B4-D699-4DE8-A56F-14AB2365457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CCA4AFD-77DA-4FD8-A6D5-8BFC6A2547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0C41824-685E-44CD-BF8C-2D4ED23E8FD3}"/>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5" name="Marcador de pie de página 4">
            <a:extLst>
              <a:ext uri="{FF2B5EF4-FFF2-40B4-BE49-F238E27FC236}">
                <a16:creationId xmlns:a16="http://schemas.microsoft.com/office/drawing/2014/main" id="{704C1B7D-E12A-479D-B838-76359681688C}"/>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3B7535B-1D43-46AA-9192-6216F0E6AF9C}"/>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228848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795E0BB-1128-4711-A4E0-3CBD2394023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41C35ED8-B2D9-4C2D-A02D-2BBC2A3D64A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40DA475-E0C4-4EE4-AC6D-CD53155129E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A5D6DD2D-D091-440B-B068-73D713CB0735}"/>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6" name="Marcador de pie de página 5">
            <a:extLst>
              <a:ext uri="{FF2B5EF4-FFF2-40B4-BE49-F238E27FC236}">
                <a16:creationId xmlns:a16="http://schemas.microsoft.com/office/drawing/2014/main" id="{C476D8F2-09DD-49F2-AF62-34D26CA91FE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7BC8914-BDD0-41D4-9902-112B0D0259F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1990155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D82814-40DA-4011-8AE7-E7265D685C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F645D36F-437B-4E34-899E-B262E551D5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FE60E93-AFFA-48B3-A0B3-95C177E8B04B}"/>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32B41F9B-CFC1-43BF-9637-3DE040723B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74804AF-B066-4E65-8D70-78F6352A4A9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29E3BCD3-7DF5-4BFD-8E0B-6D7DB1C77E4B}"/>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8" name="Marcador de pie de página 7">
            <a:extLst>
              <a:ext uri="{FF2B5EF4-FFF2-40B4-BE49-F238E27FC236}">
                <a16:creationId xmlns:a16="http://schemas.microsoft.com/office/drawing/2014/main" id="{B150F914-36D6-416F-93BD-C9C63FFAB20E}"/>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5CC52156-6258-4764-A518-1A3EDADB1A37}"/>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778225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42D9CE-8216-48F1-AC1C-E12C3A186DF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078143CC-CB1C-4815-B5D5-858A22CA35A9}"/>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4" name="Marcador de pie de página 3">
            <a:extLst>
              <a:ext uri="{FF2B5EF4-FFF2-40B4-BE49-F238E27FC236}">
                <a16:creationId xmlns:a16="http://schemas.microsoft.com/office/drawing/2014/main" id="{02F3703A-DD9F-4AAD-B7D7-7A25E35B373C}"/>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A75745AB-5F2C-427B-83E0-6444AF366FE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987571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5D9C4DAA-FDC3-4BF8-BC8D-71FFFFC770B0}"/>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3" name="Marcador de pie de página 2">
            <a:extLst>
              <a:ext uri="{FF2B5EF4-FFF2-40B4-BE49-F238E27FC236}">
                <a16:creationId xmlns:a16="http://schemas.microsoft.com/office/drawing/2014/main" id="{6248F647-D15C-4A97-BD50-81AE7126A6B2}"/>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4D92D98E-BC8F-4A25-B50B-E39FF7395792}"/>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499313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3E9B65-979A-434A-8FC6-0E174DB8E3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0E6095F-A872-4454-B9DD-B538166699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52F39C56-C7A5-4F6A-B550-8A85A4423B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62187C9-7397-4D4A-B7A3-1496D99239B5}"/>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6" name="Marcador de pie de página 5">
            <a:extLst>
              <a:ext uri="{FF2B5EF4-FFF2-40B4-BE49-F238E27FC236}">
                <a16:creationId xmlns:a16="http://schemas.microsoft.com/office/drawing/2014/main" id="{35830EDC-C80A-414D-A261-B6FD9155E24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9B3F1DC-E441-422D-BA18-35B6F99D1C11}"/>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2395182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F6BED7-C819-41EB-A043-A6AAAD0EED0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2CE07F56-7AE7-4C58-8277-6033FCDA882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459EEDE-3175-4542-AC3E-1C79AB8570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4E0B253-90F7-4E1E-981F-03D22CE21331}"/>
              </a:ext>
            </a:extLst>
          </p:cNvPr>
          <p:cNvSpPr>
            <a:spLocks noGrp="1"/>
          </p:cNvSpPr>
          <p:nvPr>
            <p:ph type="dt" sz="half" idx="10"/>
          </p:nvPr>
        </p:nvSpPr>
        <p:spPr/>
        <p:txBody>
          <a:bodyPr/>
          <a:lstStyle/>
          <a:p>
            <a:fld id="{54C37246-1062-4CDE-A192-21C9DF2A4E07}" type="datetimeFigureOut">
              <a:rPr lang="es-CO" smtClean="0"/>
              <a:t>19/03/2024</a:t>
            </a:fld>
            <a:endParaRPr lang="es-CO"/>
          </a:p>
        </p:txBody>
      </p:sp>
      <p:sp>
        <p:nvSpPr>
          <p:cNvPr id="6" name="Marcador de pie de página 5">
            <a:extLst>
              <a:ext uri="{FF2B5EF4-FFF2-40B4-BE49-F238E27FC236}">
                <a16:creationId xmlns:a16="http://schemas.microsoft.com/office/drawing/2014/main" id="{F7BC4E78-2519-4A4B-BCAF-D94994900E64}"/>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739751D8-EE68-442F-94C9-CBBFF07B2E25}"/>
              </a:ext>
            </a:extLst>
          </p:cNvPr>
          <p:cNvSpPr>
            <a:spLocks noGrp="1"/>
          </p:cNvSpPr>
          <p:nvPr>
            <p:ph type="sldNum" sz="quarter" idx="12"/>
          </p:nvPr>
        </p:nvSpPr>
        <p:spPr/>
        <p:txBody>
          <a:bodyPr/>
          <a:lstStyle/>
          <a:p>
            <a:fld id="{BFD09DC2-5D32-418D-B735-D7E39084FDBD}" type="slidenum">
              <a:rPr lang="es-CO" smtClean="0"/>
              <a:t>‹Nº›</a:t>
            </a:fld>
            <a:endParaRPr lang="es-CO"/>
          </a:p>
        </p:txBody>
      </p:sp>
    </p:spTree>
    <p:extLst>
      <p:ext uri="{BB962C8B-B14F-4D97-AF65-F5344CB8AC3E}">
        <p14:creationId xmlns:p14="http://schemas.microsoft.com/office/powerpoint/2010/main" val="3353140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32338D0-4936-4D74-A0F6-EEF818A856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8DD66E2A-7F3B-4975-A645-7E59EDAC38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D562606-9144-4F92-8DC3-78FFF2AE5D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C37246-1062-4CDE-A192-21C9DF2A4E07}" type="datetimeFigureOut">
              <a:rPr lang="es-CO" smtClean="0"/>
              <a:t>19/03/2024</a:t>
            </a:fld>
            <a:endParaRPr lang="es-CO"/>
          </a:p>
        </p:txBody>
      </p:sp>
      <p:sp>
        <p:nvSpPr>
          <p:cNvPr id="5" name="Marcador de pie de página 4">
            <a:extLst>
              <a:ext uri="{FF2B5EF4-FFF2-40B4-BE49-F238E27FC236}">
                <a16:creationId xmlns:a16="http://schemas.microsoft.com/office/drawing/2014/main" id="{40BA016A-BEFF-4900-B87D-063A13F22E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BAB0B2D3-FB1B-414E-8817-27DDE5C2C7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09DC2-5D32-418D-B735-D7E39084FDBD}" type="slidenum">
              <a:rPr lang="es-CO" smtClean="0"/>
              <a:t>‹Nº›</a:t>
            </a:fld>
            <a:endParaRPr lang="es-CO"/>
          </a:p>
        </p:txBody>
      </p:sp>
    </p:spTree>
    <p:extLst>
      <p:ext uri="{BB962C8B-B14F-4D97-AF65-F5344CB8AC3E}">
        <p14:creationId xmlns:p14="http://schemas.microsoft.com/office/powerpoint/2010/main" val="14266908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0.emf"/></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20.emf"/></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C5BCF9EF-AE5F-49B8-B2D3-1B68CAD75D61}"/>
              </a:ext>
            </a:extLst>
          </p:cNvPr>
          <p:cNvSpPr txBox="1"/>
          <p:nvPr/>
        </p:nvSpPr>
        <p:spPr>
          <a:xfrm>
            <a:off x="3062287" y="2228850"/>
            <a:ext cx="6018213" cy="2431435"/>
          </a:xfrm>
          <a:prstGeom prst="rect">
            <a:avLst/>
          </a:prstGeom>
          <a:noFill/>
        </p:spPr>
        <p:txBody>
          <a:bodyPr wrap="square">
            <a:spAutoFit/>
          </a:bodyPr>
          <a:lstStyle/>
          <a:p>
            <a:pPr algn="ctr"/>
            <a:r>
              <a:rPr lang="es-ES" sz="2400"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haroni" panose="02010803020104030203" pitchFamily="2" charset="-79"/>
              </a:rPr>
              <a:t>PRINCIPIOS DE ECONOMÍA PIB Y TEORÍA DEL VALOR</a:t>
            </a:r>
          </a:p>
          <a:p>
            <a:pPr algn="ctr"/>
            <a:endParaRPr lang="es-ES" sz="3200"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a:p>
            <a:pPr algn="ctr"/>
            <a:endPar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rial" panose="020B0604020202020204" pitchFamily="34" charset="0"/>
            </a:endParaRPr>
          </a:p>
          <a:p>
            <a:pPr algn="ctr"/>
            <a:r>
              <a:rPr lang="es-ES" b="1" spc="300" dirty="0">
                <a:ln w="11430" cmpd="sng">
                  <a:solidFill>
                    <a:schemeClr val="accent6">
                      <a:lumMod val="50000"/>
                    </a:schemeClr>
                  </a:solidFill>
                  <a:prstDash val="solid"/>
                  <a:miter lim="800000"/>
                </a:ln>
                <a:solidFill>
                  <a:schemeClr val="accent6">
                    <a:lumMod val="50000"/>
                  </a:schemeClr>
                </a:solidFill>
                <a:effectLst>
                  <a:glow rad="45500">
                    <a:schemeClr val="accent1">
                      <a:satMod val="220000"/>
                      <a:alpha val="35000"/>
                    </a:schemeClr>
                  </a:glow>
                </a:effectLst>
                <a:latin typeface="Helvetica" panose="020B0604020202020204" pitchFamily="34" charset="0"/>
                <a:cs typeface="Arial" panose="020B0604020202020204" pitchFamily="34" charset="0"/>
              </a:rPr>
              <a:t>Luis Guillermo Rodríguez E</a:t>
            </a:r>
          </a:p>
        </p:txBody>
      </p:sp>
    </p:spTree>
    <p:extLst>
      <p:ext uri="{BB962C8B-B14F-4D97-AF65-F5344CB8AC3E}">
        <p14:creationId xmlns:p14="http://schemas.microsoft.com/office/powerpoint/2010/main" val="32820681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9451AB4-5336-FF5C-9134-9D79990C3E87}"/>
              </a:ext>
            </a:extLst>
          </p:cNvPr>
          <p:cNvSpPr txBox="1"/>
          <p:nvPr/>
        </p:nvSpPr>
        <p:spPr>
          <a:xfrm>
            <a:off x="2884782" y="691845"/>
            <a:ext cx="8532208" cy="646331"/>
          </a:xfrm>
          <a:prstGeom prst="rect">
            <a:avLst/>
          </a:prstGeom>
          <a:noFill/>
        </p:spPr>
        <p:txBody>
          <a:bodyPr wrap="none" rtlCol="0">
            <a:spAutoFit/>
          </a:bodyPr>
          <a:lstStyle/>
          <a:p>
            <a:r>
              <a:rPr lang="es-ES" sz="3600" b="1" dirty="0">
                <a:solidFill>
                  <a:schemeClr val="accent6">
                    <a:lumMod val="50000"/>
                  </a:schemeClr>
                </a:solidFill>
              </a:rPr>
              <a:t>CARACTERÍSTICA DE LA ESCUELA CLÁSICA + </a:t>
            </a:r>
          </a:p>
        </p:txBody>
      </p:sp>
      <p:sp>
        <p:nvSpPr>
          <p:cNvPr id="5" name="CuadroTexto 4">
            <a:extLst>
              <a:ext uri="{FF2B5EF4-FFF2-40B4-BE49-F238E27FC236}">
                <a16:creationId xmlns:a16="http://schemas.microsoft.com/office/drawing/2014/main" id="{764B263F-993D-9963-ADFF-B8F24B4A01C0}"/>
              </a:ext>
            </a:extLst>
          </p:cNvPr>
          <p:cNvSpPr txBox="1"/>
          <p:nvPr/>
        </p:nvSpPr>
        <p:spPr>
          <a:xfrm>
            <a:off x="3817397" y="1824394"/>
            <a:ext cx="8059918" cy="4031873"/>
          </a:xfrm>
          <a:prstGeom prst="rect">
            <a:avLst/>
          </a:prstGeom>
          <a:noFill/>
        </p:spPr>
        <p:txBody>
          <a:bodyPr wrap="square" rtlCol="0">
            <a:spAutoFit/>
          </a:bodyPr>
          <a:lstStyle/>
          <a:p>
            <a:r>
              <a:rPr lang="es-ES" sz="3200" dirty="0"/>
              <a:t>El individuo es producto de la sociedad; la producción, la renta, los salarios, los precios, la distribución son producto de las relaciones sociales de un sistema complejo. Todas las variables económicas dependen de las relaciones sociales de producción. Los colectivos humanos determinan a los individuos.</a:t>
            </a:r>
            <a:endParaRPr lang="es-ES" sz="3200" u="sng" dirty="0"/>
          </a:p>
        </p:txBody>
      </p:sp>
      <p:sp>
        <p:nvSpPr>
          <p:cNvPr id="6" name="Flecha: a la derecha 5">
            <a:extLst>
              <a:ext uri="{FF2B5EF4-FFF2-40B4-BE49-F238E27FC236}">
                <a16:creationId xmlns:a16="http://schemas.microsoft.com/office/drawing/2014/main" id="{18E3CFD5-7EBF-DCBB-CCE1-C62B1A15EE2B}"/>
              </a:ext>
            </a:extLst>
          </p:cNvPr>
          <p:cNvSpPr/>
          <p:nvPr/>
        </p:nvSpPr>
        <p:spPr>
          <a:xfrm>
            <a:off x="2949654" y="3392492"/>
            <a:ext cx="556181" cy="5561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9" name="Imagen 8">
            <a:extLst>
              <a:ext uri="{FF2B5EF4-FFF2-40B4-BE49-F238E27FC236}">
                <a16:creationId xmlns:a16="http://schemas.microsoft.com/office/drawing/2014/main" id="{72DF896D-A39F-3D25-EC17-23C5C10FE555}"/>
              </a:ext>
            </a:extLst>
          </p:cNvPr>
          <p:cNvPicPr>
            <a:picLocks noChangeAspect="1"/>
          </p:cNvPicPr>
          <p:nvPr/>
        </p:nvPicPr>
        <p:blipFill>
          <a:blip r:embed="rId3"/>
          <a:stretch>
            <a:fillRect/>
          </a:stretch>
        </p:blipFill>
        <p:spPr>
          <a:xfrm>
            <a:off x="0" y="2635044"/>
            <a:ext cx="2949654" cy="1883690"/>
          </a:xfrm>
          <a:prstGeom prst="rect">
            <a:avLst/>
          </a:prstGeom>
        </p:spPr>
      </p:pic>
      <p:cxnSp>
        <p:nvCxnSpPr>
          <p:cNvPr id="4" name="Conector recto 3">
            <a:extLst>
              <a:ext uri="{FF2B5EF4-FFF2-40B4-BE49-F238E27FC236}">
                <a16:creationId xmlns:a16="http://schemas.microsoft.com/office/drawing/2014/main" id="{3259ED1F-288F-2B6C-13A2-56D0D0D509FA}"/>
              </a:ext>
            </a:extLst>
          </p:cNvPr>
          <p:cNvCxnSpPr/>
          <p:nvPr/>
        </p:nvCxnSpPr>
        <p:spPr>
          <a:xfrm>
            <a:off x="470516" y="3728621"/>
            <a:ext cx="852256" cy="0"/>
          </a:xfrm>
          <a:prstGeom prst="line">
            <a:avLst/>
          </a:prstGeom>
          <a:ln w="25400"/>
        </p:spPr>
        <p:style>
          <a:lnRef idx="1">
            <a:schemeClr val="accent2"/>
          </a:lnRef>
          <a:fillRef idx="0">
            <a:schemeClr val="accent2"/>
          </a:fillRef>
          <a:effectRef idx="0">
            <a:schemeClr val="accent2"/>
          </a:effectRef>
          <a:fontRef idx="minor">
            <a:schemeClr val="tx1"/>
          </a:fontRef>
        </p:style>
      </p:cxnSp>
      <p:cxnSp>
        <p:nvCxnSpPr>
          <p:cNvPr id="7" name="Conector recto 6">
            <a:extLst>
              <a:ext uri="{FF2B5EF4-FFF2-40B4-BE49-F238E27FC236}">
                <a16:creationId xmlns:a16="http://schemas.microsoft.com/office/drawing/2014/main" id="{30A73C55-30C9-1F30-69BD-4F90DA5A3416}"/>
              </a:ext>
            </a:extLst>
          </p:cNvPr>
          <p:cNvCxnSpPr>
            <a:cxnSpLocks/>
          </p:cNvCxnSpPr>
          <p:nvPr/>
        </p:nvCxnSpPr>
        <p:spPr>
          <a:xfrm>
            <a:off x="1732625" y="3728621"/>
            <a:ext cx="762000" cy="0"/>
          </a:xfrm>
          <a:prstGeom prst="line">
            <a:avLst/>
          </a:prstGeom>
          <a:ln w="25400"/>
        </p:spPr>
        <p:style>
          <a:lnRef idx="1">
            <a:schemeClr val="accent2"/>
          </a:lnRef>
          <a:fillRef idx="0">
            <a:schemeClr val="accent2"/>
          </a:fillRef>
          <a:effectRef idx="0">
            <a:schemeClr val="accent2"/>
          </a:effectRef>
          <a:fontRef idx="minor">
            <a:schemeClr val="tx1"/>
          </a:fontRef>
        </p:style>
      </p:cxnSp>
      <p:sp>
        <p:nvSpPr>
          <p:cNvPr id="10" name="CuadroTexto 9">
            <a:extLst>
              <a:ext uri="{FF2B5EF4-FFF2-40B4-BE49-F238E27FC236}">
                <a16:creationId xmlns:a16="http://schemas.microsoft.com/office/drawing/2014/main" id="{426D1935-0D68-FBF0-042B-2AC98F62D1BB}"/>
              </a:ext>
            </a:extLst>
          </p:cNvPr>
          <p:cNvSpPr txBox="1"/>
          <p:nvPr/>
        </p:nvSpPr>
        <p:spPr>
          <a:xfrm>
            <a:off x="1363886" y="3543955"/>
            <a:ext cx="282450" cy="369332"/>
          </a:xfrm>
          <a:prstGeom prst="rect">
            <a:avLst/>
          </a:prstGeom>
          <a:noFill/>
        </p:spPr>
        <p:txBody>
          <a:bodyPr wrap="none" rtlCol="0">
            <a:spAutoFit/>
          </a:bodyPr>
          <a:lstStyle/>
          <a:p>
            <a:r>
              <a:rPr lang="es-ES" dirty="0">
                <a:solidFill>
                  <a:srgbClr val="FF0000"/>
                </a:solidFill>
              </a:rPr>
              <a:t>c</a:t>
            </a:r>
          </a:p>
        </p:txBody>
      </p:sp>
      <p:sp>
        <p:nvSpPr>
          <p:cNvPr id="11" name="CuadroTexto 10">
            <a:extLst>
              <a:ext uri="{FF2B5EF4-FFF2-40B4-BE49-F238E27FC236}">
                <a16:creationId xmlns:a16="http://schemas.microsoft.com/office/drawing/2014/main" id="{0B99F8EE-913A-D6AA-27F0-B7A3996666C1}"/>
              </a:ext>
            </a:extLst>
          </p:cNvPr>
          <p:cNvSpPr txBox="1"/>
          <p:nvPr/>
        </p:nvSpPr>
        <p:spPr>
          <a:xfrm>
            <a:off x="2015545" y="3129379"/>
            <a:ext cx="306494" cy="369332"/>
          </a:xfrm>
          <a:prstGeom prst="rect">
            <a:avLst/>
          </a:prstGeom>
          <a:noFill/>
        </p:spPr>
        <p:txBody>
          <a:bodyPr wrap="none" rtlCol="0">
            <a:spAutoFit/>
          </a:bodyPr>
          <a:lstStyle/>
          <a:p>
            <a:r>
              <a:rPr lang="es-ES" dirty="0">
                <a:solidFill>
                  <a:srgbClr val="FF0000"/>
                </a:solidFill>
              </a:rPr>
              <a:t>p</a:t>
            </a:r>
          </a:p>
        </p:txBody>
      </p:sp>
      <p:sp>
        <p:nvSpPr>
          <p:cNvPr id="12" name="Rectángulo 11">
            <a:extLst>
              <a:ext uri="{FF2B5EF4-FFF2-40B4-BE49-F238E27FC236}">
                <a16:creationId xmlns:a16="http://schemas.microsoft.com/office/drawing/2014/main" id="{EE961401-4DFF-E37F-C92A-2A54195DE3F4}"/>
              </a:ext>
            </a:extLst>
          </p:cNvPr>
          <p:cNvSpPr/>
          <p:nvPr/>
        </p:nvSpPr>
        <p:spPr>
          <a:xfrm>
            <a:off x="2494625" y="4232635"/>
            <a:ext cx="556181" cy="4074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955774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9451AB4-5336-FF5C-9134-9D79990C3E87}"/>
              </a:ext>
            </a:extLst>
          </p:cNvPr>
          <p:cNvSpPr txBox="1"/>
          <p:nvPr/>
        </p:nvSpPr>
        <p:spPr>
          <a:xfrm>
            <a:off x="1361969" y="258650"/>
            <a:ext cx="9946954" cy="584775"/>
          </a:xfrm>
          <a:prstGeom prst="rect">
            <a:avLst/>
          </a:prstGeom>
          <a:noFill/>
        </p:spPr>
        <p:txBody>
          <a:bodyPr wrap="none" rtlCol="0">
            <a:spAutoFit/>
          </a:bodyPr>
          <a:lstStyle/>
          <a:p>
            <a:r>
              <a:rPr lang="es-ES" sz="3200" b="1" dirty="0">
                <a:solidFill>
                  <a:schemeClr val="accent6">
                    <a:lumMod val="50000"/>
                  </a:schemeClr>
                </a:solidFill>
              </a:rPr>
              <a:t>FUNDAMENTO TEÓRICO DE LAS ESCUELA (NEOCLÁSICA) </a:t>
            </a:r>
          </a:p>
        </p:txBody>
      </p:sp>
      <p:sp>
        <p:nvSpPr>
          <p:cNvPr id="4" name="Explosión: 8 puntos 3">
            <a:extLst>
              <a:ext uri="{FF2B5EF4-FFF2-40B4-BE49-F238E27FC236}">
                <a16:creationId xmlns:a16="http://schemas.microsoft.com/office/drawing/2014/main" id="{4A6FE8A3-E2B6-E7F4-1E1D-8753023598DD}"/>
              </a:ext>
            </a:extLst>
          </p:cNvPr>
          <p:cNvSpPr/>
          <p:nvPr/>
        </p:nvSpPr>
        <p:spPr>
          <a:xfrm>
            <a:off x="1387220" y="1258869"/>
            <a:ext cx="1712715" cy="1213701"/>
          </a:xfrm>
          <a:prstGeom prst="irregularSeal1">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700" dirty="0"/>
              <a:t>Escasez (Deseo)</a:t>
            </a:r>
          </a:p>
          <a:p>
            <a:pPr algn="ctr"/>
            <a:r>
              <a:rPr lang="es-ES" sz="700" dirty="0"/>
              <a:t>Necesidad (Deseo)</a:t>
            </a:r>
          </a:p>
          <a:p>
            <a:pPr algn="ctr"/>
            <a:r>
              <a:rPr lang="es-ES" sz="700" dirty="0"/>
              <a:t>Satisfacción (Deseo)</a:t>
            </a:r>
          </a:p>
          <a:p>
            <a:pPr algn="ctr"/>
            <a:r>
              <a:rPr lang="es-ES" sz="700" dirty="0"/>
              <a:t>Preferencia (Elección)</a:t>
            </a:r>
            <a:endParaRPr lang="es-CO" sz="700" dirty="0"/>
          </a:p>
        </p:txBody>
      </p:sp>
      <p:sp>
        <p:nvSpPr>
          <p:cNvPr id="6" name="Flecha: a la derecha 5">
            <a:extLst>
              <a:ext uri="{FF2B5EF4-FFF2-40B4-BE49-F238E27FC236}">
                <a16:creationId xmlns:a16="http://schemas.microsoft.com/office/drawing/2014/main" id="{18E3CFD5-7EBF-DCBB-CCE1-C62B1A15EE2B}"/>
              </a:ext>
            </a:extLst>
          </p:cNvPr>
          <p:cNvSpPr/>
          <p:nvPr/>
        </p:nvSpPr>
        <p:spPr>
          <a:xfrm>
            <a:off x="3747856" y="1741115"/>
            <a:ext cx="556181" cy="5561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26" name="Picture 2" descr="undefined">
            <a:extLst>
              <a:ext uri="{FF2B5EF4-FFF2-40B4-BE49-F238E27FC236}">
                <a16:creationId xmlns:a16="http://schemas.microsoft.com/office/drawing/2014/main" id="{A0B47650-E441-61B4-382E-53AB3234ED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296" y="2850385"/>
            <a:ext cx="4039609" cy="3420637"/>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a:extLst>
              <a:ext uri="{FF2B5EF4-FFF2-40B4-BE49-F238E27FC236}">
                <a16:creationId xmlns:a16="http://schemas.microsoft.com/office/drawing/2014/main" id="{3CE9304E-BBE1-D17F-D035-DF32B458C7C5}"/>
              </a:ext>
            </a:extLst>
          </p:cNvPr>
          <p:cNvPicPr>
            <a:picLocks noChangeAspect="1"/>
          </p:cNvPicPr>
          <p:nvPr/>
        </p:nvPicPr>
        <p:blipFill>
          <a:blip r:embed="rId4"/>
          <a:stretch>
            <a:fillRect/>
          </a:stretch>
        </p:blipFill>
        <p:spPr>
          <a:xfrm>
            <a:off x="4951958" y="1412356"/>
            <a:ext cx="6550929" cy="3817963"/>
          </a:xfrm>
          <a:prstGeom prst="rect">
            <a:avLst/>
          </a:prstGeom>
        </p:spPr>
      </p:pic>
      <p:pic>
        <p:nvPicPr>
          <p:cNvPr id="9" name="Imagen 8">
            <a:extLst>
              <a:ext uri="{FF2B5EF4-FFF2-40B4-BE49-F238E27FC236}">
                <a16:creationId xmlns:a16="http://schemas.microsoft.com/office/drawing/2014/main" id="{B762154D-6566-7A65-6CE6-2C2B7BC722A6}"/>
              </a:ext>
            </a:extLst>
          </p:cNvPr>
          <p:cNvPicPr>
            <a:picLocks noChangeAspect="1"/>
          </p:cNvPicPr>
          <p:nvPr/>
        </p:nvPicPr>
        <p:blipFill>
          <a:blip r:embed="rId5"/>
          <a:stretch>
            <a:fillRect/>
          </a:stretch>
        </p:blipFill>
        <p:spPr>
          <a:xfrm>
            <a:off x="7019328" y="5302765"/>
            <a:ext cx="2084916" cy="1555235"/>
          </a:xfrm>
          <a:prstGeom prst="rect">
            <a:avLst/>
          </a:prstGeom>
        </p:spPr>
      </p:pic>
    </p:spTree>
    <p:extLst>
      <p:ext uri="{BB962C8B-B14F-4D97-AF65-F5344CB8AC3E}">
        <p14:creationId xmlns:p14="http://schemas.microsoft.com/office/powerpoint/2010/main" val="34763636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BE99458D-72AE-A7D1-ED2C-C041F99258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4854" y="656282"/>
            <a:ext cx="6228121" cy="4671091"/>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n 3">
            <a:extLst>
              <a:ext uri="{FF2B5EF4-FFF2-40B4-BE49-F238E27FC236}">
                <a16:creationId xmlns:a16="http://schemas.microsoft.com/office/drawing/2014/main" id="{B14954C8-D0A2-10AF-7EDD-7F4D8AB6D0E7}"/>
              </a:ext>
            </a:extLst>
          </p:cNvPr>
          <p:cNvPicPr>
            <a:picLocks noChangeAspect="1"/>
          </p:cNvPicPr>
          <p:nvPr/>
        </p:nvPicPr>
        <p:blipFill>
          <a:blip r:embed="rId4"/>
          <a:stretch>
            <a:fillRect/>
          </a:stretch>
        </p:blipFill>
        <p:spPr>
          <a:xfrm>
            <a:off x="4044238" y="2372900"/>
            <a:ext cx="3288354" cy="1881048"/>
          </a:xfrm>
          <a:prstGeom prst="rect">
            <a:avLst/>
          </a:prstGeom>
        </p:spPr>
      </p:pic>
      <p:sp>
        <p:nvSpPr>
          <p:cNvPr id="5" name="CuadroTexto 4">
            <a:extLst>
              <a:ext uri="{FF2B5EF4-FFF2-40B4-BE49-F238E27FC236}">
                <a16:creationId xmlns:a16="http://schemas.microsoft.com/office/drawing/2014/main" id="{05F05890-22B4-14F5-6EA6-24EAEC1601FE}"/>
              </a:ext>
            </a:extLst>
          </p:cNvPr>
          <p:cNvSpPr txBox="1"/>
          <p:nvPr/>
        </p:nvSpPr>
        <p:spPr>
          <a:xfrm>
            <a:off x="1812404" y="504028"/>
            <a:ext cx="4899480" cy="1077218"/>
          </a:xfrm>
          <a:prstGeom prst="rect">
            <a:avLst/>
          </a:prstGeom>
          <a:noFill/>
        </p:spPr>
        <p:txBody>
          <a:bodyPr wrap="square" rtlCol="0">
            <a:spAutoFit/>
          </a:bodyPr>
          <a:lstStyle/>
          <a:p>
            <a:pPr algn="ctr"/>
            <a:r>
              <a:rPr lang="es-ES" sz="3200" b="1" dirty="0">
                <a:solidFill>
                  <a:schemeClr val="accent6">
                    <a:lumMod val="50000"/>
                  </a:schemeClr>
                </a:solidFill>
              </a:rPr>
              <a:t>FUNDAMENTO TEORICO DE LA ESCUELA NEOCLÁSICA </a:t>
            </a:r>
          </a:p>
        </p:txBody>
      </p:sp>
      <p:pic>
        <p:nvPicPr>
          <p:cNvPr id="7" name="Imagen 6">
            <a:extLst>
              <a:ext uri="{FF2B5EF4-FFF2-40B4-BE49-F238E27FC236}">
                <a16:creationId xmlns:a16="http://schemas.microsoft.com/office/drawing/2014/main" id="{C551AD32-CE30-500F-A7E7-94978AB087A4}"/>
              </a:ext>
            </a:extLst>
          </p:cNvPr>
          <p:cNvPicPr>
            <a:picLocks noChangeAspect="1"/>
          </p:cNvPicPr>
          <p:nvPr/>
        </p:nvPicPr>
        <p:blipFill>
          <a:blip r:embed="rId5"/>
          <a:stretch>
            <a:fillRect/>
          </a:stretch>
        </p:blipFill>
        <p:spPr>
          <a:xfrm>
            <a:off x="2963124" y="4916555"/>
            <a:ext cx="1804132" cy="1345785"/>
          </a:xfrm>
          <a:prstGeom prst="rect">
            <a:avLst/>
          </a:prstGeom>
        </p:spPr>
      </p:pic>
    </p:spTree>
    <p:extLst>
      <p:ext uri="{BB962C8B-B14F-4D97-AF65-F5344CB8AC3E}">
        <p14:creationId xmlns:p14="http://schemas.microsoft.com/office/powerpoint/2010/main" val="727176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7D59B32-877F-0DF5-1FEB-16898BC026CE}"/>
              </a:ext>
            </a:extLst>
          </p:cNvPr>
          <p:cNvPicPr>
            <a:picLocks noChangeAspect="1"/>
          </p:cNvPicPr>
          <p:nvPr/>
        </p:nvPicPr>
        <p:blipFill>
          <a:blip r:embed="rId3"/>
          <a:stretch>
            <a:fillRect/>
          </a:stretch>
        </p:blipFill>
        <p:spPr>
          <a:xfrm>
            <a:off x="299623" y="1469151"/>
            <a:ext cx="8566081" cy="3919698"/>
          </a:xfrm>
          <a:prstGeom prst="rect">
            <a:avLst/>
          </a:prstGeom>
        </p:spPr>
      </p:pic>
      <p:sp>
        <p:nvSpPr>
          <p:cNvPr id="4" name="CuadroTexto 3">
            <a:extLst>
              <a:ext uri="{FF2B5EF4-FFF2-40B4-BE49-F238E27FC236}">
                <a16:creationId xmlns:a16="http://schemas.microsoft.com/office/drawing/2014/main" id="{D1C844C6-1284-94D6-B5EB-6506F699CA1C}"/>
              </a:ext>
            </a:extLst>
          </p:cNvPr>
          <p:cNvSpPr txBox="1"/>
          <p:nvPr/>
        </p:nvSpPr>
        <p:spPr>
          <a:xfrm>
            <a:off x="202284" y="296057"/>
            <a:ext cx="9209572" cy="584775"/>
          </a:xfrm>
          <a:prstGeom prst="rect">
            <a:avLst/>
          </a:prstGeom>
          <a:noFill/>
        </p:spPr>
        <p:txBody>
          <a:bodyPr wrap="none" rtlCol="0">
            <a:spAutoFit/>
          </a:bodyPr>
          <a:lstStyle/>
          <a:p>
            <a:r>
              <a:rPr lang="es-ES" sz="3200" b="1" dirty="0">
                <a:solidFill>
                  <a:schemeClr val="accent6">
                    <a:lumMod val="50000"/>
                  </a:schemeClr>
                </a:solidFill>
              </a:rPr>
              <a:t>FUNDAMENTO TEÓRICO DE LA ESCUELA NEOCLÁSICA</a:t>
            </a:r>
          </a:p>
        </p:txBody>
      </p:sp>
      <p:pic>
        <p:nvPicPr>
          <p:cNvPr id="6" name="Imagen 5">
            <a:extLst>
              <a:ext uri="{FF2B5EF4-FFF2-40B4-BE49-F238E27FC236}">
                <a16:creationId xmlns:a16="http://schemas.microsoft.com/office/drawing/2014/main" id="{795FD650-E7EB-2708-3C34-F4C32EB855C8}"/>
              </a:ext>
            </a:extLst>
          </p:cNvPr>
          <p:cNvPicPr>
            <a:picLocks noChangeAspect="1"/>
          </p:cNvPicPr>
          <p:nvPr/>
        </p:nvPicPr>
        <p:blipFill>
          <a:blip r:embed="rId4"/>
          <a:stretch>
            <a:fillRect/>
          </a:stretch>
        </p:blipFill>
        <p:spPr>
          <a:xfrm>
            <a:off x="4807070" y="5524713"/>
            <a:ext cx="1288930" cy="961472"/>
          </a:xfrm>
          <a:prstGeom prst="rect">
            <a:avLst/>
          </a:prstGeom>
        </p:spPr>
      </p:pic>
    </p:spTree>
    <p:extLst>
      <p:ext uri="{BB962C8B-B14F-4D97-AF65-F5344CB8AC3E}">
        <p14:creationId xmlns:p14="http://schemas.microsoft.com/office/powerpoint/2010/main" val="4131995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9F49BE79-5B10-1F37-A888-A2CD59A3C646}"/>
              </a:ext>
            </a:extLst>
          </p:cNvPr>
          <p:cNvPicPr>
            <a:picLocks noChangeAspect="1"/>
          </p:cNvPicPr>
          <p:nvPr/>
        </p:nvPicPr>
        <p:blipFill>
          <a:blip r:embed="rId3"/>
          <a:stretch>
            <a:fillRect/>
          </a:stretch>
        </p:blipFill>
        <p:spPr>
          <a:xfrm>
            <a:off x="0" y="2411205"/>
            <a:ext cx="5287113" cy="3943900"/>
          </a:xfrm>
          <a:prstGeom prst="rect">
            <a:avLst/>
          </a:prstGeom>
        </p:spPr>
      </p:pic>
      <p:pic>
        <p:nvPicPr>
          <p:cNvPr id="6" name="Imagen 5">
            <a:extLst>
              <a:ext uri="{FF2B5EF4-FFF2-40B4-BE49-F238E27FC236}">
                <a16:creationId xmlns:a16="http://schemas.microsoft.com/office/drawing/2014/main" id="{B8F59D94-A0D1-F384-CAAC-0D192946B23B}"/>
              </a:ext>
            </a:extLst>
          </p:cNvPr>
          <p:cNvPicPr>
            <a:picLocks noChangeAspect="1"/>
          </p:cNvPicPr>
          <p:nvPr/>
        </p:nvPicPr>
        <p:blipFill>
          <a:blip r:embed="rId4"/>
          <a:stretch>
            <a:fillRect/>
          </a:stretch>
        </p:blipFill>
        <p:spPr>
          <a:xfrm>
            <a:off x="5081748" y="2668034"/>
            <a:ext cx="7013782" cy="2089495"/>
          </a:xfrm>
          <a:prstGeom prst="rect">
            <a:avLst/>
          </a:prstGeom>
        </p:spPr>
      </p:pic>
      <p:sp>
        <p:nvSpPr>
          <p:cNvPr id="2" name="CuadroTexto 1">
            <a:extLst>
              <a:ext uri="{FF2B5EF4-FFF2-40B4-BE49-F238E27FC236}">
                <a16:creationId xmlns:a16="http://schemas.microsoft.com/office/drawing/2014/main" id="{D2E892D9-41B3-3C42-BB24-8ACB564BD5BB}"/>
              </a:ext>
            </a:extLst>
          </p:cNvPr>
          <p:cNvSpPr txBox="1"/>
          <p:nvPr/>
        </p:nvSpPr>
        <p:spPr>
          <a:xfrm>
            <a:off x="1182671" y="79241"/>
            <a:ext cx="8738867" cy="584775"/>
          </a:xfrm>
          <a:prstGeom prst="rect">
            <a:avLst/>
          </a:prstGeom>
          <a:noFill/>
        </p:spPr>
        <p:txBody>
          <a:bodyPr wrap="none" rtlCol="0">
            <a:spAutoFit/>
          </a:bodyPr>
          <a:lstStyle/>
          <a:p>
            <a:r>
              <a:rPr lang="es-ES" sz="3200" b="1" dirty="0">
                <a:solidFill>
                  <a:schemeClr val="bg1"/>
                </a:solidFill>
              </a:rPr>
              <a:t>FUNDAMENTO TEÓRICO DE LA ESCUELA CLÁSICA +</a:t>
            </a:r>
          </a:p>
        </p:txBody>
      </p:sp>
    </p:spTree>
    <p:extLst>
      <p:ext uri="{BB962C8B-B14F-4D97-AF65-F5344CB8AC3E}">
        <p14:creationId xmlns:p14="http://schemas.microsoft.com/office/powerpoint/2010/main" val="5140399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31D19DF7-A752-F657-5A2A-75126FC63BA1}"/>
              </a:ext>
            </a:extLst>
          </p:cNvPr>
          <p:cNvPicPr>
            <a:picLocks noChangeAspect="1"/>
          </p:cNvPicPr>
          <p:nvPr/>
        </p:nvPicPr>
        <p:blipFill>
          <a:blip r:embed="rId3"/>
          <a:stretch>
            <a:fillRect/>
          </a:stretch>
        </p:blipFill>
        <p:spPr>
          <a:xfrm>
            <a:off x="1484244" y="1128788"/>
            <a:ext cx="2690191" cy="2006737"/>
          </a:xfrm>
          <a:prstGeom prst="rect">
            <a:avLst/>
          </a:prstGeom>
        </p:spPr>
      </p:pic>
      <p:pic>
        <p:nvPicPr>
          <p:cNvPr id="6" name="Imagen 5">
            <a:extLst>
              <a:ext uri="{FF2B5EF4-FFF2-40B4-BE49-F238E27FC236}">
                <a16:creationId xmlns:a16="http://schemas.microsoft.com/office/drawing/2014/main" id="{A1A2693D-7DB8-2B10-EE4F-B10F176D49DD}"/>
              </a:ext>
            </a:extLst>
          </p:cNvPr>
          <p:cNvPicPr>
            <a:picLocks noChangeAspect="1"/>
          </p:cNvPicPr>
          <p:nvPr/>
        </p:nvPicPr>
        <p:blipFill>
          <a:blip r:embed="rId4"/>
          <a:stretch>
            <a:fillRect/>
          </a:stretch>
        </p:blipFill>
        <p:spPr>
          <a:xfrm>
            <a:off x="4776948" y="935008"/>
            <a:ext cx="7013782" cy="2089495"/>
          </a:xfrm>
          <a:prstGeom prst="rect">
            <a:avLst/>
          </a:prstGeom>
        </p:spPr>
      </p:pic>
      <p:sp>
        <p:nvSpPr>
          <p:cNvPr id="7" name="CuadroTexto 6">
            <a:extLst>
              <a:ext uri="{FF2B5EF4-FFF2-40B4-BE49-F238E27FC236}">
                <a16:creationId xmlns:a16="http://schemas.microsoft.com/office/drawing/2014/main" id="{CFD08965-BBCC-AC26-4573-672D70C9E742}"/>
              </a:ext>
            </a:extLst>
          </p:cNvPr>
          <p:cNvSpPr txBox="1"/>
          <p:nvPr/>
        </p:nvSpPr>
        <p:spPr>
          <a:xfrm>
            <a:off x="429689" y="3336687"/>
            <a:ext cx="3220278" cy="1938992"/>
          </a:xfrm>
          <a:prstGeom prst="rect">
            <a:avLst/>
          </a:prstGeom>
          <a:noFill/>
        </p:spPr>
        <p:txBody>
          <a:bodyPr wrap="square" rtlCol="0">
            <a:spAutoFit/>
          </a:bodyPr>
          <a:lstStyle/>
          <a:p>
            <a:r>
              <a:rPr lang="es-419" sz="4000" dirty="0"/>
              <a:t>¿Pero de dónde se creó el valor?</a:t>
            </a:r>
          </a:p>
        </p:txBody>
      </p:sp>
      <p:sp>
        <p:nvSpPr>
          <p:cNvPr id="8" name="Flecha: a la derecha 7">
            <a:extLst>
              <a:ext uri="{FF2B5EF4-FFF2-40B4-BE49-F238E27FC236}">
                <a16:creationId xmlns:a16="http://schemas.microsoft.com/office/drawing/2014/main" id="{30774798-8D93-AA97-B1B7-6D62CF1ACC27}"/>
              </a:ext>
            </a:extLst>
          </p:cNvPr>
          <p:cNvSpPr/>
          <p:nvPr/>
        </p:nvSpPr>
        <p:spPr>
          <a:xfrm rot="19500205">
            <a:off x="6343683" y="3702803"/>
            <a:ext cx="1179443" cy="43732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Flecha: a la derecha 8">
            <a:extLst>
              <a:ext uri="{FF2B5EF4-FFF2-40B4-BE49-F238E27FC236}">
                <a16:creationId xmlns:a16="http://schemas.microsoft.com/office/drawing/2014/main" id="{F413A95F-B8C4-50B5-4E5F-E7D26B799E29}"/>
              </a:ext>
            </a:extLst>
          </p:cNvPr>
          <p:cNvSpPr/>
          <p:nvPr/>
        </p:nvSpPr>
        <p:spPr>
          <a:xfrm rot="863969">
            <a:off x="6445171" y="4458646"/>
            <a:ext cx="1179443" cy="43732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0" name="CuadroTexto 9">
            <a:extLst>
              <a:ext uri="{FF2B5EF4-FFF2-40B4-BE49-F238E27FC236}">
                <a16:creationId xmlns:a16="http://schemas.microsoft.com/office/drawing/2014/main" id="{0BB04776-1DB7-4D25-02A2-EE2D9817C15D}"/>
              </a:ext>
            </a:extLst>
          </p:cNvPr>
          <p:cNvSpPr txBox="1"/>
          <p:nvPr/>
        </p:nvSpPr>
        <p:spPr>
          <a:xfrm>
            <a:off x="7779025" y="3062601"/>
            <a:ext cx="3830279" cy="1138773"/>
          </a:xfrm>
          <a:prstGeom prst="rect">
            <a:avLst/>
          </a:prstGeom>
          <a:noFill/>
        </p:spPr>
        <p:txBody>
          <a:bodyPr wrap="none" rtlCol="0">
            <a:spAutoFit/>
          </a:bodyPr>
          <a:lstStyle/>
          <a:p>
            <a:r>
              <a:rPr lang="es-419" sz="4000" dirty="0"/>
              <a:t>∑</a:t>
            </a:r>
            <a:r>
              <a:rPr lang="es-419" sz="2400" dirty="0"/>
              <a:t> </a:t>
            </a:r>
            <a:r>
              <a:rPr lang="es-419" sz="2800" dirty="0"/>
              <a:t>Factores producción o </a:t>
            </a:r>
          </a:p>
          <a:p>
            <a:r>
              <a:rPr lang="es-419" sz="2800" dirty="0"/>
              <a:t>    medios de producción</a:t>
            </a:r>
          </a:p>
        </p:txBody>
      </p:sp>
      <p:sp>
        <p:nvSpPr>
          <p:cNvPr id="11" name="CuadroTexto 10">
            <a:extLst>
              <a:ext uri="{FF2B5EF4-FFF2-40B4-BE49-F238E27FC236}">
                <a16:creationId xmlns:a16="http://schemas.microsoft.com/office/drawing/2014/main" id="{AA9347CA-A6EC-04E0-A90B-89E114B161A2}"/>
              </a:ext>
            </a:extLst>
          </p:cNvPr>
          <p:cNvSpPr txBox="1"/>
          <p:nvPr/>
        </p:nvSpPr>
        <p:spPr>
          <a:xfrm>
            <a:off x="7899501" y="4369757"/>
            <a:ext cx="4010498" cy="954107"/>
          </a:xfrm>
          <a:prstGeom prst="rect">
            <a:avLst/>
          </a:prstGeom>
          <a:noFill/>
        </p:spPr>
        <p:txBody>
          <a:bodyPr wrap="square" rtlCol="0">
            <a:spAutoFit/>
          </a:bodyPr>
          <a:lstStyle/>
          <a:p>
            <a:r>
              <a:rPr lang="es-ES" sz="2800" dirty="0"/>
              <a:t>Sólo un factor productivo crea valor</a:t>
            </a:r>
            <a:endParaRPr lang="es-419" sz="2800" dirty="0"/>
          </a:p>
        </p:txBody>
      </p:sp>
      <p:sp>
        <p:nvSpPr>
          <p:cNvPr id="12" name="CuadroTexto 11">
            <a:extLst>
              <a:ext uri="{FF2B5EF4-FFF2-40B4-BE49-F238E27FC236}">
                <a16:creationId xmlns:a16="http://schemas.microsoft.com/office/drawing/2014/main" id="{349D5929-2D0D-28CE-83DB-F897C121BD60}"/>
              </a:ext>
            </a:extLst>
          </p:cNvPr>
          <p:cNvSpPr txBox="1"/>
          <p:nvPr/>
        </p:nvSpPr>
        <p:spPr>
          <a:xfrm>
            <a:off x="7474356" y="3429000"/>
            <a:ext cx="436338" cy="461665"/>
          </a:xfrm>
          <a:prstGeom prst="rect">
            <a:avLst/>
          </a:prstGeom>
          <a:noFill/>
        </p:spPr>
        <p:txBody>
          <a:bodyPr wrap="none" rtlCol="0">
            <a:spAutoFit/>
          </a:bodyPr>
          <a:lstStyle/>
          <a:p>
            <a:r>
              <a:rPr lang="es-ES" sz="2400" b="1" dirty="0"/>
              <a:t>1)</a:t>
            </a:r>
            <a:endParaRPr lang="es-419" sz="2400" b="1" dirty="0"/>
          </a:p>
        </p:txBody>
      </p:sp>
      <p:sp>
        <p:nvSpPr>
          <p:cNvPr id="13" name="CuadroTexto 12">
            <a:extLst>
              <a:ext uri="{FF2B5EF4-FFF2-40B4-BE49-F238E27FC236}">
                <a16:creationId xmlns:a16="http://schemas.microsoft.com/office/drawing/2014/main" id="{04337A02-8DFD-3406-1514-FFC24B0C5410}"/>
              </a:ext>
            </a:extLst>
          </p:cNvPr>
          <p:cNvSpPr txBox="1"/>
          <p:nvPr/>
        </p:nvSpPr>
        <p:spPr>
          <a:xfrm>
            <a:off x="7561814" y="4574576"/>
            <a:ext cx="436338" cy="461665"/>
          </a:xfrm>
          <a:prstGeom prst="rect">
            <a:avLst/>
          </a:prstGeom>
          <a:noFill/>
        </p:spPr>
        <p:txBody>
          <a:bodyPr wrap="none" rtlCol="0">
            <a:spAutoFit/>
          </a:bodyPr>
          <a:lstStyle/>
          <a:p>
            <a:r>
              <a:rPr lang="es-ES" sz="2400" b="1" dirty="0"/>
              <a:t>2)</a:t>
            </a:r>
            <a:endParaRPr lang="es-419" sz="2400" b="1" dirty="0"/>
          </a:p>
        </p:txBody>
      </p:sp>
      <p:sp>
        <p:nvSpPr>
          <p:cNvPr id="14" name="CuadroTexto 13">
            <a:extLst>
              <a:ext uri="{FF2B5EF4-FFF2-40B4-BE49-F238E27FC236}">
                <a16:creationId xmlns:a16="http://schemas.microsoft.com/office/drawing/2014/main" id="{1EC5D5A9-AD1E-077C-7123-ECF30A40D863}"/>
              </a:ext>
            </a:extLst>
          </p:cNvPr>
          <p:cNvSpPr txBox="1"/>
          <p:nvPr/>
        </p:nvSpPr>
        <p:spPr>
          <a:xfrm>
            <a:off x="3780634" y="3921463"/>
            <a:ext cx="3533625" cy="769441"/>
          </a:xfrm>
          <a:prstGeom prst="rect">
            <a:avLst/>
          </a:prstGeom>
          <a:noFill/>
        </p:spPr>
        <p:txBody>
          <a:bodyPr wrap="square" rtlCol="0">
            <a:spAutoFit/>
          </a:bodyPr>
          <a:lstStyle/>
          <a:p>
            <a:r>
              <a:rPr lang="es-ES" sz="4400" dirty="0">
                <a:solidFill>
                  <a:schemeClr val="accent1">
                    <a:lumMod val="50000"/>
                  </a:schemeClr>
                </a:solidFill>
                <a:sym typeface="Wingdings" panose="05000000000000000000" pitchFamily="2" charset="2"/>
              </a:rPr>
              <a:t>Explicar</a:t>
            </a:r>
            <a:endParaRPr lang="es-419" sz="4400" dirty="0">
              <a:solidFill>
                <a:schemeClr val="accent1">
                  <a:lumMod val="50000"/>
                </a:schemeClr>
              </a:solidFill>
            </a:endParaRPr>
          </a:p>
        </p:txBody>
      </p:sp>
      <p:sp>
        <p:nvSpPr>
          <p:cNvPr id="2" name="CuadroTexto 1">
            <a:extLst>
              <a:ext uri="{FF2B5EF4-FFF2-40B4-BE49-F238E27FC236}">
                <a16:creationId xmlns:a16="http://schemas.microsoft.com/office/drawing/2014/main" id="{0CF0D2A8-6928-2486-C836-FE94005A6165}"/>
              </a:ext>
            </a:extLst>
          </p:cNvPr>
          <p:cNvSpPr txBox="1"/>
          <p:nvPr/>
        </p:nvSpPr>
        <p:spPr>
          <a:xfrm>
            <a:off x="2276183" y="324338"/>
            <a:ext cx="8738867" cy="584775"/>
          </a:xfrm>
          <a:prstGeom prst="rect">
            <a:avLst/>
          </a:prstGeom>
          <a:noFill/>
        </p:spPr>
        <p:txBody>
          <a:bodyPr wrap="none" rtlCol="0">
            <a:spAutoFit/>
          </a:bodyPr>
          <a:lstStyle/>
          <a:p>
            <a:r>
              <a:rPr lang="es-ES" sz="3200" b="1" dirty="0">
                <a:solidFill>
                  <a:schemeClr val="accent6">
                    <a:lumMod val="50000"/>
                  </a:schemeClr>
                </a:solidFill>
              </a:rPr>
              <a:t>FUNDAMENTO TEÓRICO DE LA ESCUELA CLÁSICA</a:t>
            </a:r>
          </a:p>
        </p:txBody>
      </p:sp>
    </p:spTree>
    <p:extLst>
      <p:ext uri="{BB962C8B-B14F-4D97-AF65-F5344CB8AC3E}">
        <p14:creationId xmlns:p14="http://schemas.microsoft.com/office/powerpoint/2010/main" val="7329885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2BC1278-A81A-50A3-195A-D352AB8934DD}"/>
              </a:ext>
            </a:extLst>
          </p:cNvPr>
          <p:cNvSpPr txBox="1"/>
          <p:nvPr/>
        </p:nvSpPr>
        <p:spPr>
          <a:xfrm>
            <a:off x="3299791" y="874643"/>
            <a:ext cx="8892210" cy="538609"/>
          </a:xfrm>
          <a:prstGeom prst="rect">
            <a:avLst/>
          </a:prstGeom>
          <a:noFill/>
        </p:spPr>
        <p:txBody>
          <a:bodyPr wrap="square" rtlCol="0">
            <a:spAutoFit/>
          </a:bodyPr>
          <a:lstStyle/>
          <a:p>
            <a:r>
              <a:rPr lang="es-ES" sz="2900" b="1" dirty="0"/>
              <a:t>Precio </a:t>
            </a:r>
            <a:r>
              <a:rPr lang="es-ES" sz="2900" b="1" dirty="0">
                <a:sym typeface="Wingdings" panose="05000000000000000000" pitchFamily="2" charset="2"/>
              </a:rPr>
              <a:t> Materia prima + Maquinaria + Trabajo + Tierra </a:t>
            </a:r>
            <a:endParaRPr lang="es-419" sz="2900" b="1" dirty="0"/>
          </a:p>
        </p:txBody>
      </p:sp>
      <p:sp>
        <p:nvSpPr>
          <p:cNvPr id="4" name="CuadroTexto 3">
            <a:extLst>
              <a:ext uri="{FF2B5EF4-FFF2-40B4-BE49-F238E27FC236}">
                <a16:creationId xmlns:a16="http://schemas.microsoft.com/office/drawing/2014/main" id="{6530A6AD-47B0-F62D-42F1-B6B9042A4F7E}"/>
              </a:ext>
            </a:extLst>
          </p:cNvPr>
          <p:cNvSpPr txBox="1"/>
          <p:nvPr/>
        </p:nvSpPr>
        <p:spPr>
          <a:xfrm>
            <a:off x="3767633" y="4617470"/>
            <a:ext cx="8256105" cy="569387"/>
          </a:xfrm>
          <a:prstGeom prst="rect">
            <a:avLst/>
          </a:prstGeom>
          <a:noFill/>
        </p:spPr>
        <p:txBody>
          <a:bodyPr wrap="square" rtlCol="0">
            <a:spAutoFit/>
          </a:bodyPr>
          <a:lstStyle/>
          <a:p>
            <a:r>
              <a:rPr lang="es-ES" sz="3100" b="1" dirty="0"/>
              <a:t>Precio </a:t>
            </a:r>
            <a:r>
              <a:rPr lang="es-ES" sz="3100" b="1" dirty="0">
                <a:sym typeface="Wingdings" panose="05000000000000000000" pitchFamily="2" charset="2"/>
              </a:rPr>
              <a:t> Remuneraciones monetaria a factores</a:t>
            </a:r>
            <a:endParaRPr lang="es-419" sz="3100" b="1" dirty="0"/>
          </a:p>
        </p:txBody>
      </p:sp>
      <p:sp>
        <p:nvSpPr>
          <p:cNvPr id="5" name="Cerrar llave 4">
            <a:extLst>
              <a:ext uri="{FF2B5EF4-FFF2-40B4-BE49-F238E27FC236}">
                <a16:creationId xmlns:a16="http://schemas.microsoft.com/office/drawing/2014/main" id="{E000D648-A05E-0FB4-51A9-8E1BB52BBE7D}"/>
              </a:ext>
            </a:extLst>
          </p:cNvPr>
          <p:cNvSpPr/>
          <p:nvPr/>
        </p:nvSpPr>
        <p:spPr>
          <a:xfrm rot="5400000">
            <a:off x="6807358" y="-495531"/>
            <a:ext cx="445844" cy="4386471"/>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419"/>
          </a:p>
        </p:txBody>
      </p:sp>
      <p:sp>
        <p:nvSpPr>
          <p:cNvPr id="6" name="Cerrar llave 5">
            <a:extLst>
              <a:ext uri="{FF2B5EF4-FFF2-40B4-BE49-F238E27FC236}">
                <a16:creationId xmlns:a16="http://schemas.microsoft.com/office/drawing/2014/main" id="{DAE82684-76F6-5411-6307-985CD80D154C}"/>
              </a:ext>
            </a:extLst>
          </p:cNvPr>
          <p:cNvSpPr/>
          <p:nvPr/>
        </p:nvSpPr>
        <p:spPr>
          <a:xfrm rot="5400000">
            <a:off x="9981252" y="864713"/>
            <a:ext cx="445844" cy="161014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419"/>
          </a:p>
        </p:txBody>
      </p:sp>
      <p:sp>
        <p:nvSpPr>
          <p:cNvPr id="7" name="Cerrar llave 6">
            <a:extLst>
              <a:ext uri="{FF2B5EF4-FFF2-40B4-BE49-F238E27FC236}">
                <a16:creationId xmlns:a16="http://schemas.microsoft.com/office/drawing/2014/main" id="{44108FAB-E02F-2271-F854-6E0C97196907}"/>
              </a:ext>
            </a:extLst>
          </p:cNvPr>
          <p:cNvSpPr/>
          <p:nvPr/>
        </p:nvSpPr>
        <p:spPr>
          <a:xfrm rot="5400000">
            <a:off x="11412489" y="1202171"/>
            <a:ext cx="445844" cy="90115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419"/>
          </a:p>
        </p:txBody>
      </p:sp>
      <p:sp>
        <p:nvSpPr>
          <p:cNvPr id="8" name="CuadroTexto 7">
            <a:extLst>
              <a:ext uri="{FF2B5EF4-FFF2-40B4-BE49-F238E27FC236}">
                <a16:creationId xmlns:a16="http://schemas.microsoft.com/office/drawing/2014/main" id="{E91F4211-7DB6-B073-91E9-09A6D4FACF27}"/>
              </a:ext>
            </a:extLst>
          </p:cNvPr>
          <p:cNvSpPr txBox="1"/>
          <p:nvPr/>
        </p:nvSpPr>
        <p:spPr>
          <a:xfrm>
            <a:off x="6419536" y="2186525"/>
            <a:ext cx="1221488" cy="523220"/>
          </a:xfrm>
          <a:prstGeom prst="rect">
            <a:avLst/>
          </a:prstGeom>
          <a:noFill/>
        </p:spPr>
        <p:txBody>
          <a:bodyPr wrap="none" rtlCol="0">
            <a:spAutoFit/>
          </a:bodyPr>
          <a:lstStyle/>
          <a:p>
            <a:r>
              <a:rPr lang="es-ES" sz="2800" b="1" dirty="0"/>
              <a:t>Capital</a:t>
            </a:r>
            <a:endParaRPr lang="es-419" sz="2800" b="1" dirty="0"/>
          </a:p>
        </p:txBody>
      </p:sp>
      <p:sp>
        <p:nvSpPr>
          <p:cNvPr id="9" name="Flecha: hacia abajo 8">
            <a:extLst>
              <a:ext uri="{FF2B5EF4-FFF2-40B4-BE49-F238E27FC236}">
                <a16:creationId xmlns:a16="http://schemas.microsoft.com/office/drawing/2014/main" id="{373F41B3-CB3D-25FF-59C2-84A3F2CABFBA}"/>
              </a:ext>
            </a:extLst>
          </p:cNvPr>
          <p:cNvSpPr/>
          <p:nvPr/>
        </p:nvSpPr>
        <p:spPr>
          <a:xfrm>
            <a:off x="6858002" y="2835965"/>
            <a:ext cx="484632" cy="52322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0" name="CuadroTexto 9">
            <a:extLst>
              <a:ext uri="{FF2B5EF4-FFF2-40B4-BE49-F238E27FC236}">
                <a16:creationId xmlns:a16="http://schemas.microsoft.com/office/drawing/2014/main" id="{BDAA3500-2274-16EF-7026-D808229EF14C}"/>
              </a:ext>
            </a:extLst>
          </p:cNvPr>
          <p:cNvSpPr txBox="1"/>
          <p:nvPr/>
        </p:nvSpPr>
        <p:spPr>
          <a:xfrm>
            <a:off x="9555919" y="2186525"/>
            <a:ext cx="1296509" cy="523220"/>
          </a:xfrm>
          <a:prstGeom prst="rect">
            <a:avLst/>
          </a:prstGeom>
          <a:noFill/>
        </p:spPr>
        <p:txBody>
          <a:bodyPr wrap="none" rtlCol="0">
            <a:spAutoFit/>
          </a:bodyPr>
          <a:lstStyle/>
          <a:p>
            <a:r>
              <a:rPr lang="es-ES" sz="2800" b="1" dirty="0"/>
              <a:t>Trabajo</a:t>
            </a:r>
            <a:endParaRPr lang="es-419" sz="2800" b="1" dirty="0"/>
          </a:p>
        </p:txBody>
      </p:sp>
      <p:sp>
        <p:nvSpPr>
          <p:cNvPr id="11" name="CuadroTexto 10">
            <a:extLst>
              <a:ext uri="{FF2B5EF4-FFF2-40B4-BE49-F238E27FC236}">
                <a16:creationId xmlns:a16="http://schemas.microsoft.com/office/drawing/2014/main" id="{511206B8-1EA0-CE28-3BC0-6FC7BF667019}"/>
              </a:ext>
            </a:extLst>
          </p:cNvPr>
          <p:cNvSpPr txBox="1"/>
          <p:nvPr/>
        </p:nvSpPr>
        <p:spPr>
          <a:xfrm>
            <a:off x="11009246" y="2198888"/>
            <a:ext cx="1058431" cy="523220"/>
          </a:xfrm>
          <a:prstGeom prst="rect">
            <a:avLst/>
          </a:prstGeom>
          <a:noFill/>
        </p:spPr>
        <p:txBody>
          <a:bodyPr wrap="none" rtlCol="0">
            <a:spAutoFit/>
          </a:bodyPr>
          <a:lstStyle/>
          <a:p>
            <a:r>
              <a:rPr lang="es-ES" sz="2800" b="1" dirty="0"/>
              <a:t>Tierra</a:t>
            </a:r>
            <a:endParaRPr lang="es-419" sz="2800" b="1" dirty="0"/>
          </a:p>
        </p:txBody>
      </p:sp>
      <p:sp>
        <p:nvSpPr>
          <p:cNvPr id="12" name="Flecha: hacia abajo 11">
            <a:extLst>
              <a:ext uri="{FF2B5EF4-FFF2-40B4-BE49-F238E27FC236}">
                <a16:creationId xmlns:a16="http://schemas.microsoft.com/office/drawing/2014/main" id="{D5F7BE5A-FDF4-C557-B6F2-2DD4936918F0}"/>
              </a:ext>
            </a:extLst>
          </p:cNvPr>
          <p:cNvSpPr/>
          <p:nvPr/>
        </p:nvSpPr>
        <p:spPr>
          <a:xfrm>
            <a:off x="11389316" y="2835965"/>
            <a:ext cx="484632" cy="52322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3" name="Flecha: hacia abajo 12">
            <a:extLst>
              <a:ext uri="{FF2B5EF4-FFF2-40B4-BE49-F238E27FC236}">
                <a16:creationId xmlns:a16="http://schemas.microsoft.com/office/drawing/2014/main" id="{3B2B2C4B-3C61-6F62-FD66-12961FDA5BBC}"/>
              </a:ext>
            </a:extLst>
          </p:cNvPr>
          <p:cNvSpPr/>
          <p:nvPr/>
        </p:nvSpPr>
        <p:spPr>
          <a:xfrm>
            <a:off x="9961857" y="2835965"/>
            <a:ext cx="484632" cy="52322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4" name="CuadroTexto 13">
            <a:extLst>
              <a:ext uri="{FF2B5EF4-FFF2-40B4-BE49-F238E27FC236}">
                <a16:creationId xmlns:a16="http://schemas.microsoft.com/office/drawing/2014/main" id="{0E6CD298-752D-8F7C-DF54-EA22ED0322B5}"/>
              </a:ext>
            </a:extLst>
          </p:cNvPr>
          <p:cNvSpPr txBox="1"/>
          <p:nvPr/>
        </p:nvSpPr>
        <p:spPr>
          <a:xfrm>
            <a:off x="6454164" y="3612673"/>
            <a:ext cx="1537600" cy="523220"/>
          </a:xfrm>
          <a:prstGeom prst="rect">
            <a:avLst/>
          </a:prstGeom>
          <a:noFill/>
        </p:spPr>
        <p:txBody>
          <a:bodyPr wrap="none" rtlCol="0">
            <a:spAutoFit/>
          </a:bodyPr>
          <a:lstStyle/>
          <a:p>
            <a:r>
              <a:rPr lang="es-ES" sz="2800" dirty="0"/>
              <a:t>Ganancia</a:t>
            </a:r>
            <a:endParaRPr lang="es-419" sz="2800" dirty="0"/>
          </a:p>
        </p:txBody>
      </p:sp>
      <p:sp>
        <p:nvSpPr>
          <p:cNvPr id="15" name="CuadroTexto 14">
            <a:extLst>
              <a:ext uri="{FF2B5EF4-FFF2-40B4-BE49-F238E27FC236}">
                <a16:creationId xmlns:a16="http://schemas.microsoft.com/office/drawing/2014/main" id="{3668842E-1704-14E4-F40D-5A9C8A8A6E84}"/>
              </a:ext>
            </a:extLst>
          </p:cNvPr>
          <p:cNvSpPr txBox="1"/>
          <p:nvPr/>
        </p:nvSpPr>
        <p:spPr>
          <a:xfrm>
            <a:off x="9644544" y="3640535"/>
            <a:ext cx="1170513" cy="523220"/>
          </a:xfrm>
          <a:prstGeom prst="rect">
            <a:avLst/>
          </a:prstGeom>
          <a:noFill/>
        </p:spPr>
        <p:txBody>
          <a:bodyPr wrap="none" rtlCol="0">
            <a:spAutoFit/>
          </a:bodyPr>
          <a:lstStyle/>
          <a:p>
            <a:r>
              <a:rPr lang="es-ES" sz="2800" dirty="0"/>
              <a:t>Salario</a:t>
            </a:r>
            <a:endParaRPr lang="es-419" sz="2800" dirty="0"/>
          </a:p>
        </p:txBody>
      </p:sp>
      <p:sp>
        <p:nvSpPr>
          <p:cNvPr id="16" name="CuadroTexto 15">
            <a:extLst>
              <a:ext uri="{FF2B5EF4-FFF2-40B4-BE49-F238E27FC236}">
                <a16:creationId xmlns:a16="http://schemas.microsoft.com/office/drawing/2014/main" id="{C4E19181-3555-48A5-A0B0-1F7134376283}"/>
              </a:ext>
            </a:extLst>
          </p:cNvPr>
          <p:cNvSpPr txBox="1"/>
          <p:nvPr/>
        </p:nvSpPr>
        <p:spPr>
          <a:xfrm>
            <a:off x="11147034" y="3635557"/>
            <a:ext cx="1025089" cy="523220"/>
          </a:xfrm>
          <a:prstGeom prst="rect">
            <a:avLst/>
          </a:prstGeom>
          <a:noFill/>
        </p:spPr>
        <p:txBody>
          <a:bodyPr wrap="none" rtlCol="0">
            <a:spAutoFit/>
          </a:bodyPr>
          <a:lstStyle/>
          <a:p>
            <a:r>
              <a:rPr lang="es-ES" sz="2800" dirty="0"/>
              <a:t>Renta</a:t>
            </a:r>
            <a:endParaRPr lang="es-419" sz="2800" dirty="0"/>
          </a:p>
        </p:txBody>
      </p:sp>
      <p:sp>
        <p:nvSpPr>
          <p:cNvPr id="18" name="CuadroTexto 17">
            <a:extLst>
              <a:ext uri="{FF2B5EF4-FFF2-40B4-BE49-F238E27FC236}">
                <a16:creationId xmlns:a16="http://schemas.microsoft.com/office/drawing/2014/main" id="{09A9E9A0-6516-3EBC-8709-03E3065356BA}"/>
              </a:ext>
            </a:extLst>
          </p:cNvPr>
          <p:cNvSpPr txBox="1"/>
          <p:nvPr/>
        </p:nvSpPr>
        <p:spPr>
          <a:xfrm>
            <a:off x="4135946" y="2198888"/>
            <a:ext cx="1661925" cy="461665"/>
          </a:xfrm>
          <a:prstGeom prst="rect">
            <a:avLst/>
          </a:prstGeom>
          <a:noFill/>
        </p:spPr>
        <p:txBody>
          <a:bodyPr wrap="square">
            <a:spAutoFit/>
          </a:bodyPr>
          <a:lstStyle/>
          <a:p>
            <a:r>
              <a:rPr lang="es-ES" sz="2400" b="1" dirty="0">
                <a:sym typeface="Wingdings" panose="05000000000000000000" pitchFamily="2" charset="2"/>
              </a:rPr>
              <a:t>Factores </a:t>
            </a:r>
            <a:endParaRPr lang="es-419" sz="2400" dirty="0"/>
          </a:p>
        </p:txBody>
      </p:sp>
      <p:sp>
        <p:nvSpPr>
          <p:cNvPr id="2" name="CuadroTexto 1">
            <a:extLst>
              <a:ext uri="{FF2B5EF4-FFF2-40B4-BE49-F238E27FC236}">
                <a16:creationId xmlns:a16="http://schemas.microsoft.com/office/drawing/2014/main" id="{A1C7A840-CE6B-E497-6782-C5A96052F496}"/>
              </a:ext>
            </a:extLst>
          </p:cNvPr>
          <p:cNvSpPr txBox="1"/>
          <p:nvPr/>
        </p:nvSpPr>
        <p:spPr>
          <a:xfrm>
            <a:off x="4066544" y="3709603"/>
            <a:ext cx="2407216" cy="461665"/>
          </a:xfrm>
          <a:prstGeom prst="rect">
            <a:avLst/>
          </a:prstGeom>
          <a:noFill/>
        </p:spPr>
        <p:txBody>
          <a:bodyPr wrap="square">
            <a:spAutoFit/>
          </a:bodyPr>
          <a:lstStyle/>
          <a:p>
            <a:r>
              <a:rPr lang="es-ES" sz="2400" b="1" dirty="0">
                <a:sym typeface="Wingdings" panose="05000000000000000000" pitchFamily="2" charset="2"/>
              </a:rPr>
              <a:t>Remuneración </a:t>
            </a:r>
            <a:endParaRPr lang="es-419" sz="2400" dirty="0"/>
          </a:p>
        </p:txBody>
      </p:sp>
      <p:sp>
        <p:nvSpPr>
          <p:cNvPr id="17" name="CuadroTexto 16">
            <a:extLst>
              <a:ext uri="{FF2B5EF4-FFF2-40B4-BE49-F238E27FC236}">
                <a16:creationId xmlns:a16="http://schemas.microsoft.com/office/drawing/2014/main" id="{E4D16A50-CFE7-5AD1-E9FB-D1ABF0372A94}"/>
              </a:ext>
            </a:extLst>
          </p:cNvPr>
          <p:cNvSpPr txBox="1"/>
          <p:nvPr/>
        </p:nvSpPr>
        <p:spPr>
          <a:xfrm>
            <a:off x="3405513" y="69771"/>
            <a:ext cx="8738867" cy="584775"/>
          </a:xfrm>
          <a:prstGeom prst="rect">
            <a:avLst/>
          </a:prstGeom>
          <a:noFill/>
        </p:spPr>
        <p:txBody>
          <a:bodyPr wrap="none" rtlCol="0">
            <a:spAutoFit/>
          </a:bodyPr>
          <a:lstStyle/>
          <a:p>
            <a:r>
              <a:rPr lang="es-ES" sz="3200" b="1" dirty="0">
                <a:solidFill>
                  <a:schemeClr val="accent6">
                    <a:lumMod val="50000"/>
                  </a:schemeClr>
                </a:solidFill>
              </a:rPr>
              <a:t>FUNDAMENTO TEÓRICO DE LA ESCUELA CLÁSICA</a:t>
            </a:r>
          </a:p>
        </p:txBody>
      </p:sp>
    </p:spTree>
    <p:extLst>
      <p:ext uri="{BB962C8B-B14F-4D97-AF65-F5344CB8AC3E}">
        <p14:creationId xmlns:p14="http://schemas.microsoft.com/office/powerpoint/2010/main" val="37458034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2BC1278-A81A-50A3-195A-D352AB8934DD}"/>
              </a:ext>
            </a:extLst>
          </p:cNvPr>
          <p:cNvSpPr txBox="1"/>
          <p:nvPr/>
        </p:nvSpPr>
        <p:spPr>
          <a:xfrm>
            <a:off x="3902764" y="454596"/>
            <a:ext cx="7692888" cy="538609"/>
          </a:xfrm>
          <a:prstGeom prst="rect">
            <a:avLst/>
          </a:prstGeom>
          <a:noFill/>
        </p:spPr>
        <p:txBody>
          <a:bodyPr wrap="square" rtlCol="0">
            <a:spAutoFit/>
          </a:bodyPr>
          <a:lstStyle/>
          <a:p>
            <a:r>
              <a:rPr lang="es-ES" sz="2900" b="1" dirty="0"/>
              <a:t>Precio </a:t>
            </a:r>
            <a:r>
              <a:rPr lang="es-ES" sz="2900" b="1" dirty="0">
                <a:sym typeface="Wingdings" panose="05000000000000000000" pitchFamily="2" charset="2"/>
              </a:rPr>
              <a:t> Resultado de  Fines     +      Medios</a:t>
            </a:r>
            <a:endParaRPr lang="es-419" sz="2900" b="1" dirty="0"/>
          </a:p>
        </p:txBody>
      </p:sp>
      <p:sp>
        <p:nvSpPr>
          <p:cNvPr id="4" name="CuadroTexto 3">
            <a:extLst>
              <a:ext uri="{FF2B5EF4-FFF2-40B4-BE49-F238E27FC236}">
                <a16:creationId xmlns:a16="http://schemas.microsoft.com/office/drawing/2014/main" id="{6530A6AD-47B0-F62D-42F1-B6B9042A4F7E}"/>
              </a:ext>
            </a:extLst>
          </p:cNvPr>
          <p:cNvSpPr txBox="1"/>
          <p:nvPr/>
        </p:nvSpPr>
        <p:spPr>
          <a:xfrm>
            <a:off x="3845073" y="5518633"/>
            <a:ext cx="8256105" cy="569387"/>
          </a:xfrm>
          <a:prstGeom prst="rect">
            <a:avLst/>
          </a:prstGeom>
          <a:noFill/>
        </p:spPr>
        <p:txBody>
          <a:bodyPr wrap="square" rtlCol="0">
            <a:spAutoFit/>
          </a:bodyPr>
          <a:lstStyle/>
          <a:p>
            <a:r>
              <a:rPr lang="es-ES" sz="3100" b="1" dirty="0"/>
              <a:t>Precio </a:t>
            </a:r>
            <a:r>
              <a:rPr lang="es-ES" sz="3100" b="1" dirty="0">
                <a:sym typeface="Wingdings" panose="05000000000000000000" pitchFamily="2" charset="2"/>
              </a:rPr>
              <a:t> Expresión monetaria del valor trabajo</a:t>
            </a:r>
            <a:endParaRPr lang="es-419" sz="3100" b="1" dirty="0"/>
          </a:p>
        </p:txBody>
      </p:sp>
      <p:sp>
        <p:nvSpPr>
          <p:cNvPr id="5" name="Cerrar llave 4">
            <a:extLst>
              <a:ext uri="{FF2B5EF4-FFF2-40B4-BE49-F238E27FC236}">
                <a16:creationId xmlns:a16="http://schemas.microsoft.com/office/drawing/2014/main" id="{E000D648-A05E-0FB4-51A9-8E1BB52BBE7D}"/>
              </a:ext>
            </a:extLst>
          </p:cNvPr>
          <p:cNvSpPr/>
          <p:nvPr/>
        </p:nvSpPr>
        <p:spPr>
          <a:xfrm rot="5400000">
            <a:off x="10389741" y="607480"/>
            <a:ext cx="445844" cy="129650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419"/>
          </a:p>
        </p:txBody>
      </p:sp>
      <p:sp>
        <p:nvSpPr>
          <p:cNvPr id="6" name="Cerrar llave 5">
            <a:extLst>
              <a:ext uri="{FF2B5EF4-FFF2-40B4-BE49-F238E27FC236}">
                <a16:creationId xmlns:a16="http://schemas.microsoft.com/office/drawing/2014/main" id="{DAE82684-76F6-5411-6307-985CD80D154C}"/>
              </a:ext>
            </a:extLst>
          </p:cNvPr>
          <p:cNvSpPr/>
          <p:nvPr/>
        </p:nvSpPr>
        <p:spPr>
          <a:xfrm rot="5400000">
            <a:off x="8484307" y="778809"/>
            <a:ext cx="445844" cy="95385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419"/>
          </a:p>
        </p:txBody>
      </p:sp>
      <p:sp>
        <p:nvSpPr>
          <p:cNvPr id="8" name="CuadroTexto 7">
            <a:extLst>
              <a:ext uri="{FF2B5EF4-FFF2-40B4-BE49-F238E27FC236}">
                <a16:creationId xmlns:a16="http://schemas.microsoft.com/office/drawing/2014/main" id="{E91F4211-7DB6-B073-91E9-09A6D4FACF27}"/>
              </a:ext>
            </a:extLst>
          </p:cNvPr>
          <p:cNvSpPr txBox="1"/>
          <p:nvPr/>
        </p:nvSpPr>
        <p:spPr>
          <a:xfrm>
            <a:off x="9787758" y="1413991"/>
            <a:ext cx="1473160" cy="523220"/>
          </a:xfrm>
          <a:prstGeom prst="rect">
            <a:avLst/>
          </a:prstGeom>
          <a:noFill/>
        </p:spPr>
        <p:txBody>
          <a:bodyPr wrap="none" rtlCol="0">
            <a:spAutoFit/>
          </a:bodyPr>
          <a:lstStyle/>
          <a:p>
            <a:r>
              <a:rPr lang="es-ES" sz="2800" b="1" dirty="0"/>
              <a:t>Capital y</a:t>
            </a:r>
            <a:endParaRPr lang="es-419" sz="2800" b="1" dirty="0"/>
          </a:p>
        </p:txBody>
      </p:sp>
      <p:sp>
        <p:nvSpPr>
          <p:cNvPr id="10" name="CuadroTexto 9">
            <a:extLst>
              <a:ext uri="{FF2B5EF4-FFF2-40B4-BE49-F238E27FC236}">
                <a16:creationId xmlns:a16="http://schemas.microsoft.com/office/drawing/2014/main" id="{BDAA3500-2274-16EF-7026-D808229EF14C}"/>
              </a:ext>
            </a:extLst>
          </p:cNvPr>
          <p:cNvSpPr txBox="1"/>
          <p:nvPr/>
        </p:nvSpPr>
        <p:spPr>
          <a:xfrm>
            <a:off x="7991764" y="1413991"/>
            <a:ext cx="1296509" cy="523220"/>
          </a:xfrm>
          <a:prstGeom prst="rect">
            <a:avLst/>
          </a:prstGeom>
          <a:noFill/>
        </p:spPr>
        <p:txBody>
          <a:bodyPr wrap="none" rtlCol="0">
            <a:spAutoFit/>
          </a:bodyPr>
          <a:lstStyle/>
          <a:p>
            <a:r>
              <a:rPr lang="es-ES" sz="2800" b="1" dirty="0"/>
              <a:t>Trabajo</a:t>
            </a:r>
            <a:endParaRPr lang="es-419" sz="2800" b="1" dirty="0"/>
          </a:p>
        </p:txBody>
      </p:sp>
      <p:sp>
        <p:nvSpPr>
          <p:cNvPr id="11" name="CuadroTexto 10">
            <a:extLst>
              <a:ext uri="{FF2B5EF4-FFF2-40B4-BE49-F238E27FC236}">
                <a16:creationId xmlns:a16="http://schemas.microsoft.com/office/drawing/2014/main" id="{511206B8-1EA0-CE28-3BC0-6FC7BF667019}"/>
              </a:ext>
            </a:extLst>
          </p:cNvPr>
          <p:cNvSpPr txBox="1"/>
          <p:nvPr/>
        </p:nvSpPr>
        <p:spPr>
          <a:xfrm>
            <a:off x="11102416" y="1413991"/>
            <a:ext cx="1058431" cy="523220"/>
          </a:xfrm>
          <a:prstGeom prst="rect">
            <a:avLst/>
          </a:prstGeom>
          <a:noFill/>
        </p:spPr>
        <p:txBody>
          <a:bodyPr wrap="none" rtlCol="0">
            <a:spAutoFit/>
          </a:bodyPr>
          <a:lstStyle/>
          <a:p>
            <a:r>
              <a:rPr lang="es-ES" sz="2800" b="1" dirty="0"/>
              <a:t>Tierra</a:t>
            </a:r>
            <a:endParaRPr lang="es-419" sz="2800" b="1" dirty="0"/>
          </a:p>
        </p:txBody>
      </p:sp>
      <p:sp>
        <p:nvSpPr>
          <p:cNvPr id="14" name="CuadroTexto 13">
            <a:extLst>
              <a:ext uri="{FF2B5EF4-FFF2-40B4-BE49-F238E27FC236}">
                <a16:creationId xmlns:a16="http://schemas.microsoft.com/office/drawing/2014/main" id="{0E6CD298-752D-8F7C-DF54-EA22ED0322B5}"/>
              </a:ext>
            </a:extLst>
          </p:cNvPr>
          <p:cNvSpPr txBox="1"/>
          <p:nvPr/>
        </p:nvSpPr>
        <p:spPr>
          <a:xfrm>
            <a:off x="5158114" y="3259137"/>
            <a:ext cx="2151291" cy="954107"/>
          </a:xfrm>
          <a:prstGeom prst="rect">
            <a:avLst/>
          </a:prstGeom>
          <a:noFill/>
        </p:spPr>
        <p:txBody>
          <a:bodyPr wrap="square" rtlCol="0">
            <a:spAutoFit/>
          </a:bodyPr>
          <a:lstStyle/>
          <a:p>
            <a:r>
              <a:rPr lang="es-ES" sz="2800" b="1" dirty="0"/>
              <a:t>Precio</a:t>
            </a:r>
            <a:r>
              <a:rPr lang="es-ES" sz="2800" b="1" dirty="0">
                <a:sym typeface="Wingdings" panose="05000000000000000000" pitchFamily="2" charset="2"/>
              </a:rPr>
              <a:t></a:t>
            </a:r>
          </a:p>
          <a:p>
            <a:r>
              <a:rPr lang="es-ES" sz="2800" b="1" dirty="0">
                <a:sym typeface="Wingdings" panose="05000000000000000000" pitchFamily="2" charset="2"/>
              </a:rPr>
              <a:t>(trabajador)</a:t>
            </a:r>
            <a:endParaRPr lang="es-419" sz="2800" b="1" dirty="0"/>
          </a:p>
        </p:txBody>
      </p:sp>
      <p:sp>
        <p:nvSpPr>
          <p:cNvPr id="18" name="CuadroTexto 17">
            <a:extLst>
              <a:ext uri="{FF2B5EF4-FFF2-40B4-BE49-F238E27FC236}">
                <a16:creationId xmlns:a16="http://schemas.microsoft.com/office/drawing/2014/main" id="{09A9E9A0-6516-3EBC-8709-03E3065356BA}"/>
              </a:ext>
            </a:extLst>
          </p:cNvPr>
          <p:cNvSpPr txBox="1"/>
          <p:nvPr/>
        </p:nvSpPr>
        <p:spPr>
          <a:xfrm>
            <a:off x="6233760" y="1418430"/>
            <a:ext cx="1661925" cy="461665"/>
          </a:xfrm>
          <a:prstGeom prst="rect">
            <a:avLst/>
          </a:prstGeom>
          <a:noFill/>
        </p:spPr>
        <p:txBody>
          <a:bodyPr wrap="square">
            <a:spAutoFit/>
          </a:bodyPr>
          <a:lstStyle/>
          <a:p>
            <a:r>
              <a:rPr lang="es-ES" sz="2400" b="1" dirty="0">
                <a:sym typeface="Wingdings" panose="05000000000000000000" pitchFamily="2" charset="2"/>
              </a:rPr>
              <a:t>Factor </a:t>
            </a:r>
            <a:endParaRPr lang="es-419" sz="2400" dirty="0"/>
          </a:p>
        </p:txBody>
      </p:sp>
      <p:sp>
        <p:nvSpPr>
          <p:cNvPr id="2" name="CuadroTexto 1">
            <a:extLst>
              <a:ext uri="{FF2B5EF4-FFF2-40B4-BE49-F238E27FC236}">
                <a16:creationId xmlns:a16="http://schemas.microsoft.com/office/drawing/2014/main" id="{84B55D4D-0CEB-2717-FF05-D17C004483E3}"/>
              </a:ext>
            </a:extLst>
          </p:cNvPr>
          <p:cNvSpPr txBox="1"/>
          <p:nvPr/>
        </p:nvSpPr>
        <p:spPr>
          <a:xfrm>
            <a:off x="9818911" y="2171655"/>
            <a:ext cx="1283506" cy="523220"/>
          </a:xfrm>
          <a:prstGeom prst="rect">
            <a:avLst/>
          </a:prstGeom>
          <a:noFill/>
        </p:spPr>
        <p:txBody>
          <a:bodyPr wrap="square" rtlCol="0">
            <a:spAutoFit/>
          </a:bodyPr>
          <a:lstStyle/>
          <a:p>
            <a:r>
              <a:rPr lang="es-ES" sz="2800" b="1" dirty="0"/>
              <a:t>Capital</a:t>
            </a:r>
            <a:endParaRPr lang="es-419" sz="2800" b="1" dirty="0"/>
          </a:p>
        </p:txBody>
      </p:sp>
      <p:sp>
        <p:nvSpPr>
          <p:cNvPr id="17" name="CuadroTexto 16">
            <a:extLst>
              <a:ext uri="{FF2B5EF4-FFF2-40B4-BE49-F238E27FC236}">
                <a16:creationId xmlns:a16="http://schemas.microsoft.com/office/drawing/2014/main" id="{8D723DD2-9684-EBD1-A2E5-73109A32D4B5}"/>
              </a:ext>
            </a:extLst>
          </p:cNvPr>
          <p:cNvSpPr txBox="1"/>
          <p:nvPr/>
        </p:nvSpPr>
        <p:spPr>
          <a:xfrm>
            <a:off x="8022917" y="2171655"/>
            <a:ext cx="1296509" cy="523220"/>
          </a:xfrm>
          <a:prstGeom prst="rect">
            <a:avLst/>
          </a:prstGeom>
          <a:noFill/>
        </p:spPr>
        <p:txBody>
          <a:bodyPr wrap="none" rtlCol="0">
            <a:spAutoFit/>
          </a:bodyPr>
          <a:lstStyle/>
          <a:p>
            <a:r>
              <a:rPr lang="es-ES" sz="2800" b="1" dirty="0"/>
              <a:t>Trabajo</a:t>
            </a:r>
            <a:endParaRPr lang="es-419" sz="2800" b="1" dirty="0"/>
          </a:p>
        </p:txBody>
      </p:sp>
      <p:sp>
        <p:nvSpPr>
          <p:cNvPr id="20" name="CuadroTexto 19">
            <a:extLst>
              <a:ext uri="{FF2B5EF4-FFF2-40B4-BE49-F238E27FC236}">
                <a16:creationId xmlns:a16="http://schemas.microsoft.com/office/drawing/2014/main" id="{79C6FC21-96D1-1CF6-3001-D1F330B05E0C}"/>
              </a:ext>
            </a:extLst>
          </p:cNvPr>
          <p:cNvSpPr txBox="1"/>
          <p:nvPr/>
        </p:nvSpPr>
        <p:spPr>
          <a:xfrm>
            <a:off x="6264913" y="2176094"/>
            <a:ext cx="1661925" cy="461665"/>
          </a:xfrm>
          <a:prstGeom prst="rect">
            <a:avLst/>
          </a:prstGeom>
          <a:noFill/>
        </p:spPr>
        <p:txBody>
          <a:bodyPr wrap="square">
            <a:spAutoFit/>
          </a:bodyPr>
          <a:lstStyle/>
          <a:p>
            <a:r>
              <a:rPr lang="es-ES" sz="2400" b="1" dirty="0">
                <a:sym typeface="Wingdings" panose="05000000000000000000" pitchFamily="2" charset="2"/>
              </a:rPr>
              <a:t>Factor </a:t>
            </a:r>
            <a:endParaRPr lang="es-419" sz="2400" dirty="0"/>
          </a:p>
        </p:txBody>
      </p:sp>
      <p:sp>
        <p:nvSpPr>
          <p:cNvPr id="22" name="CuadroTexto 21">
            <a:extLst>
              <a:ext uri="{FF2B5EF4-FFF2-40B4-BE49-F238E27FC236}">
                <a16:creationId xmlns:a16="http://schemas.microsoft.com/office/drawing/2014/main" id="{156B2287-8628-E07C-7F65-84A8C6ED1DE6}"/>
              </a:ext>
            </a:extLst>
          </p:cNvPr>
          <p:cNvSpPr txBox="1"/>
          <p:nvPr/>
        </p:nvSpPr>
        <p:spPr>
          <a:xfrm>
            <a:off x="7553901" y="3004699"/>
            <a:ext cx="2757995" cy="1569660"/>
          </a:xfrm>
          <a:prstGeom prst="rect">
            <a:avLst/>
          </a:prstGeom>
          <a:noFill/>
        </p:spPr>
        <p:txBody>
          <a:bodyPr wrap="square">
            <a:spAutoFit/>
          </a:bodyPr>
          <a:lstStyle/>
          <a:p>
            <a:pPr algn="ctr"/>
            <a:r>
              <a:rPr lang="es-ES" sz="2800" b="1" dirty="0">
                <a:sym typeface="Wingdings" panose="05000000000000000000" pitchFamily="2" charset="2"/>
              </a:rPr>
              <a:t>Trabajo</a:t>
            </a:r>
          </a:p>
          <a:p>
            <a:pPr algn="ctr"/>
            <a:r>
              <a:rPr lang="es-ES" sz="2800" b="1" dirty="0">
                <a:sym typeface="Wingdings" panose="05000000000000000000" pitchFamily="2" charset="2"/>
              </a:rPr>
              <a:t>Vivo </a:t>
            </a:r>
            <a:r>
              <a:rPr lang="es-ES" sz="2000" b="1" dirty="0">
                <a:sym typeface="Wingdings" panose="05000000000000000000" pitchFamily="2" charset="2"/>
              </a:rPr>
              <a:t>(Salarios reproducción ft + trabajo no remunerado)</a:t>
            </a:r>
            <a:endParaRPr lang="es-419" sz="2000" dirty="0"/>
          </a:p>
        </p:txBody>
      </p:sp>
      <p:sp>
        <p:nvSpPr>
          <p:cNvPr id="23" name="Cerrar llave 22">
            <a:extLst>
              <a:ext uri="{FF2B5EF4-FFF2-40B4-BE49-F238E27FC236}">
                <a16:creationId xmlns:a16="http://schemas.microsoft.com/office/drawing/2014/main" id="{DAD08B0D-8619-AF9F-C185-D85853D55DBD}"/>
              </a:ext>
            </a:extLst>
          </p:cNvPr>
          <p:cNvSpPr/>
          <p:nvPr/>
        </p:nvSpPr>
        <p:spPr>
          <a:xfrm rot="5400000">
            <a:off x="8554937" y="2423967"/>
            <a:ext cx="343818" cy="95385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419"/>
          </a:p>
        </p:txBody>
      </p:sp>
      <p:sp>
        <p:nvSpPr>
          <p:cNvPr id="9" name="CuadroTexto 8">
            <a:extLst>
              <a:ext uri="{FF2B5EF4-FFF2-40B4-BE49-F238E27FC236}">
                <a16:creationId xmlns:a16="http://schemas.microsoft.com/office/drawing/2014/main" id="{32F14EF1-5605-6664-CC57-5E0FBDA297DC}"/>
              </a:ext>
            </a:extLst>
          </p:cNvPr>
          <p:cNvSpPr txBox="1"/>
          <p:nvPr/>
        </p:nvSpPr>
        <p:spPr>
          <a:xfrm>
            <a:off x="10093911" y="3056883"/>
            <a:ext cx="2007267" cy="1508105"/>
          </a:xfrm>
          <a:prstGeom prst="rect">
            <a:avLst/>
          </a:prstGeom>
          <a:noFill/>
        </p:spPr>
        <p:txBody>
          <a:bodyPr wrap="square">
            <a:spAutoFit/>
          </a:bodyPr>
          <a:lstStyle/>
          <a:p>
            <a:pPr algn="ctr"/>
            <a:r>
              <a:rPr lang="es-ES" sz="2800" b="1" dirty="0">
                <a:sym typeface="Wingdings" panose="05000000000000000000" pitchFamily="2" charset="2"/>
              </a:rPr>
              <a:t>Trabajo</a:t>
            </a:r>
          </a:p>
          <a:p>
            <a:pPr algn="ctr"/>
            <a:r>
              <a:rPr lang="es-ES" sz="2800" b="1" dirty="0">
                <a:sym typeface="Wingdings" panose="05000000000000000000" pitchFamily="2" charset="2"/>
              </a:rPr>
              <a:t>Muerto</a:t>
            </a:r>
            <a:r>
              <a:rPr lang="es-ES" sz="2400" b="1" baseline="30000" dirty="0">
                <a:sym typeface="Wingdings" panose="05000000000000000000" pitchFamily="2" charset="2"/>
              </a:rPr>
              <a:t>*</a:t>
            </a:r>
          </a:p>
          <a:p>
            <a:pPr algn="ctr"/>
            <a:r>
              <a:rPr lang="es-ES" b="1" dirty="0">
                <a:sym typeface="Wingdings" panose="05000000000000000000" pitchFamily="2" charset="2"/>
              </a:rPr>
              <a:t>(Ganancias acumuladas)</a:t>
            </a:r>
            <a:endParaRPr lang="es-ES" sz="2000" b="1" dirty="0">
              <a:sym typeface="Wingdings" panose="05000000000000000000" pitchFamily="2" charset="2"/>
            </a:endParaRPr>
          </a:p>
        </p:txBody>
      </p:sp>
      <p:sp>
        <p:nvSpPr>
          <p:cNvPr id="12" name="Cerrar llave 11">
            <a:extLst>
              <a:ext uri="{FF2B5EF4-FFF2-40B4-BE49-F238E27FC236}">
                <a16:creationId xmlns:a16="http://schemas.microsoft.com/office/drawing/2014/main" id="{D036B968-CEE4-E8B0-AB12-57F6F9C0F659}"/>
              </a:ext>
            </a:extLst>
          </p:cNvPr>
          <p:cNvSpPr/>
          <p:nvPr/>
        </p:nvSpPr>
        <p:spPr>
          <a:xfrm rot="5400000">
            <a:off x="10946818" y="2423967"/>
            <a:ext cx="343817" cy="95385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419"/>
          </a:p>
        </p:txBody>
      </p:sp>
      <p:sp>
        <p:nvSpPr>
          <p:cNvPr id="13" name="CuadroTexto 12">
            <a:extLst>
              <a:ext uri="{FF2B5EF4-FFF2-40B4-BE49-F238E27FC236}">
                <a16:creationId xmlns:a16="http://schemas.microsoft.com/office/drawing/2014/main" id="{CDDDB5ED-F2CE-2CF5-4E14-5EF72C489361}"/>
              </a:ext>
            </a:extLst>
          </p:cNvPr>
          <p:cNvSpPr txBox="1"/>
          <p:nvPr/>
        </p:nvSpPr>
        <p:spPr>
          <a:xfrm>
            <a:off x="5207780" y="4549244"/>
            <a:ext cx="1717265" cy="892552"/>
          </a:xfrm>
          <a:prstGeom prst="rect">
            <a:avLst/>
          </a:prstGeom>
          <a:noFill/>
        </p:spPr>
        <p:txBody>
          <a:bodyPr wrap="none" rtlCol="0">
            <a:spAutoFit/>
          </a:bodyPr>
          <a:lstStyle/>
          <a:p>
            <a:r>
              <a:rPr lang="es-ES" sz="2800" b="1" dirty="0"/>
              <a:t>Precio </a:t>
            </a:r>
            <a:r>
              <a:rPr lang="es-ES" sz="2800" b="1" dirty="0">
                <a:sym typeface="Wingdings" panose="05000000000000000000" pitchFamily="2" charset="2"/>
              </a:rPr>
              <a:t></a:t>
            </a:r>
          </a:p>
          <a:p>
            <a:r>
              <a:rPr lang="es-ES" sz="2400" b="1" dirty="0">
                <a:sym typeface="Wingdings" panose="05000000000000000000" pitchFamily="2" charset="2"/>
              </a:rPr>
              <a:t>(Capitalista)</a:t>
            </a:r>
            <a:endParaRPr lang="es-419" sz="2400" b="1" dirty="0"/>
          </a:p>
        </p:txBody>
      </p:sp>
      <p:sp>
        <p:nvSpPr>
          <p:cNvPr id="15" name="Cerrar llave 14">
            <a:extLst>
              <a:ext uri="{FF2B5EF4-FFF2-40B4-BE49-F238E27FC236}">
                <a16:creationId xmlns:a16="http://schemas.microsoft.com/office/drawing/2014/main" id="{0EBF9293-C0C1-AB97-E95B-DCEEB2AD3910}"/>
              </a:ext>
            </a:extLst>
          </p:cNvPr>
          <p:cNvSpPr/>
          <p:nvPr/>
        </p:nvSpPr>
        <p:spPr>
          <a:xfrm>
            <a:off x="10951494" y="2116168"/>
            <a:ext cx="158502" cy="68524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6" name="CuadroTexto 15">
            <a:extLst>
              <a:ext uri="{FF2B5EF4-FFF2-40B4-BE49-F238E27FC236}">
                <a16:creationId xmlns:a16="http://schemas.microsoft.com/office/drawing/2014/main" id="{2CFAF0F1-EB0E-6323-5571-BCCF0F3B42F4}"/>
              </a:ext>
            </a:extLst>
          </p:cNvPr>
          <p:cNvSpPr txBox="1"/>
          <p:nvPr/>
        </p:nvSpPr>
        <p:spPr>
          <a:xfrm>
            <a:off x="11003460" y="2171655"/>
            <a:ext cx="1160831" cy="523220"/>
          </a:xfrm>
          <a:prstGeom prst="rect">
            <a:avLst/>
          </a:prstGeom>
          <a:noFill/>
        </p:spPr>
        <p:txBody>
          <a:bodyPr wrap="none" rtlCol="0">
            <a:spAutoFit/>
          </a:bodyPr>
          <a:lstStyle/>
          <a:p>
            <a:r>
              <a:rPr lang="es-ES" sz="1400" dirty="0"/>
              <a:t>- Maquinas</a:t>
            </a:r>
          </a:p>
          <a:p>
            <a:r>
              <a:rPr lang="es-ES" sz="1400" dirty="0"/>
              <a:t>- Mat. Primas</a:t>
            </a:r>
          </a:p>
        </p:txBody>
      </p:sp>
      <p:sp>
        <p:nvSpPr>
          <p:cNvPr id="21" name="CuadroTexto 20">
            <a:extLst>
              <a:ext uri="{FF2B5EF4-FFF2-40B4-BE49-F238E27FC236}">
                <a16:creationId xmlns:a16="http://schemas.microsoft.com/office/drawing/2014/main" id="{2B9B6C0F-5B28-8D8D-D514-64F06994D51F}"/>
              </a:ext>
            </a:extLst>
          </p:cNvPr>
          <p:cNvSpPr txBox="1"/>
          <p:nvPr/>
        </p:nvSpPr>
        <p:spPr>
          <a:xfrm>
            <a:off x="4196450" y="6106494"/>
            <a:ext cx="8003409" cy="369332"/>
          </a:xfrm>
          <a:prstGeom prst="rect">
            <a:avLst/>
          </a:prstGeom>
          <a:noFill/>
        </p:spPr>
        <p:txBody>
          <a:bodyPr wrap="none" rtlCol="0">
            <a:spAutoFit/>
          </a:bodyPr>
          <a:lstStyle/>
          <a:p>
            <a:r>
              <a:rPr lang="es-ES" dirty="0"/>
              <a:t>* La renta (tierra) es transferencia monetaria del trabajo excedente de acumulación</a:t>
            </a:r>
          </a:p>
        </p:txBody>
      </p:sp>
      <p:sp>
        <p:nvSpPr>
          <p:cNvPr id="24" name="CuadroTexto 23">
            <a:extLst>
              <a:ext uri="{FF2B5EF4-FFF2-40B4-BE49-F238E27FC236}">
                <a16:creationId xmlns:a16="http://schemas.microsoft.com/office/drawing/2014/main" id="{ABE216BD-89CF-0E23-C367-1CB7909A2427}"/>
              </a:ext>
            </a:extLst>
          </p:cNvPr>
          <p:cNvSpPr txBox="1"/>
          <p:nvPr/>
        </p:nvSpPr>
        <p:spPr>
          <a:xfrm>
            <a:off x="6909464" y="4605398"/>
            <a:ext cx="5171672" cy="923330"/>
          </a:xfrm>
          <a:prstGeom prst="rect">
            <a:avLst/>
          </a:prstGeom>
          <a:noFill/>
        </p:spPr>
        <p:txBody>
          <a:bodyPr wrap="none" rtlCol="0">
            <a:spAutoFit/>
          </a:bodyPr>
          <a:lstStyle/>
          <a:p>
            <a:r>
              <a:rPr lang="es-ES" dirty="0"/>
              <a:t>Capital variable + ganancia actual + capital constante </a:t>
            </a:r>
          </a:p>
          <a:p>
            <a:r>
              <a:rPr lang="es-ES" dirty="0"/>
              <a:t>		(trabajo no </a:t>
            </a:r>
          </a:p>
          <a:p>
            <a:r>
              <a:rPr lang="es-ES" dirty="0"/>
              <a:t>		remunerado)</a:t>
            </a:r>
          </a:p>
        </p:txBody>
      </p:sp>
      <p:cxnSp>
        <p:nvCxnSpPr>
          <p:cNvPr id="26" name="Conector recto de flecha 25">
            <a:extLst>
              <a:ext uri="{FF2B5EF4-FFF2-40B4-BE49-F238E27FC236}">
                <a16:creationId xmlns:a16="http://schemas.microsoft.com/office/drawing/2014/main" id="{D732D600-D362-928D-02B9-0AABEEF8BE1B}"/>
              </a:ext>
            </a:extLst>
          </p:cNvPr>
          <p:cNvCxnSpPr>
            <a:cxnSpLocks/>
            <a:stCxn id="22" idx="2"/>
          </p:cNvCxnSpPr>
          <p:nvPr/>
        </p:nvCxnSpPr>
        <p:spPr>
          <a:xfrm flipH="1">
            <a:off x="7831248" y="4574359"/>
            <a:ext cx="1101651" cy="13344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7" name="Conector recto de flecha 26">
            <a:extLst>
              <a:ext uri="{FF2B5EF4-FFF2-40B4-BE49-F238E27FC236}">
                <a16:creationId xmlns:a16="http://schemas.microsoft.com/office/drawing/2014/main" id="{C856A6A4-0448-183D-D0FD-37141255F0D4}"/>
              </a:ext>
            </a:extLst>
          </p:cNvPr>
          <p:cNvCxnSpPr>
            <a:cxnSpLocks/>
          </p:cNvCxnSpPr>
          <p:nvPr/>
        </p:nvCxnSpPr>
        <p:spPr>
          <a:xfrm>
            <a:off x="10946503" y="4524754"/>
            <a:ext cx="314415" cy="18304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0" name="Conector recto de flecha 29">
            <a:extLst>
              <a:ext uri="{FF2B5EF4-FFF2-40B4-BE49-F238E27FC236}">
                <a16:creationId xmlns:a16="http://schemas.microsoft.com/office/drawing/2014/main" id="{D9A0DD41-E434-BB46-9872-2DDE098A211D}"/>
              </a:ext>
            </a:extLst>
          </p:cNvPr>
          <p:cNvCxnSpPr>
            <a:cxnSpLocks/>
          </p:cNvCxnSpPr>
          <p:nvPr/>
        </p:nvCxnSpPr>
        <p:spPr>
          <a:xfrm>
            <a:off x="8926717" y="4574359"/>
            <a:ext cx="230819" cy="1825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5" name="Flecha: curvada hacia la derecha 34">
            <a:extLst>
              <a:ext uri="{FF2B5EF4-FFF2-40B4-BE49-F238E27FC236}">
                <a16:creationId xmlns:a16="http://schemas.microsoft.com/office/drawing/2014/main" id="{7BA53825-2406-3B19-CFBB-45E3BD04D6EF}"/>
              </a:ext>
            </a:extLst>
          </p:cNvPr>
          <p:cNvSpPr/>
          <p:nvPr/>
        </p:nvSpPr>
        <p:spPr>
          <a:xfrm>
            <a:off x="8483379" y="4918693"/>
            <a:ext cx="286699" cy="369332"/>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7" name="CuadroTexto 6">
            <a:extLst>
              <a:ext uri="{FF2B5EF4-FFF2-40B4-BE49-F238E27FC236}">
                <a16:creationId xmlns:a16="http://schemas.microsoft.com/office/drawing/2014/main" id="{A1C19E4E-8E05-E773-7960-D8CFEC6CF3F2}"/>
              </a:ext>
            </a:extLst>
          </p:cNvPr>
          <p:cNvSpPr txBox="1"/>
          <p:nvPr/>
        </p:nvSpPr>
        <p:spPr>
          <a:xfrm>
            <a:off x="3405513" y="32063"/>
            <a:ext cx="8738867" cy="584775"/>
          </a:xfrm>
          <a:prstGeom prst="rect">
            <a:avLst/>
          </a:prstGeom>
          <a:noFill/>
        </p:spPr>
        <p:txBody>
          <a:bodyPr wrap="none" rtlCol="0">
            <a:spAutoFit/>
          </a:bodyPr>
          <a:lstStyle/>
          <a:p>
            <a:r>
              <a:rPr lang="es-ES" sz="3200" b="1" dirty="0">
                <a:solidFill>
                  <a:schemeClr val="accent6">
                    <a:lumMod val="50000"/>
                  </a:schemeClr>
                </a:solidFill>
              </a:rPr>
              <a:t>FUNDAMENTO TEÓRICO DE LA ESCUELA CLÁSICA</a:t>
            </a:r>
          </a:p>
        </p:txBody>
      </p:sp>
    </p:spTree>
    <p:extLst>
      <p:ext uri="{BB962C8B-B14F-4D97-AF65-F5344CB8AC3E}">
        <p14:creationId xmlns:p14="http://schemas.microsoft.com/office/powerpoint/2010/main" val="3879961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9DD1886-9CD1-4CB7-B15F-3A348F00F36C}"/>
              </a:ext>
            </a:extLst>
          </p:cNvPr>
          <p:cNvSpPr txBox="1"/>
          <p:nvPr/>
        </p:nvSpPr>
        <p:spPr>
          <a:xfrm>
            <a:off x="469901" y="797510"/>
            <a:ext cx="8318500" cy="3970318"/>
          </a:xfrm>
          <a:prstGeom prst="rect">
            <a:avLst/>
          </a:prstGeom>
          <a:noFill/>
        </p:spPr>
        <p:txBody>
          <a:bodyPr wrap="square">
            <a:spAutoFit/>
          </a:bodyPr>
          <a:lstStyle/>
          <a:p>
            <a:r>
              <a:rPr lang="es-CO" sz="2800" dirty="0">
                <a:solidFill>
                  <a:schemeClr val="accent6">
                    <a:lumMod val="50000"/>
                  </a:schemeClr>
                </a:solidFill>
              </a:rPr>
              <a:t>Trabajos (dueño de):</a:t>
            </a:r>
          </a:p>
          <a:p>
            <a:endParaRPr lang="es-CO" sz="2800" dirty="0">
              <a:solidFill>
                <a:schemeClr val="accent6">
                  <a:lumMod val="50000"/>
                </a:schemeClr>
              </a:solidFill>
            </a:endParaRPr>
          </a:p>
          <a:p>
            <a:pPr marL="457200" indent="-457200">
              <a:buFont typeface="Arial" panose="020B0604020202020204" pitchFamily="34" charset="0"/>
              <a:buChar char="•"/>
            </a:pPr>
            <a:r>
              <a:rPr lang="es-CO" sz="2800" dirty="0">
                <a:solidFill>
                  <a:schemeClr val="accent6">
                    <a:lumMod val="50000"/>
                  </a:schemeClr>
                </a:solidFill>
              </a:rPr>
              <a:t>Obrero operativo</a:t>
            </a:r>
          </a:p>
          <a:p>
            <a:pPr marL="457200" indent="-457200">
              <a:buFont typeface="Arial" panose="020B0604020202020204" pitchFamily="34" charset="0"/>
              <a:buChar char="•"/>
            </a:pPr>
            <a:r>
              <a:rPr lang="es-CO" sz="2800" dirty="0">
                <a:solidFill>
                  <a:schemeClr val="accent6">
                    <a:lumMod val="50000"/>
                  </a:schemeClr>
                </a:solidFill>
              </a:rPr>
              <a:t>Trabajador comercial</a:t>
            </a:r>
          </a:p>
          <a:p>
            <a:pPr marL="457200" indent="-457200">
              <a:buFont typeface="Arial" panose="020B0604020202020204" pitchFamily="34" charset="0"/>
              <a:buChar char="•"/>
            </a:pPr>
            <a:r>
              <a:rPr lang="es-CO" sz="2800" dirty="0">
                <a:solidFill>
                  <a:schemeClr val="accent6">
                    <a:lumMod val="50000"/>
                  </a:schemeClr>
                </a:solidFill>
              </a:rPr>
              <a:t>Ingeniero</a:t>
            </a:r>
          </a:p>
          <a:p>
            <a:pPr marL="457200" indent="-457200">
              <a:buFont typeface="Arial" panose="020B0604020202020204" pitchFamily="34" charset="0"/>
              <a:buChar char="•"/>
            </a:pPr>
            <a:r>
              <a:rPr lang="es-CO" sz="2800" dirty="0">
                <a:solidFill>
                  <a:schemeClr val="accent6">
                    <a:lumMod val="50000"/>
                  </a:schemeClr>
                </a:solidFill>
              </a:rPr>
              <a:t>Científico</a:t>
            </a:r>
          </a:p>
          <a:p>
            <a:pPr marL="457200" indent="-457200">
              <a:buFont typeface="Arial" panose="020B0604020202020204" pitchFamily="34" charset="0"/>
              <a:buChar char="•"/>
            </a:pPr>
            <a:r>
              <a:rPr lang="es-CO" sz="2800" dirty="0">
                <a:solidFill>
                  <a:schemeClr val="accent6">
                    <a:lumMod val="50000"/>
                  </a:schemeClr>
                </a:solidFill>
              </a:rPr>
              <a:t>Trabajadores administrativos</a:t>
            </a:r>
          </a:p>
          <a:p>
            <a:pPr marL="457200" indent="-457200">
              <a:buFont typeface="Arial" panose="020B0604020202020204" pitchFamily="34" charset="0"/>
              <a:buChar char="•"/>
            </a:pPr>
            <a:r>
              <a:rPr lang="es-CO" sz="2800" dirty="0">
                <a:solidFill>
                  <a:schemeClr val="accent6">
                    <a:lumMod val="50000"/>
                  </a:schemeClr>
                </a:solidFill>
              </a:rPr>
              <a:t>Gerentes </a:t>
            </a:r>
          </a:p>
          <a:p>
            <a:pPr marL="457200" indent="-457200">
              <a:buFont typeface="Arial" panose="020B0604020202020204" pitchFamily="34" charset="0"/>
              <a:buChar char="•"/>
            </a:pPr>
            <a:r>
              <a:rPr lang="es-CO" sz="2800" dirty="0">
                <a:solidFill>
                  <a:schemeClr val="accent6">
                    <a:lumMod val="50000"/>
                  </a:schemeClr>
                </a:solidFill>
              </a:rPr>
              <a:t>Trabajadores para la reproducción de la ft</a:t>
            </a:r>
          </a:p>
        </p:txBody>
      </p:sp>
      <p:sp>
        <p:nvSpPr>
          <p:cNvPr id="3" name="CuadroTexto 2">
            <a:extLst>
              <a:ext uri="{FF2B5EF4-FFF2-40B4-BE49-F238E27FC236}">
                <a16:creationId xmlns:a16="http://schemas.microsoft.com/office/drawing/2014/main" id="{4B31F694-B9D5-D528-DE3B-7A3CADA262AF}"/>
              </a:ext>
            </a:extLst>
          </p:cNvPr>
          <p:cNvSpPr txBox="1"/>
          <p:nvPr/>
        </p:nvSpPr>
        <p:spPr>
          <a:xfrm>
            <a:off x="540757" y="5016224"/>
            <a:ext cx="6686510" cy="769441"/>
          </a:xfrm>
          <a:prstGeom prst="rect">
            <a:avLst/>
          </a:prstGeom>
          <a:noFill/>
        </p:spPr>
        <p:txBody>
          <a:bodyPr wrap="none" rtlCol="0">
            <a:spAutoFit/>
          </a:bodyPr>
          <a:lstStyle/>
          <a:p>
            <a:r>
              <a:rPr lang="es-ES" sz="4400" dirty="0">
                <a:solidFill>
                  <a:srgbClr val="002060"/>
                </a:solidFill>
              </a:rPr>
              <a:t>CLASE EN SI Y CLASE PARA SI</a:t>
            </a:r>
          </a:p>
        </p:txBody>
      </p:sp>
      <p:sp>
        <p:nvSpPr>
          <p:cNvPr id="4" name="Cerrar llave 3">
            <a:extLst>
              <a:ext uri="{FF2B5EF4-FFF2-40B4-BE49-F238E27FC236}">
                <a16:creationId xmlns:a16="http://schemas.microsoft.com/office/drawing/2014/main" id="{9C9D7ABE-3D06-D600-1233-23916E15E600}"/>
              </a:ext>
            </a:extLst>
          </p:cNvPr>
          <p:cNvSpPr/>
          <p:nvPr/>
        </p:nvSpPr>
        <p:spPr>
          <a:xfrm>
            <a:off x="6851543" y="1539088"/>
            <a:ext cx="597529" cy="322873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5" name="CuadroTexto 4">
            <a:extLst>
              <a:ext uri="{FF2B5EF4-FFF2-40B4-BE49-F238E27FC236}">
                <a16:creationId xmlns:a16="http://schemas.microsoft.com/office/drawing/2014/main" id="{9AB021EC-E399-3B6C-4B28-7491F6641275}"/>
              </a:ext>
            </a:extLst>
          </p:cNvPr>
          <p:cNvSpPr txBox="1"/>
          <p:nvPr/>
        </p:nvSpPr>
        <p:spPr>
          <a:xfrm>
            <a:off x="7351414" y="2091351"/>
            <a:ext cx="1911549" cy="400110"/>
          </a:xfrm>
          <a:prstGeom prst="rect">
            <a:avLst/>
          </a:prstGeom>
          <a:noFill/>
        </p:spPr>
        <p:txBody>
          <a:bodyPr wrap="none" rtlCol="0">
            <a:spAutoFit/>
          </a:bodyPr>
          <a:lstStyle/>
          <a:p>
            <a:r>
              <a:rPr lang="es-ES" sz="2000" dirty="0"/>
              <a:t>Valor + plusvalor</a:t>
            </a:r>
          </a:p>
        </p:txBody>
      </p:sp>
      <p:sp>
        <p:nvSpPr>
          <p:cNvPr id="6" name="Flecha: hacia abajo 5">
            <a:extLst>
              <a:ext uri="{FF2B5EF4-FFF2-40B4-BE49-F238E27FC236}">
                <a16:creationId xmlns:a16="http://schemas.microsoft.com/office/drawing/2014/main" id="{B8019404-6228-C95C-873F-E5C200A0A71A}"/>
              </a:ext>
            </a:extLst>
          </p:cNvPr>
          <p:cNvSpPr/>
          <p:nvPr/>
        </p:nvSpPr>
        <p:spPr>
          <a:xfrm>
            <a:off x="8035584" y="2578966"/>
            <a:ext cx="271604" cy="40740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CuadroTexto 6">
            <a:extLst>
              <a:ext uri="{FF2B5EF4-FFF2-40B4-BE49-F238E27FC236}">
                <a16:creationId xmlns:a16="http://schemas.microsoft.com/office/drawing/2014/main" id="{3F9347B3-D86C-C1A3-7BBE-EC235B8647F3}"/>
              </a:ext>
            </a:extLst>
          </p:cNvPr>
          <p:cNvSpPr txBox="1"/>
          <p:nvPr/>
        </p:nvSpPr>
        <p:spPr>
          <a:xfrm>
            <a:off x="7787210" y="3081033"/>
            <a:ext cx="768352" cy="369332"/>
          </a:xfrm>
          <a:prstGeom prst="rect">
            <a:avLst/>
          </a:prstGeom>
          <a:noFill/>
        </p:spPr>
        <p:txBody>
          <a:bodyPr wrap="none" rtlCol="0">
            <a:spAutoFit/>
          </a:bodyPr>
          <a:lstStyle/>
          <a:p>
            <a:r>
              <a:rPr lang="es-ES" dirty="0"/>
              <a:t>Precio</a:t>
            </a:r>
          </a:p>
        </p:txBody>
      </p:sp>
      <p:sp>
        <p:nvSpPr>
          <p:cNvPr id="8" name="CuadroTexto 7">
            <a:extLst>
              <a:ext uri="{FF2B5EF4-FFF2-40B4-BE49-F238E27FC236}">
                <a16:creationId xmlns:a16="http://schemas.microsoft.com/office/drawing/2014/main" id="{4408814F-3620-E493-E54C-25BE9736AB11}"/>
              </a:ext>
            </a:extLst>
          </p:cNvPr>
          <p:cNvSpPr txBox="1"/>
          <p:nvPr/>
        </p:nvSpPr>
        <p:spPr>
          <a:xfrm>
            <a:off x="7227267" y="3932501"/>
            <a:ext cx="2035696" cy="663731"/>
          </a:xfrm>
          <a:prstGeom prst="rect">
            <a:avLst/>
          </a:prstGeom>
          <a:noFill/>
        </p:spPr>
        <p:txBody>
          <a:bodyPr wrap="square" rtlCol="0">
            <a:spAutoFit/>
          </a:bodyPr>
          <a:lstStyle/>
          <a:p>
            <a:r>
              <a:rPr lang="es-ES" dirty="0"/>
              <a:t>Relaciones sociales de producción</a:t>
            </a:r>
          </a:p>
        </p:txBody>
      </p:sp>
      <p:sp>
        <p:nvSpPr>
          <p:cNvPr id="9" name="Flecha: hacia abajo 8">
            <a:extLst>
              <a:ext uri="{FF2B5EF4-FFF2-40B4-BE49-F238E27FC236}">
                <a16:creationId xmlns:a16="http://schemas.microsoft.com/office/drawing/2014/main" id="{1D0D61AE-8F62-F6DF-B1A0-F9F95E9C49EF}"/>
              </a:ext>
            </a:extLst>
          </p:cNvPr>
          <p:cNvSpPr/>
          <p:nvPr/>
        </p:nvSpPr>
        <p:spPr>
          <a:xfrm>
            <a:off x="8035584" y="3581599"/>
            <a:ext cx="271604" cy="40740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Flecha: curvada hacia la derecha 9">
            <a:extLst>
              <a:ext uri="{FF2B5EF4-FFF2-40B4-BE49-F238E27FC236}">
                <a16:creationId xmlns:a16="http://schemas.microsoft.com/office/drawing/2014/main" id="{3F447FE6-0C3D-0DF3-914B-6E8931660EC5}"/>
              </a:ext>
            </a:extLst>
          </p:cNvPr>
          <p:cNvSpPr/>
          <p:nvPr/>
        </p:nvSpPr>
        <p:spPr>
          <a:xfrm rot="18678575">
            <a:off x="2663302" y="5752731"/>
            <a:ext cx="532660" cy="745724"/>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11" name="CuadroTexto 10">
            <a:extLst>
              <a:ext uri="{FF2B5EF4-FFF2-40B4-BE49-F238E27FC236}">
                <a16:creationId xmlns:a16="http://schemas.microsoft.com/office/drawing/2014/main" id="{BECBABCC-1E2D-3707-3A35-032235B61C35}"/>
              </a:ext>
            </a:extLst>
          </p:cNvPr>
          <p:cNvSpPr txBox="1"/>
          <p:nvPr/>
        </p:nvSpPr>
        <p:spPr>
          <a:xfrm>
            <a:off x="3565499" y="5829657"/>
            <a:ext cx="2530501" cy="461665"/>
          </a:xfrm>
          <a:prstGeom prst="rect">
            <a:avLst/>
          </a:prstGeom>
          <a:noFill/>
        </p:spPr>
        <p:txBody>
          <a:bodyPr wrap="none" rtlCol="0">
            <a:spAutoFit/>
          </a:bodyPr>
          <a:lstStyle/>
          <a:p>
            <a:r>
              <a:rPr lang="es-ES" sz="2400" dirty="0">
                <a:solidFill>
                  <a:schemeClr val="accent6">
                    <a:lumMod val="50000"/>
                  </a:schemeClr>
                </a:solidFill>
              </a:rPr>
              <a:t>Conclusión política</a:t>
            </a:r>
          </a:p>
        </p:txBody>
      </p:sp>
      <p:sp>
        <p:nvSpPr>
          <p:cNvPr id="12" name="CuadroTexto 11">
            <a:extLst>
              <a:ext uri="{FF2B5EF4-FFF2-40B4-BE49-F238E27FC236}">
                <a16:creationId xmlns:a16="http://schemas.microsoft.com/office/drawing/2014/main" id="{FCDAF457-F215-C064-8E11-1F860D4BADB5}"/>
              </a:ext>
            </a:extLst>
          </p:cNvPr>
          <p:cNvSpPr txBox="1"/>
          <p:nvPr/>
        </p:nvSpPr>
        <p:spPr>
          <a:xfrm>
            <a:off x="461315" y="134334"/>
            <a:ext cx="8738867" cy="584775"/>
          </a:xfrm>
          <a:prstGeom prst="rect">
            <a:avLst/>
          </a:prstGeom>
          <a:noFill/>
        </p:spPr>
        <p:txBody>
          <a:bodyPr wrap="none" rtlCol="0">
            <a:spAutoFit/>
          </a:bodyPr>
          <a:lstStyle/>
          <a:p>
            <a:r>
              <a:rPr lang="es-ES" sz="3200" b="1" dirty="0">
                <a:solidFill>
                  <a:schemeClr val="accent6">
                    <a:lumMod val="50000"/>
                  </a:schemeClr>
                </a:solidFill>
              </a:rPr>
              <a:t>FUNDAMENTO TEÓRICO DE LA ESCUELA CLÁSICA</a:t>
            </a:r>
          </a:p>
        </p:txBody>
      </p:sp>
    </p:spTree>
    <p:extLst>
      <p:ext uri="{BB962C8B-B14F-4D97-AF65-F5344CB8AC3E}">
        <p14:creationId xmlns:p14="http://schemas.microsoft.com/office/powerpoint/2010/main" val="3771088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C6FB4272-0598-408A-BA1A-6EEB00C5B353}"/>
              </a:ext>
            </a:extLst>
          </p:cNvPr>
          <p:cNvSpPr txBox="1"/>
          <p:nvPr/>
        </p:nvSpPr>
        <p:spPr>
          <a:xfrm>
            <a:off x="294567" y="554819"/>
            <a:ext cx="8763000" cy="4247317"/>
          </a:xfrm>
          <a:prstGeom prst="rect">
            <a:avLst/>
          </a:prstGeom>
          <a:noFill/>
        </p:spPr>
        <p:txBody>
          <a:bodyPr wrap="square">
            <a:spAutoFit/>
          </a:bodyPr>
          <a:lstStyle/>
          <a:p>
            <a:pPr algn="ctr"/>
            <a:r>
              <a:rPr lang="es-ES" sz="5400" dirty="0">
                <a:solidFill>
                  <a:schemeClr val="accent6">
                    <a:lumMod val="50000"/>
                  </a:schemeClr>
                </a:solidFill>
              </a:rPr>
              <a:t>¡¡¡El capital es el valor del trabajo no remunerado o de la ganancia acumulada para seguir explotando y ampliar la explotación!!!</a:t>
            </a:r>
            <a:endParaRPr lang="es-CO" sz="5400" dirty="0">
              <a:solidFill>
                <a:schemeClr val="accent6">
                  <a:lumMod val="50000"/>
                </a:schemeClr>
              </a:solidFill>
            </a:endParaRPr>
          </a:p>
        </p:txBody>
      </p:sp>
      <p:sp>
        <p:nvSpPr>
          <p:cNvPr id="3" name="CuadroTexto 2">
            <a:extLst>
              <a:ext uri="{FF2B5EF4-FFF2-40B4-BE49-F238E27FC236}">
                <a16:creationId xmlns:a16="http://schemas.microsoft.com/office/drawing/2014/main" id="{98828C86-8602-0C28-2492-7B1874A96A3F}"/>
              </a:ext>
            </a:extLst>
          </p:cNvPr>
          <p:cNvSpPr txBox="1"/>
          <p:nvPr/>
        </p:nvSpPr>
        <p:spPr>
          <a:xfrm>
            <a:off x="374356" y="5102852"/>
            <a:ext cx="8956075" cy="1200329"/>
          </a:xfrm>
          <a:prstGeom prst="rect">
            <a:avLst/>
          </a:prstGeom>
          <a:noFill/>
        </p:spPr>
        <p:txBody>
          <a:bodyPr wrap="square" rtlCol="0">
            <a:spAutoFit/>
          </a:bodyPr>
          <a:lstStyle/>
          <a:p>
            <a:r>
              <a:rPr lang="es-ES" sz="3600" b="1" dirty="0">
                <a:solidFill>
                  <a:schemeClr val="accent6">
                    <a:lumMod val="50000"/>
                  </a:schemeClr>
                </a:solidFill>
              </a:rPr>
              <a:t>Dueño del capital expropia al trabajador por las relaciones sociales de producción</a:t>
            </a:r>
          </a:p>
        </p:txBody>
      </p:sp>
      <p:sp>
        <p:nvSpPr>
          <p:cNvPr id="4" name="Flecha: curvada hacia la derecha 3">
            <a:extLst>
              <a:ext uri="{FF2B5EF4-FFF2-40B4-BE49-F238E27FC236}">
                <a16:creationId xmlns:a16="http://schemas.microsoft.com/office/drawing/2014/main" id="{2CF7A50A-ABCC-0BB9-B351-A84BD62FB79C}"/>
              </a:ext>
            </a:extLst>
          </p:cNvPr>
          <p:cNvSpPr/>
          <p:nvPr/>
        </p:nvSpPr>
        <p:spPr>
          <a:xfrm rot="8295978" flipV="1">
            <a:off x="10088851" y="1738116"/>
            <a:ext cx="516265" cy="969302"/>
          </a:xfrm>
          <a:prstGeom prst="curvedRightArrow">
            <a:avLst>
              <a:gd name="adj1" fmla="val 25000"/>
              <a:gd name="adj2" fmla="val 53960"/>
              <a:gd name="adj3" fmla="val 6548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
        <p:nvSpPr>
          <p:cNvPr id="5" name="CuadroTexto 4">
            <a:extLst>
              <a:ext uri="{FF2B5EF4-FFF2-40B4-BE49-F238E27FC236}">
                <a16:creationId xmlns:a16="http://schemas.microsoft.com/office/drawing/2014/main" id="{57422A69-9A4C-4961-4CD1-B1D05ABFB67C}"/>
              </a:ext>
            </a:extLst>
          </p:cNvPr>
          <p:cNvSpPr txBox="1"/>
          <p:nvPr/>
        </p:nvSpPr>
        <p:spPr>
          <a:xfrm>
            <a:off x="9495783" y="2967335"/>
            <a:ext cx="2587375" cy="461665"/>
          </a:xfrm>
          <a:prstGeom prst="rect">
            <a:avLst/>
          </a:prstGeom>
          <a:noFill/>
        </p:spPr>
        <p:txBody>
          <a:bodyPr wrap="none" rtlCol="0">
            <a:spAutoFit/>
          </a:bodyPr>
          <a:lstStyle/>
          <a:p>
            <a:r>
              <a:rPr lang="es-ES" sz="2400" b="1" dirty="0">
                <a:solidFill>
                  <a:schemeClr val="accent6">
                    <a:lumMod val="50000"/>
                  </a:schemeClr>
                </a:solidFill>
              </a:rPr>
              <a:t>Conclusión política</a:t>
            </a:r>
          </a:p>
        </p:txBody>
      </p:sp>
      <p:sp>
        <p:nvSpPr>
          <p:cNvPr id="6" name="CuadroTexto 5">
            <a:extLst>
              <a:ext uri="{FF2B5EF4-FFF2-40B4-BE49-F238E27FC236}">
                <a16:creationId xmlns:a16="http://schemas.microsoft.com/office/drawing/2014/main" id="{49537323-9791-9CCF-2F38-A900E1CBD053}"/>
              </a:ext>
            </a:extLst>
          </p:cNvPr>
          <p:cNvSpPr txBox="1"/>
          <p:nvPr/>
        </p:nvSpPr>
        <p:spPr>
          <a:xfrm>
            <a:off x="8138979" y="5841516"/>
            <a:ext cx="2479846" cy="461665"/>
          </a:xfrm>
          <a:prstGeom prst="rect">
            <a:avLst/>
          </a:prstGeom>
          <a:noFill/>
        </p:spPr>
        <p:txBody>
          <a:bodyPr wrap="none" rtlCol="0">
            <a:spAutoFit/>
          </a:bodyPr>
          <a:lstStyle/>
          <a:p>
            <a:r>
              <a:rPr lang="es-ES" sz="2400" b="1" dirty="0">
                <a:solidFill>
                  <a:schemeClr val="accent6">
                    <a:lumMod val="50000"/>
                  </a:schemeClr>
                </a:solidFill>
              </a:rPr>
              <a:t>Conclusión fáctica</a:t>
            </a:r>
          </a:p>
        </p:txBody>
      </p:sp>
      <p:sp>
        <p:nvSpPr>
          <p:cNvPr id="7" name="Flecha: curvada hacia la derecha 6">
            <a:extLst>
              <a:ext uri="{FF2B5EF4-FFF2-40B4-BE49-F238E27FC236}">
                <a16:creationId xmlns:a16="http://schemas.microsoft.com/office/drawing/2014/main" id="{54501E70-50DE-1238-73C9-2B2FEFFE194A}"/>
              </a:ext>
            </a:extLst>
          </p:cNvPr>
          <p:cNvSpPr/>
          <p:nvPr/>
        </p:nvSpPr>
        <p:spPr>
          <a:xfrm rot="8295978" flipH="1" flipV="1">
            <a:off x="7781667" y="5918127"/>
            <a:ext cx="515552" cy="748617"/>
          </a:xfrm>
          <a:prstGeom prst="curvedRightArrow">
            <a:avLst>
              <a:gd name="adj1" fmla="val 25000"/>
              <a:gd name="adj2" fmla="val 53960"/>
              <a:gd name="adj3" fmla="val 6548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Tree>
    <p:extLst>
      <p:ext uri="{BB962C8B-B14F-4D97-AF65-F5344CB8AC3E}">
        <p14:creationId xmlns:p14="http://schemas.microsoft.com/office/powerpoint/2010/main" val="38852844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E246427-F5F5-4E15-A902-D165F97C14D1}"/>
              </a:ext>
            </a:extLst>
          </p:cNvPr>
          <p:cNvSpPr txBox="1"/>
          <p:nvPr/>
        </p:nvSpPr>
        <p:spPr>
          <a:xfrm>
            <a:off x="368300" y="2503636"/>
            <a:ext cx="9876531" cy="3970318"/>
          </a:xfrm>
          <a:prstGeom prst="rect">
            <a:avLst/>
          </a:prstGeom>
          <a:noFill/>
        </p:spPr>
        <p:txBody>
          <a:bodyPr wrap="square">
            <a:spAutoFit/>
          </a:bodyPr>
          <a:lstStyle/>
          <a:p>
            <a:r>
              <a:rPr lang="es-ES" sz="3600" dirty="0">
                <a:solidFill>
                  <a:schemeClr val="accent6">
                    <a:lumMod val="50000"/>
                  </a:schemeClr>
                </a:solidFill>
              </a:rPr>
              <a:t>«Las ideas aquí expresadas tan laboriosamente son extremadamente simples y deberían ser evidentes. La dificultad no radica en las nuevas ideas, sino en escapar de las viejas que, para quienes hemos recibido la formación más convencional, se ramifican hasta alcanzar cada esquina de nuestras mentes» (Keynes, 1936).</a:t>
            </a:r>
          </a:p>
        </p:txBody>
      </p:sp>
    </p:spTree>
    <p:extLst>
      <p:ext uri="{BB962C8B-B14F-4D97-AF65-F5344CB8AC3E}">
        <p14:creationId xmlns:p14="http://schemas.microsoft.com/office/powerpoint/2010/main" val="3434305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B7E90D0-303B-4A04-B2E2-37F800B5F109}"/>
              </a:ext>
            </a:extLst>
          </p:cNvPr>
          <p:cNvSpPr txBox="1"/>
          <p:nvPr/>
        </p:nvSpPr>
        <p:spPr>
          <a:xfrm>
            <a:off x="2654301" y="1012954"/>
            <a:ext cx="9017000" cy="5016758"/>
          </a:xfrm>
          <a:prstGeom prst="rect">
            <a:avLst/>
          </a:prstGeom>
          <a:noFill/>
        </p:spPr>
        <p:txBody>
          <a:bodyPr wrap="square">
            <a:spAutoFit/>
          </a:bodyPr>
          <a:lstStyle/>
          <a:p>
            <a:pPr algn="ctr"/>
            <a:r>
              <a:rPr lang="es-ES" sz="8000" dirty="0">
                <a:solidFill>
                  <a:schemeClr val="accent6">
                    <a:lumMod val="50000"/>
                  </a:schemeClr>
                </a:solidFill>
              </a:rPr>
              <a:t>¿Que se dice de la teoría económica y de la lucha sindical y social?</a:t>
            </a:r>
            <a:r>
              <a:rPr lang="es-CO" sz="8000" dirty="0">
                <a:solidFill>
                  <a:schemeClr val="accent6">
                    <a:lumMod val="50000"/>
                  </a:schemeClr>
                </a:solidFill>
              </a:rPr>
              <a:t> </a:t>
            </a:r>
          </a:p>
        </p:txBody>
      </p:sp>
    </p:spTree>
    <p:extLst>
      <p:ext uri="{BB962C8B-B14F-4D97-AF65-F5344CB8AC3E}">
        <p14:creationId xmlns:p14="http://schemas.microsoft.com/office/powerpoint/2010/main" val="3411404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EC7D246-8572-1DAA-5DFB-7D2D9BC6F90F}"/>
              </a:ext>
            </a:extLst>
          </p:cNvPr>
          <p:cNvPicPr>
            <a:picLocks noChangeAspect="1"/>
          </p:cNvPicPr>
          <p:nvPr/>
        </p:nvPicPr>
        <p:blipFill>
          <a:blip r:embed="rId3"/>
          <a:stretch>
            <a:fillRect/>
          </a:stretch>
        </p:blipFill>
        <p:spPr>
          <a:xfrm>
            <a:off x="3826275" y="886720"/>
            <a:ext cx="8191002" cy="3748068"/>
          </a:xfrm>
          <a:prstGeom prst="rect">
            <a:avLst/>
          </a:prstGeom>
        </p:spPr>
      </p:pic>
      <p:pic>
        <p:nvPicPr>
          <p:cNvPr id="4" name="Imagen 3">
            <a:extLst>
              <a:ext uri="{FF2B5EF4-FFF2-40B4-BE49-F238E27FC236}">
                <a16:creationId xmlns:a16="http://schemas.microsoft.com/office/drawing/2014/main" id="{61C17CE0-9470-4593-8706-7CFC700C6EAF}"/>
              </a:ext>
            </a:extLst>
          </p:cNvPr>
          <p:cNvPicPr>
            <a:picLocks noChangeAspect="1"/>
          </p:cNvPicPr>
          <p:nvPr/>
        </p:nvPicPr>
        <p:blipFill>
          <a:blip r:embed="rId4"/>
          <a:stretch>
            <a:fillRect/>
          </a:stretch>
        </p:blipFill>
        <p:spPr>
          <a:xfrm>
            <a:off x="6482017" y="5301660"/>
            <a:ext cx="1288930" cy="961472"/>
          </a:xfrm>
          <a:prstGeom prst="rect">
            <a:avLst/>
          </a:prstGeom>
        </p:spPr>
      </p:pic>
      <p:sp>
        <p:nvSpPr>
          <p:cNvPr id="5" name="Forma libre: forma 4">
            <a:extLst>
              <a:ext uri="{FF2B5EF4-FFF2-40B4-BE49-F238E27FC236}">
                <a16:creationId xmlns:a16="http://schemas.microsoft.com/office/drawing/2014/main" id="{3DFF761F-7F32-297C-0258-F04247E25EF9}"/>
              </a:ext>
            </a:extLst>
          </p:cNvPr>
          <p:cNvSpPr/>
          <p:nvPr/>
        </p:nvSpPr>
        <p:spPr>
          <a:xfrm>
            <a:off x="5086904" y="876947"/>
            <a:ext cx="2146147" cy="2662981"/>
          </a:xfrm>
          <a:custGeom>
            <a:avLst/>
            <a:gdLst>
              <a:gd name="connsiteX0" fmla="*/ 0 w 2297068"/>
              <a:gd name="connsiteY0" fmla="*/ 2008296 h 2662981"/>
              <a:gd name="connsiteX1" fmla="*/ 621437 w 2297068"/>
              <a:gd name="connsiteY1" fmla="*/ 2576467 h 2662981"/>
              <a:gd name="connsiteX2" fmla="*/ 2095131 w 2297068"/>
              <a:gd name="connsiteY2" fmla="*/ 374804 h 2662981"/>
              <a:gd name="connsiteX3" fmla="*/ 2246051 w 2297068"/>
              <a:gd name="connsiteY3" fmla="*/ 19698 h 2662981"/>
            </a:gdLst>
            <a:ahLst/>
            <a:cxnLst>
              <a:cxn ang="0">
                <a:pos x="connsiteX0" y="connsiteY0"/>
              </a:cxn>
              <a:cxn ang="0">
                <a:pos x="connsiteX1" y="connsiteY1"/>
              </a:cxn>
              <a:cxn ang="0">
                <a:pos x="connsiteX2" y="connsiteY2"/>
              </a:cxn>
              <a:cxn ang="0">
                <a:pos x="connsiteX3" y="connsiteY3"/>
              </a:cxn>
            </a:cxnLst>
            <a:rect l="l" t="t" r="r" b="b"/>
            <a:pathLst>
              <a:path w="2297068" h="2662981">
                <a:moveTo>
                  <a:pt x="0" y="2008296"/>
                </a:moveTo>
                <a:cubicBezTo>
                  <a:pt x="136124" y="2428506"/>
                  <a:pt x="272249" y="2848716"/>
                  <a:pt x="621437" y="2576467"/>
                </a:cubicBezTo>
                <a:cubicBezTo>
                  <a:pt x="970625" y="2304218"/>
                  <a:pt x="1824362" y="800932"/>
                  <a:pt x="2095131" y="374804"/>
                </a:cubicBezTo>
                <a:cubicBezTo>
                  <a:pt x="2365900" y="-51324"/>
                  <a:pt x="2305975" y="-15813"/>
                  <a:pt x="2246051" y="19698"/>
                </a:cubicBezTo>
              </a:path>
            </a:pathLst>
          </a:cu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Forma libre: forma 5">
            <a:extLst>
              <a:ext uri="{FF2B5EF4-FFF2-40B4-BE49-F238E27FC236}">
                <a16:creationId xmlns:a16="http://schemas.microsoft.com/office/drawing/2014/main" id="{A832A77C-4BD6-929B-C325-97E1F163FAF3}"/>
              </a:ext>
            </a:extLst>
          </p:cNvPr>
          <p:cNvSpPr/>
          <p:nvPr/>
        </p:nvSpPr>
        <p:spPr>
          <a:xfrm>
            <a:off x="5424256" y="1038687"/>
            <a:ext cx="2115523" cy="1240412"/>
          </a:xfrm>
          <a:custGeom>
            <a:avLst/>
            <a:gdLst>
              <a:gd name="connsiteX0" fmla="*/ 0 w 2115523"/>
              <a:gd name="connsiteY0" fmla="*/ 0 h 1240412"/>
              <a:gd name="connsiteX1" fmla="*/ 1526960 w 2115523"/>
              <a:gd name="connsiteY1" fmla="*/ 1233996 h 1240412"/>
              <a:gd name="connsiteX2" fmla="*/ 2077375 w 2115523"/>
              <a:gd name="connsiteY2" fmla="*/ 488272 h 1240412"/>
              <a:gd name="connsiteX3" fmla="*/ 2024109 w 2115523"/>
              <a:gd name="connsiteY3" fmla="*/ 577049 h 1240412"/>
            </a:gdLst>
            <a:ahLst/>
            <a:cxnLst>
              <a:cxn ang="0">
                <a:pos x="connsiteX0" y="connsiteY0"/>
              </a:cxn>
              <a:cxn ang="0">
                <a:pos x="connsiteX1" y="connsiteY1"/>
              </a:cxn>
              <a:cxn ang="0">
                <a:pos x="connsiteX2" y="connsiteY2"/>
              </a:cxn>
              <a:cxn ang="0">
                <a:pos x="connsiteX3" y="connsiteY3"/>
              </a:cxn>
            </a:cxnLst>
            <a:rect l="l" t="t" r="r" b="b"/>
            <a:pathLst>
              <a:path w="2115523" h="1240412">
                <a:moveTo>
                  <a:pt x="0" y="0"/>
                </a:moveTo>
                <a:cubicBezTo>
                  <a:pt x="590365" y="576308"/>
                  <a:pt x="1180731" y="1152617"/>
                  <a:pt x="1526960" y="1233996"/>
                </a:cubicBezTo>
                <a:cubicBezTo>
                  <a:pt x="1873189" y="1315375"/>
                  <a:pt x="1994517" y="597763"/>
                  <a:pt x="2077375" y="488272"/>
                </a:cubicBezTo>
                <a:cubicBezTo>
                  <a:pt x="2160233" y="378781"/>
                  <a:pt x="2092171" y="477915"/>
                  <a:pt x="2024109" y="577049"/>
                </a:cubicBezTo>
              </a:path>
            </a:pathLst>
          </a:custGeom>
          <a:noFill/>
          <a:ln w="190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Forma libre: forma 6">
            <a:extLst>
              <a:ext uri="{FF2B5EF4-FFF2-40B4-BE49-F238E27FC236}">
                <a16:creationId xmlns:a16="http://schemas.microsoft.com/office/drawing/2014/main" id="{9674B16A-D8CC-50C2-33CD-339A0F8E4951}"/>
              </a:ext>
            </a:extLst>
          </p:cNvPr>
          <p:cNvSpPr/>
          <p:nvPr/>
        </p:nvSpPr>
        <p:spPr>
          <a:xfrm>
            <a:off x="4749553" y="1553592"/>
            <a:ext cx="2556769" cy="1384799"/>
          </a:xfrm>
          <a:custGeom>
            <a:avLst/>
            <a:gdLst>
              <a:gd name="connsiteX0" fmla="*/ 0 w 2556769"/>
              <a:gd name="connsiteY0" fmla="*/ 0 h 1384799"/>
              <a:gd name="connsiteX1" fmla="*/ 1526960 w 2556769"/>
              <a:gd name="connsiteY1" fmla="*/ 1349406 h 1384799"/>
              <a:gd name="connsiteX2" fmla="*/ 2556769 w 2556769"/>
              <a:gd name="connsiteY2" fmla="*/ 1020932 h 1384799"/>
              <a:gd name="connsiteX3" fmla="*/ 2556769 w 2556769"/>
              <a:gd name="connsiteY3" fmla="*/ 1020932 h 1384799"/>
            </a:gdLst>
            <a:ahLst/>
            <a:cxnLst>
              <a:cxn ang="0">
                <a:pos x="connsiteX0" y="connsiteY0"/>
              </a:cxn>
              <a:cxn ang="0">
                <a:pos x="connsiteX1" y="connsiteY1"/>
              </a:cxn>
              <a:cxn ang="0">
                <a:pos x="connsiteX2" y="connsiteY2"/>
              </a:cxn>
              <a:cxn ang="0">
                <a:pos x="connsiteX3" y="connsiteY3"/>
              </a:cxn>
            </a:cxnLst>
            <a:rect l="l" t="t" r="r" b="b"/>
            <a:pathLst>
              <a:path w="2556769" h="1384799">
                <a:moveTo>
                  <a:pt x="0" y="0"/>
                </a:moveTo>
                <a:cubicBezTo>
                  <a:pt x="550416" y="589625"/>
                  <a:pt x="1100832" y="1179251"/>
                  <a:pt x="1526960" y="1349406"/>
                </a:cubicBezTo>
                <a:cubicBezTo>
                  <a:pt x="1953088" y="1519561"/>
                  <a:pt x="2556769" y="1020932"/>
                  <a:pt x="2556769" y="1020932"/>
                </a:cubicBezTo>
                <a:lnTo>
                  <a:pt x="2556769" y="1020932"/>
                </a:lnTo>
              </a:path>
            </a:pathLst>
          </a:custGeom>
          <a:noFill/>
          <a:ln w="190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9" name="Conector recto 8">
            <a:extLst>
              <a:ext uri="{FF2B5EF4-FFF2-40B4-BE49-F238E27FC236}">
                <a16:creationId xmlns:a16="http://schemas.microsoft.com/office/drawing/2014/main" id="{82E09898-2DD6-02D4-C098-16007D3AB4C4}"/>
              </a:ext>
            </a:extLst>
          </p:cNvPr>
          <p:cNvCxnSpPr>
            <a:cxnSpLocks/>
          </p:cNvCxnSpPr>
          <p:nvPr/>
        </p:nvCxnSpPr>
        <p:spPr>
          <a:xfrm flipV="1">
            <a:off x="9072753" y="786838"/>
            <a:ext cx="1411550" cy="166117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a16="http://schemas.microsoft.com/office/drawing/2014/main" id="{5333D963-EC57-2D63-EFD7-280AAB9B74C0}"/>
              </a:ext>
            </a:extLst>
          </p:cNvPr>
          <p:cNvSpPr txBox="1"/>
          <p:nvPr/>
        </p:nvSpPr>
        <p:spPr>
          <a:xfrm>
            <a:off x="10644326" y="559834"/>
            <a:ext cx="362600" cy="369332"/>
          </a:xfrm>
          <a:prstGeom prst="rect">
            <a:avLst/>
          </a:prstGeom>
          <a:noFill/>
        </p:spPr>
        <p:txBody>
          <a:bodyPr wrap="none" rtlCol="0">
            <a:spAutoFit/>
          </a:bodyPr>
          <a:lstStyle/>
          <a:p>
            <a:r>
              <a:rPr lang="es-ES" b="1" dirty="0">
                <a:solidFill>
                  <a:srgbClr val="FF0000"/>
                </a:solidFill>
              </a:rPr>
              <a:t>S`</a:t>
            </a:r>
          </a:p>
        </p:txBody>
      </p:sp>
      <p:sp>
        <p:nvSpPr>
          <p:cNvPr id="13" name="Flecha: a la derecha 12">
            <a:extLst>
              <a:ext uri="{FF2B5EF4-FFF2-40B4-BE49-F238E27FC236}">
                <a16:creationId xmlns:a16="http://schemas.microsoft.com/office/drawing/2014/main" id="{3B4CBAF7-C0CB-958C-6CD9-F78457BF24B4}"/>
              </a:ext>
            </a:extLst>
          </p:cNvPr>
          <p:cNvSpPr/>
          <p:nvPr/>
        </p:nvSpPr>
        <p:spPr>
          <a:xfrm rot="2328637" flipH="1">
            <a:off x="10364308" y="1147748"/>
            <a:ext cx="233456" cy="23082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Flecha: a la derecha 13">
            <a:extLst>
              <a:ext uri="{FF2B5EF4-FFF2-40B4-BE49-F238E27FC236}">
                <a16:creationId xmlns:a16="http://schemas.microsoft.com/office/drawing/2014/main" id="{256A48D1-D23F-C723-4138-54DB08D6CCCF}"/>
              </a:ext>
            </a:extLst>
          </p:cNvPr>
          <p:cNvSpPr/>
          <p:nvPr/>
        </p:nvSpPr>
        <p:spPr>
          <a:xfrm rot="2328637" flipH="1">
            <a:off x="9379630" y="2332599"/>
            <a:ext cx="233456" cy="23082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6" name="Conector recto 15">
            <a:extLst>
              <a:ext uri="{FF2B5EF4-FFF2-40B4-BE49-F238E27FC236}">
                <a16:creationId xmlns:a16="http://schemas.microsoft.com/office/drawing/2014/main" id="{56108D2B-9EC3-717E-0776-DEC6FBB9C3A5}"/>
              </a:ext>
            </a:extLst>
          </p:cNvPr>
          <p:cNvCxnSpPr>
            <a:cxnSpLocks/>
          </p:cNvCxnSpPr>
          <p:nvPr/>
        </p:nvCxnSpPr>
        <p:spPr>
          <a:xfrm>
            <a:off x="9566524" y="1855433"/>
            <a:ext cx="29833" cy="2391469"/>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a16="http://schemas.microsoft.com/office/drawing/2014/main" id="{30052896-C79C-D74E-964E-449AFB4AE7EB}"/>
              </a:ext>
            </a:extLst>
          </p:cNvPr>
          <p:cNvSpPr txBox="1"/>
          <p:nvPr/>
        </p:nvSpPr>
        <p:spPr>
          <a:xfrm>
            <a:off x="9415928" y="4208749"/>
            <a:ext cx="421910" cy="369332"/>
          </a:xfrm>
          <a:prstGeom prst="rect">
            <a:avLst/>
          </a:prstGeom>
          <a:noFill/>
        </p:spPr>
        <p:txBody>
          <a:bodyPr wrap="none" rtlCol="0">
            <a:spAutoFit/>
          </a:bodyPr>
          <a:lstStyle/>
          <a:p>
            <a:r>
              <a:rPr lang="es-ES" b="1" dirty="0">
                <a:solidFill>
                  <a:srgbClr val="FF0000"/>
                </a:solidFill>
              </a:rPr>
              <a:t>Q</a:t>
            </a:r>
            <a:r>
              <a:rPr lang="es-ES" b="1" baseline="-25000" dirty="0">
                <a:solidFill>
                  <a:srgbClr val="FF0000"/>
                </a:solidFill>
              </a:rPr>
              <a:t>2</a:t>
            </a:r>
          </a:p>
        </p:txBody>
      </p:sp>
      <p:sp>
        <p:nvSpPr>
          <p:cNvPr id="20" name="CuadroTexto 19">
            <a:extLst>
              <a:ext uri="{FF2B5EF4-FFF2-40B4-BE49-F238E27FC236}">
                <a16:creationId xmlns:a16="http://schemas.microsoft.com/office/drawing/2014/main" id="{5EBC951A-6660-A531-11D8-BC8E5DF95FA4}"/>
              </a:ext>
            </a:extLst>
          </p:cNvPr>
          <p:cNvSpPr txBox="1"/>
          <p:nvPr/>
        </p:nvSpPr>
        <p:spPr>
          <a:xfrm>
            <a:off x="8710153" y="1486101"/>
            <a:ext cx="386644" cy="369332"/>
          </a:xfrm>
          <a:prstGeom prst="rect">
            <a:avLst/>
          </a:prstGeom>
          <a:noFill/>
        </p:spPr>
        <p:txBody>
          <a:bodyPr wrap="none" rtlCol="0">
            <a:spAutoFit/>
          </a:bodyPr>
          <a:lstStyle/>
          <a:p>
            <a:r>
              <a:rPr lang="es-ES" b="1" dirty="0">
                <a:solidFill>
                  <a:srgbClr val="FF0000"/>
                </a:solidFill>
              </a:rPr>
              <a:t>P</a:t>
            </a:r>
            <a:r>
              <a:rPr lang="es-ES" b="1" baseline="-25000" dirty="0">
                <a:solidFill>
                  <a:srgbClr val="FF0000"/>
                </a:solidFill>
              </a:rPr>
              <a:t>2</a:t>
            </a:r>
          </a:p>
        </p:txBody>
      </p:sp>
      <p:sp>
        <p:nvSpPr>
          <p:cNvPr id="21" name="CuadroTexto 20">
            <a:extLst>
              <a:ext uri="{FF2B5EF4-FFF2-40B4-BE49-F238E27FC236}">
                <a16:creationId xmlns:a16="http://schemas.microsoft.com/office/drawing/2014/main" id="{610D5E1D-BAA4-D9AD-4569-D5992231911F}"/>
              </a:ext>
            </a:extLst>
          </p:cNvPr>
          <p:cNvSpPr txBox="1"/>
          <p:nvPr/>
        </p:nvSpPr>
        <p:spPr>
          <a:xfrm>
            <a:off x="3303130" y="418047"/>
            <a:ext cx="4523098" cy="369332"/>
          </a:xfrm>
          <a:prstGeom prst="rect">
            <a:avLst/>
          </a:prstGeom>
          <a:noFill/>
        </p:spPr>
        <p:txBody>
          <a:bodyPr wrap="none" rtlCol="0">
            <a:spAutoFit/>
          </a:bodyPr>
          <a:lstStyle/>
          <a:p>
            <a:r>
              <a:rPr lang="es-ES" b="1" dirty="0">
                <a:solidFill>
                  <a:srgbClr val="FF0000"/>
                </a:solidFill>
              </a:rPr>
              <a:t>Aumento Salarios </a:t>
            </a:r>
            <a:r>
              <a:rPr lang="es-ES" b="1" dirty="0" err="1">
                <a:solidFill>
                  <a:srgbClr val="FF0000"/>
                </a:solidFill>
              </a:rPr>
              <a:t>ó</a:t>
            </a:r>
            <a:r>
              <a:rPr lang="es-ES" b="1" dirty="0">
                <a:solidFill>
                  <a:srgbClr val="FF0000"/>
                </a:solidFill>
              </a:rPr>
              <a:t> Distribución de la riqueza</a:t>
            </a:r>
          </a:p>
        </p:txBody>
      </p:sp>
      <p:sp>
        <p:nvSpPr>
          <p:cNvPr id="22" name="CuadroTexto 21">
            <a:extLst>
              <a:ext uri="{FF2B5EF4-FFF2-40B4-BE49-F238E27FC236}">
                <a16:creationId xmlns:a16="http://schemas.microsoft.com/office/drawing/2014/main" id="{155FB392-6D51-DC00-B310-6EC477387601}"/>
              </a:ext>
            </a:extLst>
          </p:cNvPr>
          <p:cNvSpPr txBox="1"/>
          <p:nvPr/>
        </p:nvSpPr>
        <p:spPr>
          <a:xfrm>
            <a:off x="7723798" y="5448442"/>
            <a:ext cx="3384260" cy="461665"/>
          </a:xfrm>
          <a:prstGeom prst="rect">
            <a:avLst/>
          </a:prstGeom>
          <a:noFill/>
        </p:spPr>
        <p:txBody>
          <a:bodyPr wrap="none" rtlCol="0">
            <a:spAutoFit/>
          </a:bodyPr>
          <a:lstStyle/>
          <a:p>
            <a:r>
              <a:rPr lang="es-ES" sz="2400" dirty="0">
                <a:sym typeface="Wingdings" panose="05000000000000000000" pitchFamily="2" charset="2"/>
              </a:rPr>
              <a:t> </a:t>
            </a:r>
            <a:r>
              <a:rPr lang="es-ES" sz="2400" dirty="0"/>
              <a:t>$1,000,oo + $1,100,oo</a:t>
            </a:r>
          </a:p>
        </p:txBody>
      </p:sp>
      <p:sp>
        <p:nvSpPr>
          <p:cNvPr id="23" name="CuadroTexto 22">
            <a:extLst>
              <a:ext uri="{FF2B5EF4-FFF2-40B4-BE49-F238E27FC236}">
                <a16:creationId xmlns:a16="http://schemas.microsoft.com/office/drawing/2014/main" id="{D053AFB1-8EED-E8FF-9A8D-B80891CF222B}"/>
              </a:ext>
            </a:extLst>
          </p:cNvPr>
          <p:cNvSpPr txBox="1"/>
          <p:nvPr/>
        </p:nvSpPr>
        <p:spPr>
          <a:xfrm>
            <a:off x="35152" y="5350967"/>
            <a:ext cx="6423297" cy="523220"/>
          </a:xfrm>
          <a:prstGeom prst="rect">
            <a:avLst/>
          </a:prstGeom>
          <a:noFill/>
        </p:spPr>
        <p:txBody>
          <a:bodyPr wrap="none" rtlCol="0">
            <a:spAutoFit/>
          </a:bodyPr>
          <a:lstStyle/>
          <a:p>
            <a:r>
              <a:rPr lang="es-ES" sz="2800" dirty="0"/>
              <a:t>La lucha sindical y social es inflacionaria </a:t>
            </a:r>
            <a:r>
              <a:rPr lang="es-ES" sz="2800" dirty="0">
                <a:sym typeface="Wingdings" panose="05000000000000000000" pitchFamily="2" charset="2"/>
              </a:rPr>
              <a:t></a:t>
            </a:r>
            <a:endParaRPr lang="es-ES" sz="2800" dirty="0"/>
          </a:p>
        </p:txBody>
      </p:sp>
    </p:spTree>
    <p:extLst>
      <p:ext uri="{BB962C8B-B14F-4D97-AF65-F5344CB8AC3E}">
        <p14:creationId xmlns:p14="http://schemas.microsoft.com/office/powerpoint/2010/main" val="357717223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2" grpId="0"/>
      <p:bldP spid="13" grpId="0" animBg="1"/>
      <p:bldP spid="14" grpId="0" animBg="1"/>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CuadroTexto 20">
            <a:extLst>
              <a:ext uri="{FF2B5EF4-FFF2-40B4-BE49-F238E27FC236}">
                <a16:creationId xmlns:a16="http://schemas.microsoft.com/office/drawing/2014/main" id="{610D5E1D-BAA4-D9AD-4569-D5992231911F}"/>
              </a:ext>
            </a:extLst>
          </p:cNvPr>
          <p:cNvSpPr txBox="1"/>
          <p:nvPr/>
        </p:nvSpPr>
        <p:spPr>
          <a:xfrm>
            <a:off x="2415095" y="551214"/>
            <a:ext cx="5980868" cy="461665"/>
          </a:xfrm>
          <a:prstGeom prst="rect">
            <a:avLst/>
          </a:prstGeom>
          <a:noFill/>
        </p:spPr>
        <p:txBody>
          <a:bodyPr wrap="none" rtlCol="0">
            <a:spAutoFit/>
          </a:bodyPr>
          <a:lstStyle/>
          <a:p>
            <a:r>
              <a:rPr lang="es-ES" sz="2400" b="1" dirty="0">
                <a:solidFill>
                  <a:srgbClr val="FF0000"/>
                </a:solidFill>
              </a:rPr>
              <a:t>Aumento Salarios </a:t>
            </a:r>
            <a:r>
              <a:rPr lang="es-ES" sz="2400" b="1" dirty="0" err="1">
                <a:solidFill>
                  <a:srgbClr val="FF0000"/>
                </a:solidFill>
              </a:rPr>
              <a:t>ó</a:t>
            </a:r>
            <a:r>
              <a:rPr lang="es-ES" sz="2400" b="1" dirty="0">
                <a:solidFill>
                  <a:srgbClr val="FF0000"/>
                </a:solidFill>
              </a:rPr>
              <a:t> Distribución de la riqueza</a:t>
            </a:r>
          </a:p>
        </p:txBody>
      </p:sp>
      <p:sp>
        <p:nvSpPr>
          <p:cNvPr id="2" name="Rectángulo 1">
            <a:extLst>
              <a:ext uri="{FF2B5EF4-FFF2-40B4-BE49-F238E27FC236}">
                <a16:creationId xmlns:a16="http://schemas.microsoft.com/office/drawing/2014/main" id="{D5092D2B-F4A2-0C12-C431-567BECC7B1E9}"/>
              </a:ext>
            </a:extLst>
          </p:cNvPr>
          <p:cNvSpPr/>
          <p:nvPr/>
        </p:nvSpPr>
        <p:spPr>
          <a:xfrm>
            <a:off x="3888416" y="4314548"/>
            <a:ext cx="914400" cy="77235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t>CC</a:t>
            </a:r>
          </a:p>
        </p:txBody>
      </p:sp>
      <p:sp>
        <p:nvSpPr>
          <p:cNvPr id="8" name="Rectángulo 7">
            <a:extLst>
              <a:ext uri="{FF2B5EF4-FFF2-40B4-BE49-F238E27FC236}">
                <a16:creationId xmlns:a16="http://schemas.microsoft.com/office/drawing/2014/main" id="{EFA97A2F-D387-8EAA-4778-4FEE146825F9}"/>
              </a:ext>
            </a:extLst>
          </p:cNvPr>
          <p:cNvSpPr/>
          <p:nvPr/>
        </p:nvSpPr>
        <p:spPr>
          <a:xfrm>
            <a:off x="3888416" y="3400148"/>
            <a:ext cx="914400" cy="914400"/>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s-ES" dirty="0"/>
              <a:t>CV</a:t>
            </a:r>
          </a:p>
        </p:txBody>
      </p:sp>
      <p:sp>
        <p:nvSpPr>
          <p:cNvPr id="10" name="Rectángulo 9">
            <a:extLst>
              <a:ext uri="{FF2B5EF4-FFF2-40B4-BE49-F238E27FC236}">
                <a16:creationId xmlns:a16="http://schemas.microsoft.com/office/drawing/2014/main" id="{237B11E5-09D6-00B6-512C-45596C484ABF}"/>
              </a:ext>
            </a:extLst>
          </p:cNvPr>
          <p:cNvSpPr/>
          <p:nvPr/>
        </p:nvSpPr>
        <p:spPr>
          <a:xfrm>
            <a:off x="3888416" y="2543046"/>
            <a:ext cx="914400" cy="914400"/>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s-ES" sz="1200" b="1" dirty="0"/>
              <a:t>IMPUESTO</a:t>
            </a:r>
            <a:endParaRPr lang="es-ES" b="1" dirty="0"/>
          </a:p>
        </p:txBody>
      </p:sp>
      <p:sp>
        <p:nvSpPr>
          <p:cNvPr id="11" name="CuadroTexto 10">
            <a:extLst>
              <a:ext uri="{FF2B5EF4-FFF2-40B4-BE49-F238E27FC236}">
                <a16:creationId xmlns:a16="http://schemas.microsoft.com/office/drawing/2014/main" id="{D8CA3F68-D453-1331-D27F-46D50CD7DC3A}"/>
              </a:ext>
            </a:extLst>
          </p:cNvPr>
          <p:cNvSpPr txBox="1"/>
          <p:nvPr/>
        </p:nvSpPr>
        <p:spPr>
          <a:xfrm>
            <a:off x="4194773" y="2109715"/>
            <a:ext cx="340158" cy="461665"/>
          </a:xfrm>
          <a:prstGeom prst="rect">
            <a:avLst/>
          </a:prstGeom>
          <a:noFill/>
        </p:spPr>
        <p:txBody>
          <a:bodyPr wrap="none" rtlCol="0">
            <a:spAutoFit/>
          </a:bodyPr>
          <a:lstStyle/>
          <a:p>
            <a:r>
              <a:rPr lang="es-ES" sz="2400" dirty="0"/>
              <a:t>$</a:t>
            </a:r>
          </a:p>
        </p:txBody>
      </p:sp>
      <p:sp>
        <p:nvSpPr>
          <p:cNvPr id="15" name="Rectángulo 14">
            <a:extLst>
              <a:ext uri="{FF2B5EF4-FFF2-40B4-BE49-F238E27FC236}">
                <a16:creationId xmlns:a16="http://schemas.microsoft.com/office/drawing/2014/main" id="{B84A2D22-2390-9445-81C2-C7618A527AB2}"/>
              </a:ext>
            </a:extLst>
          </p:cNvPr>
          <p:cNvSpPr/>
          <p:nvPr/>
        </p:nvSpPr>
        <p:spPr>
          <a:xfrm>
            <a:off x="5132769" y="4252403"/>
            <a:ext cx="914400" cy="834501"/>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t>CC</a:t>
            </a:r>
          </a:p>
        </p:txBody>
      </p:sp>
      <p:sp>
        <p:nvSpPr>
          <p:cNvPr id="17" name="Rectángulo 16">
            <a:extLst>
              <a:ext uri="{FF2B5EF4-FFF2-40B4-BE49-F238E27FC236}">
                <a16:creationId xmlns:a16="http://schemas.microsoft.com/office/drawing/2014/main" id="{FF962482-FC71-62B0-DCBB-705B22983542}"/>
              </a:ext>
            </a:extLst>
          </p:cNvPr>
          <p:cNvSpPr/>
          <p:nvPr/>
        </p:nvSpPr>
        <p:spPr>
          <a:xfrm>
            <a:off x="5132769" y="3240351"/>
            <a:ext cx="914400" cy="1065318"/>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s-ES" dirty="0"/>
              <a:t>CV</a:t>
            </a:r>
          </a:p>
        </p:txBody>
      </p:sp>
      <p:sp>
        <p:nvSpPr>
          <p:cNvPr id="18" name="Rectángulo 17">
            <a:extLst>
              <a:ext uri="{FF2B5EF4-FFF2-40B4-BE49-F238E27FC236}">
                <a16:creationId xmlns:a16="http://schemas.microsoft.com/office/drawing/2014/main" id="{6F8A438E-C1DC-3FC8-E8AB-D387A9F3F6A4}"/>
              </a:ext>
            </a:extLst>
          </p:cNvPr>
          <p:cNvSpPr/>
          <p:nvPr/>
        </p:nvSpPr>
        <p:spPr>
          <a:xfrm>
            <a:off x="5132769" y="2024931"/>
            <a:ext cx="914400" cy="1215420"/>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s-ES" sz="1200" b="1" dirty="0"/>
              <a:t>IMPUESTO</a:t>
            </a:r>
          </a:p>
        </p:txBody>
      </p:sp>
      <p:sp>
        <p:nvSpPr>
          <p:cNvPr id="22" name="CuadroTexto 21">
            <a:extLst>
              <a:ext uri="{FF2B5EF4-FFF2-40B4-BE49-F238E27FC236}">
                <a16:creationId xmlns:a16="http://schemas.microsoft.com/office/drawing/2014/main" id="{EAF1C3C0-5896-C44B-E5E9-E4F0BA250B73}"/>
              </a:ext>
            </a:extLst>
          </p:cNvPr>
          <p:cNvSpPr txBox="1"/>
          <p:nvPr/>
        </p:nvSpPr>
        <p:spPr>
          <a:xfrm>
            <a:off x="5374205" y="1572617"/>
            <a:ext cx="513282" cy="461665"/>
          </a:xfrm>
          <a:prstGeom prst="rect">
            <a:avLst/>
          </a:prstGeom>
          <a:noFill/>
        </p:spPr>
        <p:txBody>
          <a:bodyPr wrap="none" rtlCol="0">
            <a:spAutoFit/>
          </a:bodyPr>
          <a:lstStyle/>
          <a:p>
            <a:r>
              <a:rPr lang="es-ES" sz="2400" dirty="0"/>
              <a:t>∆$</a:t>
            </a:r>
          </a:p>
        </p:txBody>
      </p:sp>
      <p:sp>
        <p:nvSpPr>
          <p:cNvPr id="23" name="Cerrar llave 22">
            <a:extLst>
              <a:ext uri="{FF2B5EF4-FFF2-40B4-BE49-F238E27FC236}">
                <a16:creationId xmlns:a16="http://schemas.microsoft.com/office/drawing/2014/main" id="{E94E8C3A-217B-43C2-D465-489634782083}"/>
              </a:ext>
            </a:extLst>
          </p:cNvPr>
          <p:cNvSpPr/>
          <p:nvPr/>
        </p:nvSpPr>
        <p:spPr>
          <a:xfrm>
            <a:off x="7062740" y="2016054"/>
            <a:ext cx="702815" cy="306197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4" name="Abrir llave 23">
            <a:extLst>
              <a:ext uri="{FF2B5EF4-FFF2-40B4-BE49-F238E27FC236}">
                <a16:creationId xmlns:a16="http://schemas.microsoft.com/office/drawing/2014/main" id="{F3057B72-41AF-2AA1-8197-3D47534F6FA2}"/>
              </a:ext>
            </a:extLst>
          </p:cNvPr>
          <p:cNvSpPr/>
          <p:nvPr/>
        </p:nvSpPr>
        <p:spPr>
          <a:xfrm>
            <a:off x="6417075" y="2016054"/>
            <a:ext cx="702815" cy="306197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r>
              <a:rPr lang="es-ES" sz="2800" dirty="0"/>
              <a:t>vs</a:t>
            </a:r>
          </a:p>
        </p:txBody>
      </p:sp>
      <p:sp>
        <p:nvSpPr>
          <p:cNvPr id="25" name="Elipse 24">
            <a:extLst>
              <a:ext uri="{FF2B5EF4-FFF2-40B4-BE49-F238E27FC236}">
                <a16:creationId xmlns:a16="http://schemas.microsoft.com/office/drawing/2014/main" id="{02B3472C-B241-649B-4F32-A133191A907C}"/>
              </a:ext>
            </a:extLst>
          </p:cNvPr>
          <p:cNvSpPr/>
          <p:nvPr/>
        </p:nvSpPr>
        <p:spPr>
          <a:xfrm>
            <a:off x="8140823" y="1207364"/>
            <a:ext cx="1877256" cy="1828800"/>
          </a:xfrm>
          <a:prstGeom prst="ellipse">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s-ES" dirty="0"/>
          </a:p>
        </p:txBody>
      </p:sp>
      <p:sp>
        <p:nvSpPr>
          <p:cNvPr id="26" name="CuadroTexto 25">
            <a:extLst>
              <a:ext uri="{FF2B5EF4-FFF2-40B4-BE49-F238E27FC236}">
                <a16:creationId xmlns:a16="http://schemas.microsoft.com/office/drawing/2014/main" id="{74C78376-F078-23B6-75BA-8B35E4BB65CF}"/>
              </a:ext>
            </a:extLst>
          </p:cNvPr>
          <p:cNvSpPr txBox="1"/>
          <p:nvPr/>
        </p:nvSpPr>
        <p:spPr>
          <a:xfrm>
            <a:off x="3297188" y="1073348"/>
            <a:ext cx="2135328" cy="584775"/>
          </a:xfrm>
          <a:prstGeom prst="rect">
            <a:avLst/>
          </a:prstGeom>
          <a:noFill/>
        </p:spPr>
        <p:txBody>
          <a:bodyPr wrap="none" rtlCol="0">
            <a:spAutoFit/>
          </a:bodyPr>
          <a:lstStyle/>
          <a:p>
            <a:r>
              <a:rPr lang="es-ES" sz="3200" dirty="0"/>
              <a:t>Neoclásicos</a:t>
            </a:r>
          </a:p>
        </p:txBody>
      </p:sp>
      <p:cxnSp>
        <p:nvCxnSpPr>
          <p:cNvPr id="28" name="Conector recto 27">
            <a:extLst>
              <a:ext uri="{FF2B5EF4-FFF2-40B4-BE49-F238E27FC236}">
                <a16:creationId xmlns:a16="http://schemas.microsoft.com/office/drawing/2014/main" id="{BE042242-40FF-4A97-B0D5-E58987006B09}"/>
              </a:ext>
            </a:extLst>
          </p:cNvPr>
          <p:cNvCxnSpPr>
            <a:stCxn id="25" idx="5"/>
            <a:endCxn id="25" idx="1"/>
          </p:cNvCxnSpPr>
          <p:nvPr/>
        </p:nvCxnSpPr>
        <p:spPr>
          <a:xfrm flipH="1" flipV="1">
            <a:off x="8415741" y="1475186"/>
            <a:ext cx="1327420" cy="1293156"/>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0" name="Conector recto 29">
            <a:extLst>
              <a:ext uri="{FF2B5EF4-FFF2-40B4-BE49-F238E27FC236}">
                <a16:creationId xmlns:a16="http://schemas.microsoft.com/office/drawing/2014/main" id="{1A957EFF-E025-5274-C21A-3CF0A7B30B50}"/>
              </a:ext>
            </a:extLst>
          </p:cNvPr>
          <p:cNvCxnSpPr>
            <a:stCxn id="25" idx="3"/>
            <a:endCxn id="25" idx="7"/>
          </p:cNvCxnSpPr>
          <p:nvPr/>
        </p:nvCxnSpPr>
        <p:spPr>
          <a:xfrm flipV="1">
            <a:off x="8415741" y="1475186"/>
            <a:ext cx="1327420" cy="129315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CuadroTexto 30">
            <a:extLst>
              <a:ext uri="{FF2B5EF4-FFF2-40B4-BE49-F238E27FC236}">
                <a16:creationId xmlns:a16="http://schemas.microsoft.com/office/drawing/2014/main" id="{69F82FC3-9021-2C1C-4CB5-A36AFA00A94F}"/>
              </a:ext>
            </a:extLst>
          </p:cNvPr>
          <p:cNvSpPr txBox="1"/>
          <p:nvPr/>
        </p:nvSpPr>
        <p:spPr>
          <a:xfrm>
            <a:off x="8863687" y="2447975"/>
            <a:ext cx="431528" cy="369332"/>
          </a:xfrm>
          <a:prstGeom prst="rect">
            <a:avLst/>
          </a:prstGeom>
          <a:noFill/>
        </p:spPr>
        <p:txBody>
          <a:bodyPr wrap="none" rtlCol="0">
            <a:spAutoFit/>
          </a:bodyPr>
          <a:lstStyle/>
          <a:p>
            <a:r>
              <a:rPr lang="es-ES" dirty="0">
                <a:solidFill>
                  <a:srgbClr val="FF0000"/>
                </a:solidFill>
              </a:rPr>
              <a:t>CC</a:t>
            </a:r>
          </a:p>
        </p:txBody>
      </p:sp>
      <p:sp>
        <p:nvSpPr>
          <p:cNvPr id="32" name="CuadroTexto 31">
            <a:extLst>
              <a:ext uri="{FF2B5EF4-FFF2-40B4-BE49-F238E27FC236}">
                <a16:creationId xmlns:a16="http://schemas.microsoft.com/office/drawing/2014/main" id="{FAE0DE8A-CE51-2827-1C47-033F7001DF70}"/>
              </a:ext>
            </a:extLst>
          </p:cNvPr>
          <p:cNvSpPr txBox="1"/>
          <p:nvPr/>
        </p:nvSpPr>
        <p:spPr>
          <a:xfrm>
            <a:off x="9356167" y="1971215"/>
            <a:ext cx="439544" cy="369332"/>
          </a:xfrm>
          <a:prstGeom prst="rect">
            <a:avLst/>
          </a:prstGeom>
          <a:noFill/>
        </p:spPr>
        <p:txBody>
          <a:bodyPr wrap="none" rtlCol="0">
            <a:spAutoFit/>
          </a:bodyPr>
          <a:lstStyle/>
          <a:p>
            <a:r>
              <a:rPr lang="es-ES" dirty="0">
                <a:solidFill>
                  <a:srgbClr val="FF0000"/>
                </a:solidFill>
              </a:rPr>
              <a:t>CV</a:t>
            </a:r>
          </a:p>
        </p:txBody>
      </p:sp>
      <p:sp>
        <p:nvSpPr>
          <p:cNvPr id="33" name="CuadroTexto 32">
            <a:extLst>
              <a:ext uri="{FF2B5EF4-FFF2-40B4-BE49-F238E27FC236}">
                <a16:creationId xmlns:a16="http://schemas.microsoft.com/office/drawing/2014/main" id="{93C03B12-07E8-340F-6379-48A7E86FB2B9}"/>
              </a:ext>
            </a:extLst>
          </p:cNvPr>
          <p:cNvSpPr txBox="1"/>
          <p:nvPr/>
        </p:nvSpPr>
        <p:spPr>
          <a:xfrm rot="17684789">
            <a:off x="8670775" y="1455836"/>
            <a:ext cx="970650" cy="338554"/>
          </a:xfrm>
          <a:prstGeom prst="rect">
            <a:avLst/>
          </a:prstGeom>
          <a:noFill/>
        </p:spPr>
        <p:txBody>
          <a:bodyPr wrap="none" rtlCol="0">
            <a:spAutoFit/>
          </a:bodyPr>
          <a:lstStyle/>
          <a:p>
            <a:r>
              <a:rPr lang="es-ES" sz="1600" dirty="0">
                <a:solidFill>
                  <a:srgbClr val="FF0000"/>
                </a:solidFill>
              </a:rPr>
              <a:t>Impuesto</a:t>
            </a:r>
          </a:p>
        </p:txBody>
      </p:sp>
      <p:sp>
        <p:nvSpPr>
          <p:cNvPr id="34" name="CuadroTexto 33">
            <a:extLst>
              <a:ext uri="{FF2B5EF4-FFF2-40B4-BE49-F238E27FC236}">
                <a16:creationId xmlns:a16="http://schemas.microsoft.com/office/drawing/2014/main" id="{B785ECD3-87E9-EA31-B282-4A405000514D}"/>
              </a:ext>
            </a:extLst>
          </p:cNvPr>
          <p:cNvSpPr txBox="1"/>
          <p:nvPr/>
        </p:nvSpPr>
        <p:spPr>
          <a:xfrm rot="18639637">
            <a:off x="8101016" y="2090502"/>
            <a:ext cx="955711" cy="338554"/>
          </a:xfrm>
          <a:prstGeom prst="rect">
            <a:avLst/>
          </a:prstGeom>
          <a:noFill/>
        </p:spPr>
        <p:txBody>
          <a:bodyPr wrap="none" rtlCol="0">
            <a:spAutoFit/>
          </a:bodyPr>
          <a:lstStyle/>
          <a:p>
            <a:r>
              <a:rPr lang="es-ES" sz="1600" dirty="0">
                <a:solidFill>
                  <a:srgbClr val="FF0000"/>
                </a:solidFill>
              </a:rPr>
              <a:t>Ganancia</a:t>
            </a:r>
          </a:p>
        </p:txBody>
      </p:sp>
      <p:sp>
        <p:nvSpPr>
          <p:cNvPr id="35" name="Elipse 34">
            <a:extLst>
              <a:ext uri="{FF2B5EF4-FFF2-40B4-BE49-F238E27FC236}">
                <a16:creationId xmlns:a16="http://schemas.microsoft.com/office/drawing/2014/main" id="{DDBBC91E-85D0-9E17-7020-AFDF1F3979E7}"/>
              </a:ext>
            </a:extLst>
          </p:cNvPr>
          <p:cNvSpPr/>
          <p:nvPr/>
        </p:nvSpPr>
        <p:spPr>
          <a:xfrm>
            <a:off x="8275468" y="3391269"/>
            <a:ext cx="1877256" cy="1828800"/>
          </a:xfrm>
          <a:prstGeom prst="ellipse">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s-ES" dirty="0"/>
          </a:p>
        </p:txBody>
      </p:sp>
      <p:cxnSp>
        <p:nvCxnSpPr>
          <p:cNvPr id="36" name="Conector recto 35">
            <a:extLst>
              <a:ext uri="{FF2B5EF4-FFF2-40B4-BE49-F238E27FC236}">
                <a16:creationId xmlns:a16="http://schemas.microsoft.com/office/drawing/2014/main" id="{D8B84784-501B-77B9-6147-F1105DCB6EDE}"/>
              </a:ext>
            </a:extLst>
          </p:cNvPr>
          <p:cNvCxnSpPr>
            <a:cxnSpLocks/>
          </p:cNvCxnSpPr>
          <p:nvPr/>
        </p:nvCxnSpPr>
        <p:spPr>
          <a:xfrm flipH="1" flipV="1">
            <a:off x="8415741" y="3773010"/>
            <a:ext cx="824630" cy="557142"/>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38" name="CuadroTexto 37">
            <a:extLst>
              <a:ext uri="{FF2B5EF4-FFF2-40B4-BE49-F238E27FC236}">
                <a16:creationId xmlns:a16="http://schemas.microsoft.com/office/drawing/2014/main" id="{613D2749-32CE-B793-4094-79B3530B38AF}"/>
              </a:ext>
            </a:extLst>
          </p:cNvPr>
          <p:cNvSpPr txBox="1"/>
          <p:nvPr/>
        </p:nvSpPr>
        <p:spPr>
          <a:xfrm>
            <a:off x="8889867" y="4642384"/>
            <a:ext cx="431528" cy="369332"/>
          </a:xfrm>
          <a:prstGeom prst="rect">
            <a:avLst/>
          </a:prstGeom>
          <a:noFill/>
        </p:spPr>
        <p:txBody>
          <a:bodyPr wrap="none" rtlCol="0">
            <a:spAutoFit/>
          </a:bodyPr>
          <a:lstStyle/>
          <a:p>
            <a:r>
              <a:rPr lang="es-ES" dirty="0">
                <a:solidFill>
                  <a:srgbClr val="FF0000"/>
                </a:solidFill>
              </a:rPr>
              <a:t>CC</a:t>
            </a:r>
          </a:p>
        </p:txBody>
      </p:sp>
      <p:sp>
        <p:nvSpPr>
          <p:cNvPr id="39" name="CuadroTexto 38">
            <a:extLst>
              <a:ext uri="{FF2B5EF4-FFF2-40B4-BE49-F238E27FC236}">
                <a16:creationId xmlns:a16="http://schemas.microsoft.com/office/drawing/2014/main" id="{70F74ECF-5C31-927E-49AC-0DA248E887A0}"/>
              </a:ext>
            </a:extLst>
          </p:cNvPr>
          <p:cNvSpPr txBox="1"/>
          <p:nvPr/>
        </p:nvSpPr>
        <p:spPr>
          <a:xfrm>
            <a:off x="9490812" y="4155120"/>
            <a:ext cx="439544" cy="369332"/>
          </a:xfrm>
          <a:prstGeom prst="rect">
            <a:avLst/>
          </a:prstGeom>
          <a:noFill/>
        </p:spPr>
        <p:txBody>
          <a:bodyPr wrap="none" rtlCol="0">
            <a:spAutoFit/>
          </a:bodyPr>
          <a:lstStyle/>
          <a:p>
            <a:r>
              <a:rPr lang="es-ES" dirty="0">
                <a:solidFill>
                  <a:srgbClr val="FF0000"/>
                </a:solidFill>
              </a:rPr>
              <a:t>CV</a:t>
            </a:r>
          </a:p>
        </p:txBody>
      </p:sp>
      <p:sp>
        <p:nvSpPr>
          <p:cNvPr id="40" name="CuadroTexto 39">
            <a:extLst>
              <a:ext uri="{FF2B5EF4-FFF2-40B4-BE49-F238E27FC236}">
                <a16:creationId xmlns:a16="http://schemas.microsoft.com/office/drawing/2014/main" id="{31C9E205-1513-79FA-6EB8-A0F79AE94442}"/>
              </a:ext>
            </a:extLst>
          </p:cNvPr>
          <p:cNvSpPr txBox="1"/>
          <p:nvPr/>
        </p:nvSpPr>
        <p:spPr>
          <a:xfrm rot="17684789">
            <a:off x="8805420" y="3639741"/>
            <a:ext cx="970650" cy="338554"/>
          </a:xfrm>
          <a:prstGeom prst="rect">
            <a:avLst/>
          </a:prstGeom>
          <a:noFill/>
        </p:spPr>
        <p:txBody>
          <a:bodyPr wrap="none" rtlCol="0">
            <a:spAutoFit/>
          </a:bodyPr>
          <a:lstStyle/>
          <a:p>
            <a:r>
              <a:rPr lang="es-ES" sz="1600" dirty="0">
                <a:solidFill>
                  <a:srgbClr val="FF0000"/>
                </a:solidFill>
              </a:rPr>
              <a:t>Impuesto</a:t>
            </a:r>
          </a:p>
        </p:txBody>
      </p:sp>
      <p:sp>
        <p:nvSpPr>
          <p:cNvPr id="41" name="CuadroTexto 40">
            <a:extLst>
              <a:ext uri="{FF2B5EF4-FFF2-40B4-BE49-F238E27FC236}">
                <a16:creationId xmlns:a16="http://schemas.microsoft.com/office/drawing/2014/main" id="{7A9790B6-231E-922D-3943-F7BE57502BDE}"/>
              </a:ext>
            </a:extLst>
          </p:cNvPr>
          <p:cNvSpPr txBox="1"/>
          <p:nvPr/>
        </p:nvSpPr>
        <p:spPr>
          <a:xfrm rot="18639637">
            <a:off x="8190097" y="4160659"/>
            <a:ext cx="864339" cy="307777"/>
          </a:xfrm>
          <a:prstGeom prst="rect">
            <a:avLst/>
          </a:prstGeom>
          <a:noFill/>
        </p:spPr>
        <p:txBody>
          <a:bodyPr wrap="none" rtlCol="0">
            <a:spAutoFit/>
          </a:bodyPr>
          <a:lstStyle/>
          <a:p>
            <a:r>
              <a:rPr lang="es-ES" sz="1400" dirty="0">
                <a:solidFill>
                  <a:srgbClr val="FF0000"/>
                </a:solidFill>
              </a:rPr>
              <a:t>Ganancia</a:t>
            </a:r>
          </a:p>
        </p:txBody>
      </p:sp>
      <p:cxnSp>
        <p:nvCxnSpPr>
          <p:cNvPr id="45" name="Conector recto 44">
            <a:extLst>
              <a:ext uri="{FF2B5EF4-FFF2-40B4-BE49-F238E27FC236}">
                <a16:creationId xmlns:a16="http://schemas.microsoft.com/office/drawing/2014/main" id="{86371CA6-874B-CAAD-F7DD-BC0967EE503E}"/>
              </a:ext>
            </a:extLst>
          </p:cNvPr>
          <p:cNvCxnSpPr>
            <a:cxnSpLocks/>
            <a:endCxn id="41" idx="1"/>
          </p:cNvCxnSpPr>
          <p:nvPr/>
        </p:nvCxnSpPr>
        <p:spPr>
          <a:xfrm flipH="1">
            <a:off x="8340675" y="4330152"/>
            <a:ext cx="899696" cy="31223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Conector recto 46">
            <a:extLst>
              <a:ext uri="{FF2B5EF4-FFF2-40B4-BE49-F238E27FC236}">
                <a16:creationId xmlns:a16="http://schemas.microsoft.com/office/drawing/2014/main" id="{14C2F7C8-AB3E-3E8F-5163-3AFB196D2376}"/>
              </a:ext>
            </a:extLst>
          </p:cNvPr>
          <p:cNvCxnSpPr>
            <a:cxnSpLocks/>
            <a:endCxn id="35" idx="7"/>
          </p:cNvCxnSpPr>
          <p:nvPr/>
        </p:nvCxnSpPr>
        <p:spPr>
          <a:xfrm flipV="1">
            <a:off x="9278436" y="3659091"/>
            <a:ext cx="599370" cy="666303"/>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Conector recto 49">
            <a:extLst>
              <a:ext uri="{FF2B5EF4-FFF2-40B4-BE49-F238E27FC236}">
                <a16:creationId xmlns:a16="http://schemas.microsoft.com/office/drawing/2014/main" id="{4088E631-A7E4-C431-8D80-E05301EB6BBC}"/>
              </a:ext>
            </a:extLst>
          </p:cNvPr>
          <p:cNvCxnSpPr>
            <a:cxnSpLocks/>
          </p:cNvCxnSpPr>
          <p:nvPr/>
        </p:nvCxnSpPr>
        <p:spPr>
          <a:xfrm>
            <a:off x="9256922" y="4323338"/>
            <a:ext cx="442246" cy="761149"/>
          </a:xfrm>
          <a:prstGeom prst="line">
            <a:avLst/>
          </a:prstGeom>
        </p:spPr>
        <p:style>
          <a:lnRef idx="1">
            <a:schemeClr val="accent1"/>
          </a:lnRef>
          <a:fillRef idx="0">
            <a:schemeClr val="accent1"/>
          </a:fillRef>
          <a:effectRef idx="0">
            <a:schemeClr val="accent1"/>
          </a:effectRef>
          <a:fontRef idx="minor">
            <a:schemeClr val="tx1"/>
          </a:fontRef>
        </p:style>
      </p:cxnSp>
      <p:sp>
        <p:nvSpPr>
          <p:cNvPr id="60" name="CuadroTexto 59">
            <a:extLst>
              <a:ext uri="{FF2B5EF4-FFF2-40B4-BE49-F238E27FC236}">
                <a16:creationId xmlns:a16="http://schemas.microsoft.com/office/drawing/2014/main" id="{310C8961-1BDE-C54F-8955-EED3F5EDE887}"/>
              </a:ext>
            </a:extLst>
          </p:cNvPr>
          <p:cNvSpPr txBox="1"/>
          <p:nvPr/>
        </p:nvSpPr>
        <p:spPr>
          <a:xfrm>
            <a:off x="10235856" y="2094032"/>
            <a:ext cx="1794081" cy="1077218"/>
          </a:xfrm>
          <a:prstGeom prst="rect">
            <a:avLst/>
          </a:prstGeom>
          <a:noFill/>
        </p:spPr>
        <p:txBody>
          <a:bodyPr wrap="none" rtlCol="0">
            <a:spAutoFit/>
          </a:bodyPr>
          <a:lstStyle/>
          <a:p>
            <a:r>
              <a:rPr lang="es-ES" sz="3200" dirty="0"/>
              <a:t>Clásicos y</a:t>
            </a:r>
          </a:p>
          <a:p>
            <a:r>
              <a:rPr lang="es-ES" sz="3200" dirty="0"/>
              <a:t>Marxistas</a:t>
            </a:r>
          </a:p>
        </p:txBody>
      </p:sp>
      <p:pic>
        <p:nvPicPr>
          <p:cNvPr id="62" name="Imagen 61">
            <a:extLst>
              <a:ext uri="{FF2B5EF4-FFF2-40B4-BE49-F238E27FC236}">
                <a16:creationId xmlns:a16="http://schemas.microsoft.com/office/drawing/2014/main" id="{7D9DED09-F40D-6718-31E6-43C525DB0E6B}"/>
              </a:ext>
            </a:extLst>
          </p:cNvPr>
          <p:cNvPicPr>
            <a:picLocks noChangeAspect="1"/>
          </p:cNvPicPr>
          <p:nvPr/>
        </p:nvPicPr>
        <p:blipFill>
          <a:blip r:embed="rId3"/>
          <a:stretch>
            <a:fillRect/>
          </a:stretch>
        </p:blipFill>
        <p:spPr>
          <a:xfrm>
            <a:off x="5374205" y="5285383"/>
            <a:ext cx="1288930" cy="961472"/>
          </a:xfrm>
          <a:prstGeom prst="rect">
            <a:avLst/>
          </a:prstGeom>
        </p:spPr>
      </p:pic>
      <p:sp>
        <p:nvSpPr>
          <p:cNvPr id="63" name="CuadroTexto 62">
            <a:extLst>
              <a:ext uri="{FF2B5EF4-FFF2-40B4-BE49-F238E27FC236}">
                <a16:creationId xmlns:a16="http://schemas.microsoft.com/office/drawing/2014/main" id="{0A6A9FFB-AAD6-050B-0478-B90D1B0970CF}"/>
              </a:ext>
            </a:extLst>
          </p:cNvPr>
          <p:cNvSpPr txBox="1"/>
          <p:nvPr/>
        </p:nvSpPr>
        <p:spPr>
          <a:xfrm>
            <a:off x="7717947" y="5499036"/>
            <a:ext cx="2285754" cy="923330"/>
          </a:xfrm>
          <a:prstGeom prst="rect">
            <a:avLst/>
          </a:prstGeom>
          <a:noFill/>
        </p:spPr>
        <p:txBody>
          <a:bodyPr wrap="none" rtlCol="0">
            <a:spAutoFit/>
          </a:bodyPr>
          <a:lstStyle/>
          <a:p>
            <a:pPr marL="285750" indent="-285750">
              <a:buFont typeface="Wingdings" panose="05000000000000000000" pitchFamily="2" charset="2"/>
              <a:buChar char="è"/>
            </a:pPr>
            <a:r>
              <a:rPr lang="es-ES" dirty="0"/>
              <a:t>$1,000,oo</a:t>
            </a:r>
          </a:p>
          <a:p>
            <a:pPr marL="285750" indent="-285750">
              <a:buFont typeface="Wingdings" panose="05000000000000000000" pitchFamily="2" charset="2"/>
              <a:buChar char="è"/>
            </a:pPr>
            <a:endParaRPr lang="es-ES" dirty="0"/>
          </a:p>
          <a:p>
            <a:r>
              <a:rPr lang="es-ES" dirty="0"/>
              <a:t>Excepto en monopolio</a:t>
            </a:r>
          </a:p>
        </p:txBody>
      </p:sp>
      <p:sp>
        <p:nvSpPr>
          <p:cNvPr id="64" name="CuadroTexto 63">
            <a:extLst>
              <a:ext uri="{FF2B5EF4-FFF2-40B4-BE49-F238E27FC236}">
                <a16:creationId xmlns:a16="http://schemas.microsoft.com/office/drawing/2014/main" id="{CC9FDF16-9BCB-DA1B-811E-E69A0941A8F7}"/>
              </a:ext>
            </a:extLst>
          </p:cNvPr>
          <p:cNvSpPr txBox="1"/>
          <p:nvPr/>
        </p:nvSpPr>
        <p:spPr>
          <a:xfrm>
            <a:off x="274819" y="5499620"/>
            <a:ext cx="4342151" cy="369332"/>
          </a:xfrm>
          <a:prstGeom prst="rect">
            <a:avLst/>
          </a:prstGeom>
          <a:noFill/>
        </p:spPr>
        <p:txBody>
          <a:bodyPr wrap="none" rtlCol="0">
            <a:spAutoFit/>
          </a:bodyPr>
          <a:lstStyle/>
          <a:p>
            <a:r>
              <a:rPr lang="es-ES" dirty="0"/>
              <a:t>La lucha sindical y social es Redistributiva </a:t>
            </a:r>
            <a:r>
              <a:rPr lang="es-ES" dirty="0">
                <a:sym typeface="Wingdings" panose="05000000000000000000" pitchFamily="2" charset="2"/>
              </a:rPr>
              <a:t></a:t>
            </a:r>
            <a:endParaRPr lang="es-ES" dirty="0"/>
          </a:p>
        </p:txBody>
      </p:sp>
      <p:sp>
        <p:nvSpPr>
          <p:cNvPr id="65" name="Flecha: curvada hacia la izquierda 64">
            <a:extLst>
              <a:ext uri="{FF2B5EF4-FFF2-40B4-BE49-F238E27FC236}">
                <a16:creationId xmlns:a16="http://schemas.microsoft.com/office/drawing/2014/main" id="{2FD9C66C-59E8-2F42-B9BC-9EF940C9EB27}"/>
              </a:ext>
            </a:extLst>
          </p:cNvPr>
          <p:cNvSpPr/>
          <p:nvPr/>
        </p:nvSpPr>
        <p:spPr>
          <a:xfrm>
            <a:off x="10362141" y="4700726"/>
            <a:ext cx="731520" cy="1216152"/>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Tree>
    <p:extLst>
      <p:ext uri="{BB962C8B-B14F-4D97-AF65-F5344CB8AC3E}">
        <p14:creationId xmlns:p14="http://schemas.microsoft.com/office/powerpoint/2010/main" val="1179333419"/>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esquinas redondeadas 2">
            <a:extLst>
              <a:ext uri="{FF2B5EF4-FFF2-40B4-BE49-F238E27FC236}">
                <a16:creationId xmlns:a16="http://schemas.microsoft.com/office/drawing/2014/main" id="{C0B88474-0523-7594-A731-A09187E7AEF7}"/>
              </a:ext>
            </a:extLst>
          </p:cNvPr>
          <p:cNvSpPr/>
          <p:nvPr/>
        </p:nvSpPr>
        <p:spPr>
          <a:xfrm>
            <a:off x="861134" y="3835152"/>
            <a:ext cx="1420427" cy="50602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t>Cultivo Maíz</a:t>
            </a:r>
          </a:p>
        </p:txBody>
      </p:sp>
      <p:sp>
        <p:nvSpPr>
          <p:cNvPr id="4" name="Rectángulo: esquinas redondeadas 3">
            <a:extLst>
              <a:ext uri="{FF2B5EF4-FFF2-40B4-BE49-F238E27FC236}">
                <a16:creationId xmlns:a16="http://schemas.microsoft.com/office/drawing/2014/main" id="{2C5DB3D9-AC0A-EA45-D6C8-FF74234DF23C}"/>
              </a:ext>
            </a:extLst>
          </p:cNvPr>
          <p:cNvSpPr/>
          <p:nvPr/>
        </p:nvSpPr>
        <p:spPr>
          <a:xfrm>
            <a:off x="2015231" y="4477304"/>
            <a:ext cx="1420427" cy="50602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t>Desgrane de Maíz</a:t>
            </a:r>
          </a:p>
        </p:txBody>
      </p:sp>
      <p:sp>
        <p:nvSpPr>
          <p:cNvPr id="5" name="Rectángulo: esquinas redondeadas 4">
            <a:extLst>
              <a:ext uri="{FF2B5EF4-FFF2-40B4-BE49-F238E27FC236}">
                <a16:creationId xmlns:a16="http://schemas.microsoft.com/office/drawing/2014/main" id="{A51E6E02-D5E3-7184-5A73-4FCD408F9B11}"/>
              </a:ext>
            </a:extLst>
          </p:cNvPr>
          <p:cNvSpPr/>
          <p:nvPr/>
        </p:nvSpPr>
        <p:spPr>
          <a:xfrm>
            <a:off x="7252106" y="5953954"/>
            <a:ext cx="1420427" cy="50602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t>Empanadas</a:t>
            </a:r>
          </a:p>
        </p:txBody>
      </p:sp>
      <p:sp>
        <p:nvSpPr>
          <p:cNvPr id="6" name="Rectángulo: esquinas redondeadas 5">
            <a:extLst>
              <a:ext uri="{FF2B5EF4-FFF2-40B4-BE49-F238E27FC236}">
                <a16:creationId xmlns:a16="http://schemas.microsoft.com/office/drawing/2014/main" id="{3F0B8790-40BC-CB7B-A2CA-F280F235040D}"/>
              </a:ext>
            </a:extLst>
          </p:cNvPr>
          <p:cNvSpPr/>
          <p:nvPr/>
        </p:nvSpPr>
        <p:spPr>
          <a:xfrm>
            <a:off x="4856085" y="5953956"/>
            <a:ext cx="1420427" cy="50602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t>Preparación </a:t>
            </a:r>
          </a:p>
          <a:p>
            <a:pPr algn="ctr"/>
            <a:r>
              <a:rPr lang="es-ES" dirty="0"/>
              <a:t>Masa</a:t>
            </a:r>
          </a:p>
        </p:txBody>
      </p:sp>
      <p:sp>
        <p:nvSpPr>
          <p:cNvPr id="7" name="Rectángulo: esquinas redondeadas 6">
            <a:extLst>
              <a:ext uri="{FF2B5EF4-FFF2-40B4-BE49-F238E27FC236}">
                <a16:creationId xmlns:a16="http://schemas.microsoft.com/office/drawing/2014/main" id="{721B5B88-2D97-E12D-3BAA-D999218476A3}"/>
              </a:ext>
            </a:extLst>
          </p:cNvPr>
          <p:cNvSpPr/>
          <p:nvPr/>
        </p:nvSpPr>
        <p:spPr>
          <a:xfrm>
            <a:off x="3435658" y="5215630"/>
            <a:ext cx="1420427" cy="50602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dirty="0"/>
              <a:t>Molienda  Maíz</a:t>
            </a:r>
          </a:p>
        </p:txBody>
      </p:sp>
      <p:sp>
        <p:nvSpPr>
          <p:cNvPr id="8" name="CuadroTexto 7">
            <a:extLst>
              <a:ext uri="{FF2B5EF4-FFF2-40B4-BE49-F238E27FC236}">
                <a16:creationId xmlns:a16="http://schemas.microsoft.com/office/drawing/2014/main" id="{5C0B19C8-61A2-9A60-3C09-29F257FFADA8}"/>
              </a:ext>
            </a:extLst>
          </p:cNvPr>
          <p:cNvSpPr txBox="1"/>
          <p:nvPr/>
        </p:nvSpPr>
        <p:spPr>
          <a:xfrm>
            <a:off x="71021" y="3903499"/>
            <a:ext cx="665567" cy="369332"/>
          </a:xfrm>
          <a:prstGeom prst="rect">
            <a:avLst/>
          </a:prstGeom>
          <a:noFill/>
        </p:spPr>
        <p:txBody>
          <a:bodyPr wrap="none" rtlCol="0">
            <a:spAutoFit/>
          </a:bodyPr>
          <a:lstStyle/>
          <a:p>
            <a:r>
              <a:rPr lang="es-ES" dirty="0"/>
              <a:t>$0</a:t>
            </a:r>
            <a:r>
              <a:rPr lang="es-ES" dirty="0">
                <a:sym typeface="Wingdings" panose="05000000000000000000" pitchFamily="2" charset="2"/>
              </a:rPr>
              <a:t></a:t>
            </a:r>
            <a:endParaRPr lang="es-ES" dirty="0"/>
          </a:p>
        </p:txBody>
      </p:sp>
      <p:cxnSp>
        <p:nvCxnSpPr>
          <p:cNvPr id="10" name="Conector: angular 9">
            <a:extLst>
              <a:ext uri="{FF2B5EF4-FFF2-40B4-BE49-F238E27FC236}">
                <a16:creationId xmlns:a16="http://schemas.microsoft.com/office/drawing/2014/main" id="{0E53AD24-FC04-D58D-BE3D-FE52450EA75D}"/>
              </a:ext>
            </a:extLst>
          </p:cNvPr>
          <p:cNvCxnSpPr>
            <a:stCxn id="3" idx="2"/>
            <a:endCxn id="4" idx="1"/>
          </p:cNvCxnSpPr>
          <p:nvPr/>
        </p:nvCxnSpPr>
        <p:spPr>
          <a:xfrm rot="16200000" flipH="1">
            <a:off x="1598720" y="4313806"/>
            <a:ext cx="389139" cy="443883"/>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CuadroTexto 10">
            <a:extLst>
              <a:ext uri="{FF2B5EF4-FFF2-40B4-BE49-F238E27FC236}">
                <a16:creationId xmlns:a16="http://schemas.microsoft.com/office/drawing/2014/main" id="{13B26F5A-A2B6-AACB-3740-C823832BCDB5}"/>
              </a:ext>
            </a:extLst>
          </p:cNvPr>
          <p:cNvSpPr txBox="1"/>
          <p:nvPr/>
        </p:nvSpPr>
        <p:spPr>
          <a:xfrm>
            <a:off x="948379" y="4545651"/>
            <a:ext cx="535724" cy="369332"/>
          </a:xfrm>
          <a:prstGeom prst="rect">
            <a:avLst/>
          </a:prstGeom>
          <a:noFill/>
        </p:spPr>
        <p:txBody>
          <a:bodyPr wrap="none" rtlCol="0">
            <a:spAutoFit/>
          </a:bodyPr>
          <a:lstStyle/>
          <a:p>
            <a:r>
              <a:rPr lang="es-ES" b="1" i="1" dirty="0"/>
              <a:t>$50</a:t>
            </a:r>
          </a:p>
        </p:txBody>
      </p:sp>
      <p:cxnSp>
        <p:nvCxnSpPr>
          <p:cNvPr id="12" name="Conector: angular 11">
            <a:extLst>
              <a:ext uri="{FF2B5EF4-FFF2-40B4-BE49-F238E27FC236}">
                <a16:creationId xmlns:a16="http://schemas.microsoft.com/office/drawing/2014/main" id="{C7EBEF4F-620E-E270-32A9-7459E4D92CAE}"/>
              </a:ext>
            </a:extLst>
          </p:cNvPr>
          <p:cNvCxnSpPr/>
          <p:nvPr/>
        </p:nvCxnSpPr>
        <p:spPr>
          <a:xfrm rot="16200000" flipH="1">
            <a:off x="2789807" y="4955959"/>
            <a:ext cx="389139" cy="443883"/>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a16="http://schemas.microsoft.com/office/drawing/2014/main" id="{FF330EE2-9451-DD06-53FC-E4576178155A}"/>
              </a:ext>
            </a:extLst>
          </p:cNvPr>
          <p:cNvSpPr txBox="1"/>
          <p:nvPr/>
        </p:nvSpPr>
        <p:spPr>
          <a:xfrm>
            <a:off x="2139466" y="5187804"/>
            <a:ext cx="652743" cy="369332"/>
          </a:xfrm>
          <a:prstGeom prst="rect">
            <a:avLst/>
          </a:prstGeom>
          <a:noFill/>
        </p:spPr>
        <p:txBody>
          <a:bodyPr wrap="none" rtlCol="0">
            <a:spAutoFit/>
          </a:bodyPr>
          <a:lstStyle/>
          <a:p>
            <a:r>
              <a:rPr lang="es-ES" b="1" i="1" dirty="0"/>
              <a:t>$100</a:t>
            </a:r>
          </a:p>
        </p:txBody>
      </p:sp>
      <p:cxnSp>
        <p:nvCxnSpPr>
          <p:cNvPr id="14" name="Conector: angular 13">
            <a:extLst>
              <a:ext uri="{FF2B5EF4-FFF2-40B4-BE49-F238E27FC236}">
                <a16:creationId xmlns:a16="http://schemas.microsoft.com/office/drawing/2014/main" id="{A00D91DE-2D4F-80A3-B6F6-482C143FC025}"/>
              </a:ext>
            </a:extLst>
          </p:cNvPr>
          <p:cNvCxnSpPr/>
          <p:nvPr/>
        </p:nvCxnSpPr>
        <p:spPr>
          <a:xfrm rot="16200000" flipH="1">
            <a:off x="4127350" y="5659966"/>
            <a:ext cx="389139" cy="443883"/>
          </a:xfrm>
          <a:prstGeom prst="bentConnector2">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5" name="CuadroTexto 14">
            <a:extLst>
              <a:ext uri="{FF2B5EF4-FFF2-40B4-BE49-F238E27FC236}">
                <a16:creationId xmlns:a16="http://schemas.microsoft.com/office/drawing/2014/main" id="{B7C59A12-98D0-1391-08E0-B556675BC8E1}"/>
              </a:ext>
            </a:extLst>
          </p:cNvPr>
          <p:cNvSpPr txBox="1"/>
          <p:nvPr/>
        </p:nvSpPr>
        <p:spPr>
          <a:xfrm>
            <a:off x="3477009" y="5891811"/>
            <a:ext cx="652743" cy="369332"/>
          </a:xfrm>
          <a:prstGeom prst="rect">
            <a:avLst/>
          </a:prstGeom>
          <a:noFill/>
        </p:spPr>
        <p:txBody>
          <a:bodyPr wrap="none" rtlCol="0">
            <a:spAutoFit/>
          </a:bodyPr>
          <a:lstStyle/>
          <a:p>
            <a:r>
              <a:rPr lang="es-ES" b="1" i="1" dirty="0"/>
              <a:t>$150</a:t>
            </a:r>
          </a:p>
        </p:txBody>
      </p:sp>
      <p:cxnSp>
        <p:nvCxnSpPr>
          <p:cNvPr id="17" name="Conector recto de flecha 16">
            <a:extLst>
              <a:ext uri="{FF2B5EF4-FFF2-40B4-BE49-F238E27FC236}">
                <a16:creationId xmlns:a16="http://schemas.microsoft.com/office/drawing/2014/main" id="{9F3F0954-085D-8862-4C36-DDDF7874D482}"/>
              </a:ext>
            </a:extLst>
          </p:cNvPr>
          <p:cNvCxnSpPr>
            <a:cxnSpLocks/>
          </p:cNvCxnSpPr>
          <p:nvPr/>
        </p:nvCxnSpPr>
        <p:spPr>
          <a:xfrm>
            <a:off x="6276512" y="6206969"/>
            <a:ext cx="905523"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8" name="CuadroTexto 17">
            <a:extLst>
              <a:ext uri="{FF2B5EF4-FFF2-40B4-BE49-F238E27FC236}">
                <a16:creationId xmlns:a16="http://schemas.microsoft.com/office/drawing/2014/main" id="{DDCD2A97-55F0-73F7-293B-03B311B34AC5}"/>
              </a:ext>
            </a:extLst>
          </p:cNvPr>
          <p:cNvSpPr txBox="1"/>
          <p:nvPr/>
        </p:nvSpPr>
        <p:spPr>
          <a:xfrm>
            <a:off x="6276512" y="5837636"/>
            <a:ext cx="652743" cy="369332"/>
          </a:xfrm>
          <a:prstGeom prst="rect">
            <a:avLst/>
          </a:prstGeom>
          <a:noFill/>
        </p:spPr>
        <p:txBody>
          <a:bodyPr wrap="none" rtlCol="0">
            <a:spAutoFit/>
          </a:bodyPr>
          <a:lstStyle/>
          <a:p>
            <a:r>
              <a:rPr lang="es-ES" b="1" i="1" dirty="0"/>
              <a:t>$200</a:t>
            </a:r>
          </a:p>
        </p:txBody>
      </p:sp>
      <p:sp>
        <p:nvSpPr>
          <p:cNvPr id="19" name="CuadroTexto 18">
            <a:extLst>
              <a:ext uri="{FF2B5EF4-FFF2-40B4-BE49-F238E27FC236}">
                <a16:creationId xmlns:a16="http://schemas.microsoft.com/office/drawing/2014/main" id="{21E84927-B876-4C6C-9423-44B50827E203}"/>
              </a:ext>
            </a:extLst>
          </p:cNvPr>
          <p:cNvSpPr txBox="1"/>
          <p:nvPr/>
        </p:nvSpPr>
        <p:spPr>
          <a:xfrm>
            <a:off x="3206318" y="3923306"/>
            <a:ext cx="6649513" cy="369332"/>
          </a:xfrm>
          <a:prstGeom prst="rect">
            <a:avLst/>
          </a:prstGeom>
          <a:noFill/>
        </p:spPr>
        <p:txBody>
          <a:bodyPr wrap="none" rtlCol="0">
            <a:spAutoFit/>
          </a:bodyPr>
          <a:lstStyle/>
          <a:p>
            <a:r>
              <a:rPr lang="es-ES" b="1" i="1" dirty="0"/>
              <a:t>1. Va </a:t>
            </a:r>
            <a:r>
              <a:rPr lang="es-ES" b="1" i="1" dirty="0">
                <a:sym typeface="Wingdings" panose="05000000000000000000" pitchFamily="2" charset="2"/>
              </a:rPr>
              <a:t> </a:t>
            </a:r>
            <a:r>
              <a:rPr lang="es-ES" b="1" i="1" dirty="0"/>
              <a:t>Ingreso - CT = $50 - $0 	</a:t>
            </a:r>
            <a:r>
              <a:rPr lang="es-ES" b="1" i="1" dirty="0">
                <a:sym typeface="Wingdings" panose="05000000000000000000" pitchFamily="2" charset="2"/>
              </a:rPr>
              <a:t>		 Va= $  50</a:t>
            </a:r>
            <a:r>
              <a:rPr lang="es-ES" b="1" i="1" dirty="0"/>
              <a:t> </a:t>
            </a:r>
          </a:p>
        </p:txBody>
      </p:sp>
      <p:sp>
        <p:nvSpPr>
          <p:cNvPr id="21" name="CuadroTexto 20">
            <a:extLst>
              <a:ext uri="{FF2B5EF4-FFF2-40B4-BE49-F238E27FC236}">
                <a16:creationId xmlns:a16="http://schemas.microsoft.com/office/drawing/2014/main" id="{1FD7BD13-9A14-566E-0E0C-26E70AA33585}"/>
              </a:ext>
            </a:extLst>
          </p:cNvPr>
          <p:cNvSpPr txBox="1"/>
          <p:nvPr/>
        </p:nvSpPr>
        <p:spPr>
          <a:xfrm>
            <a:off x="9648127" y="5745303"/>
            <a:ext cx="562975" cy="923330"/>
          </a:xfrm>
          <a:prstGeom prst="rect">
            <a:avLst/>
          </a:prstGeom>
          <a:noFill/>
        </p:spPr>
        <p:txBody>
          <a:bodyPr wrap="none" rtlCol="0">
            <a:spAutoFit/>
          </a:bodyPr>
          <a:lstStyle/>
          <a:p>
            <a:r>
              <a:rPr lang="es-ES" sz="5400" dirty="0">
                <a:latin typeface="Yu Mincho" panose="020B0400000000000000" pitchFamily="18" charset="-128"/>
                <a:ea typeface="Yu Mincho" panose="020B0400000000000000" pitchFamily="18" charset="-128"/>
              </a:rPr>
              <a:t>®</a:t>
            </a:r>
            <a:endParaRPr lang="es-ES" sz="5400" dirty="0"/>
          </a:p>
        </p:txBody>
      </p:sp>
      <p:cxnSp>
        <p:nvCxnSpPr>
          <p:cNvPr id="22" name="Conector recto de flecha 21">
            <a:extLst>
              <a:ext uri="{FF2B5EF4-FFF2-40B4-BE49-F238E27FC236}">
                <a16:creationId xmlns:a16="http://schemas.microsoft.com/office/drawing/2014/main" id="{74815056-DE36-C874-8034-AA0B2EEEECE7}"/>
              </a:ext>
            </a:extLst>
          </p:cNvPr>
          <p:cNvCxnSpPr>
            <a:cxnSpLocks/>
          </p:cNvCxnSpPr>
          <p:nvPr/>
        </p:nvCxnSpPr>
        <p:spPr>
          <a:xfrm>
            <a:off x="8677205" y="6206969"/>
            <a:ext cx="905523"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3" name="CuadroTexto 22">
            <a:extLst>
              <a:ext uri="{FF2B5EF4-FFF2-40B4-BE49-F238E27FC236}">
                <a16:creationId xmlns:a16="http://schemas.microsoft.com/office/drawing/2014/main" id="{9CE48E85-A471-6B79-6D64-47ED0B474B34}"/>
              </a:ext>
            </a:extLst>
          </p:cNvPr>
          <p:cNvSpPr txBox="1"/>
          <p:nvPr/>
        </p:nvSpPr>
        <p:spPr>
          <a:xfrm>
            <a:off x="8677205" y="5837636"/>
            <a:ext cx="1128835" cy="369332"/>
          </a:xfrm>
          <a:prstGeom prst="rect">
            <a:avLst/>
          </a:prstGeom>
          <a:noFill/>
        </p:spPr>
        <p:txBody>
          <a:bodyPr wrap="none" rtlCol="0">
            <a:spAutoFit/>
          </a:bodyPr>
          <a:lstStyle/>
          <a:p>
            <a:r>
              <a:rPr lang="es-ES" b="1" i="1" dirty="0"/>
              <a:t>         $300</a:t>
            </a:r>
          </a:p>
        </p:txBody>
      </p:sp>
      <p:sp>
        <p:nvSpPr>
          <p:cNvPr id="24" name="CuadroTexto 23">
            <a:extLst>
              <a:ext uri="{FF2B5EF4-FFF2-40B4-BE49-F238E27FC236}">
                <a16:creationId xmlns:a16="http://schemas.microsoft.com/office/drawing/2014/main" id="{C6F54927-6E29-1219-03B7-2DC453FF6C5D}"/>
              </a:ext>
            </a:extLst>
          </p:cNvPr>
          <p:cNvSpPr txBox="1"/>
          <p:nvPr/>
        </p:nvSpPr>
        <p:spPr>
          <a:xfrm>
            <a:off x="3554026" y="4545506"/>
            <a:ext cx="6360972" cy="369332"/>
          </a:xfrm>
          <a:prstGeom prst="rect">
            <a:avLst/>
          </a:prstGeom>
          <a:noFill/>
        </p:spPr>
        <p:txBody>
          <a:bodyPr wrap="none" rtlCol="0">
            <a:spAutoFit/>
          </a:bodyPr>
          <a:lstStyle/>
          <a:p>
            <a:r>
              <a:rPr lang="es-ES" b="1" i="1" dirty="0"/>
              <a:t>2. Va </a:t>
            </a:r>
            <a:r>
              <a:rPr lang="es-ES" b="1" i="1" dirty="0">
                <a:sym typeface="Wingdings" panose="05000000000000000000" pitchFamily="2" charset="2"/>
              </a:rPr>
              <a:t> </a:t>
            </a:r>
            <a:r>
              <a:rPr lang="es-ES" b="1" i="1" dirty="0"/>
              <a:t>Ingreso - CT = $100 - $50 	</a:t>
            </a:r>
            <a:r>
              <a:rPr lang="es-ES" b="1" i="1" dirty="0">
                <a:sym typeface="Wingdings" panose="05000000000000000000" pitchFamily="2" charset="2"/>
              </a:rPr>
              <a:t>	            Va= $  50</a:t>
            </a:r>
            <a:r>
              <a:rPr lang="es-ES" b="1" i="1" dirty="0"/>
              <a:t> </a:t>
            </a:r>
          </a:p>
        </p:txBody>
      </p:sp>
      <p:sp>
        <p:nvSpPr>
          <p:cNvPr id="25" name="CuadroTexto 24">
            <a:extLst>
              <a:ext uri="{FF2B5EF4-FFF2-40B4-BE49-F238E27FC236}">
                <a16:creationId xmlns:a16="http://schemas.microsoft.com/office/drawing/2014/main" id="{92BAED58-796D-F6FC-2F88-83F70725812E}"/>
              </a:ext>
            </a:extLst>
          </p:cNvPr>
          <p:cNvSpPr txBox="1"/>
          <p:nvPr/>
        </p:nvSpPr>
        <p:spPr>
          <a:xfrm>
            <a:off x="5085425" y="4914838"/>
            <a:ext cx="4761175" cy="1477328"/>
          </a:xfrm>
          <a:prstGeom prst="rect">
            <a:avLst/>
          </a:prstGeom>
          <a:noFill/>
        </p:spPr>
        <p:txBody>
          <a:bodyPr wrap="none" rtlCol="0">
            <a:spAutoFit/>
          </a:bodyPr>
          <a:lstStyle/>
          <a:p>
            <a:r>
              <a:rPr lang="es-ES" b="1" i="1" dirty="0">
                <a:sym typeface="Wingdings" panose="05000000000000000000" pitchFamily="2" charset="2"/>
              </a:rPr>
              <a:t>3. Va </a:t>
            </a:r>
            <a:r>
              <a:rPr lang="es-ES" b="1" i="1" dirty="0"/>
              <a:t>Ingreso - CT = $150 - $100 </a:t>
            </a:r>
            <a:r>
              <a:rPr lang="es-ES" b="1" i="1" dirty="0">
                <a:sym typeface="Wingdings" panose="05000000000000000000" pitchFamily="2" charset="2"/>
              </a:rPr>
              <a:t> 	Va= $  50</a:t>
            </a:r>
          </a:p>
          <a:p>
            <a:r>
              <a:rPr lang="es-ES" b="1" i="1" dirty="0">
                <a:sym typeface="Wingdings" panose="05000000000000000000" pitchFamily="2" charset="2"/>
              </a:rPr>
              <a:t>4. Va </a:t>
            </a:r>
            <a:r>
              <a:rPr lang="es-ES" b="1" i="1" dirty="0"/>
              <a:t>Ingreso - CT = $200 - $150 </a:t>
            </a:r>
            <a:r>
              <a:rPr lang="es-ES" b="1" i="1" dirty="0">
                <a:sym typeface="Wingdings" panose="05000000000000000000" pitchFamily="2" charset="2"/>
              </a:rPr>
              <a:t> 	Va= $  50</a:t>
            </a:r>
          </a:p>
          <a:p>
            <a:r>
              <a:rPr lang="es-ES" b="1" i="1" dirty="0">
                <a:sym typeface="Wingdings" panose="05000000000000000000" pitchFamily="2" charset="2"/>
              </a:rPr>
              <a:t>5 Va </a:t>
            </a:r>
            <a:r>
              <a:rPr lang="es-ES" b="1" i="1" dirty="0"/>
              <a:t>Ingreso - CT = $300 - $200</a:t>
            </a:r>
            <a:r>
              <a:rPr lang="es-ES" b="1" i="1" dirty="0">
                <a:sym typeface="Wingdings" panose="05000000000000000000" pitchFamily="2" charset="2"/>
              </a:rPr>
              <a:t> 	Va= $100</a:t>
            </a:r>
          </a:p>
          <a:p>
            <a:endParaRPr lang="es-ES" b="1" i="1" dirty="0">
              <a:sym typeface="Wingdings" panose="05000000000000000000" pitchFamily="2" charset="2"/>
            </a:endParaRPr>
          </a:p>
          <a:p>
            <a:r>
              <a:rPr lang="es-ES" b="1" i="1" dirty="0"/>
              <a:t> </a:t>
            </a:r>
          </a:p>
        </p:txBody>
      </p:sp>
      <p:sp>
        <p:nvSpPr>
          <p:cNvPr id="26" name="CuadroTexto 25">
            <a:extLst>
              <a:ext uri="{FF2B5EF4-FFF2-40B4-BE49-F238E27FC236}">
                <a16:creationId xmlns:a16="http://schemas.microsoft.com/office/drawing/2014/main" id="{F4BA2E1C-58F6-B00A-B179-48C84CEAF2AC}"/>
              </a:ext>
            </a:extLst>
          </p:cNvPr>
          <p:cNvSpPr txBox="1"/>
          <p:nvPr/>
        </p:nvSpPr>
        <p:spPr>
          <a:xfrm>
            <a:off x="10306974" y="4246471"/>
            <a:ext cx="1516762" cy="461665"/>
          </a:xfrm>
          <a:prstGeom prst="rect">
            <a:avLst/>
          </a:prstGeom>
          <a:noFill/>
        </p:spPr>
        <p:txBody>
          <a:bodyPr wrap="none" rtlCol="0">
            <a:spAutoFit/>
          </a:bodyPr>
          <a:lstStyle/>
          <a:p>
            <a:r>
              <a:rPr lang="es-ES" sz="2400" b="1" i="1" dirty="0"/>
              <a:t>PIB = $300</a:t>
            </a:r>
          </a:p>
        </p:txBody>
      </p:sp>
      <p:sp>
        <p:nvSpPr>
          <p:cNvPr id="27" name="CuadroTexto 26">
            <a:extLst>
              <a:ext uri="{FF2B5EF4-FFF2-40B4-BE49-F238E27FC236}">
                <a16:creationId xmlns:a16="http://schemas.microsoft.com/office/drawing/2014/main" id="{3056A934-2C4D-72A4-D8B9-AA64BC86E28F}"/>
              </a:ext>
            </a:extLst>
          </p:cNvPr>
          <p:cNvSpPr txBox="1"/>
          <p:nvPr/>
        </p:nvSpPr>
        <p:spPr>
          <a:xfrm>
            <a:off x="5852975" y="34033"/>
            <a:ext cx="723275" cy="584775"/>
          </a:xfrm>
          <a:prstGeom prst="rect">
            <a:avLst/>
          </a:prstGeom>
          <a:noFill/>
        </p:spPr>
        <p:txBody>
          <a:bodyPr wrap="none" rtlCol="0">
            <a:spAutoFit/>
          </a:bodyPr>
          <a:lstStyle/>
          <a:p>
            <a:r>
              <a:rPr lang="es-ES" sz="3200" dirty="0"/>
              <a:t>PIB</a:t>
            </a:r>
          </a:p>
        </p:txBody>
      </p:sp>
    </p:spTree>
    <p:extLst>
      <p:ext uri="{BB962C8B-B14F-4D97-AF65-F5344CB8AC3E}">
        <p14:creationId xmlns:p14="http://schemas.microsoft.com/office/powerpoint/2010/main" val="4013349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2674817-69B6-4244-9527-437AE58BBB1A}"/>
              </a:ext>
            </a:extLst>
          </p:cNvPr>
          <p:cNvSpPr txBox="1"/>
          <p:nvPr/>
        </p:nvSpPr>
        <p:spPr>
          <a:xfrm>
            <a:off x="209549" y="3914775"/>
            <a:ext cx="6819901" cy="2246769"/>
          </a:xfrm>
          <a:prstGeom prst="rect">
            <a:avLst/>
          </a:prstGeom>
          <a:noFill/>
        </p:spPr>
        <p:txBody>
          <a:bodyPr wrap="square">
            <a:spAutoFit/>
          </a:bodyPr>
          <a:lstStyle/>
          <a:p>
            <a:r>
              <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rPr>
              <a:t>Agradecemos su atención</a:t>
            </a: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p:txBody>
      </p:sp>
    </p:spTree>
    <p:extLst>
      <p:ext uri="{BB962C8B-B14F-4D97-AF65-F5344CB8AC3E}">
        <p14:creationId xmlns:p14="http://schemas.microsoft.com/office/powerpoint/2010/main" val="1708494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9F8D03E-0A2E-4464-8549-F8750E3AED22}"/>
              </a:ext>
            </a:extLst>
          </p:cNvPr>
          <p:cNvSpPr txBox="1"/>
          <p:nvPr/>
        </p:nvSpPr>
        <p:spPr>
          <a:xfrm>
            <a:off x="194322" y="3558106"/>
            <a:ext cx="10378983" cy="3046988"/>
          </a:xfrm>
          <a:prstGeom prst="rect">
            <a:avLst/>
          </a:prstGeom>
          <a:noFill/>
        </p:spPr>
        <p:txBody>
          <a:bodyPr wrap="square">
            <a:spAutoFit/>
          </a:bodyPr>
          <a:lstStyle/>
          <a:p>
            <a:r>
              <a:rPr lang="es-ES" sz="2400" dirty="0">
                <a:solidFill>
                  <a:schemeClr val="accent6">
                    <a:lumMod val="50000"/>
                  </a:schemeClr>
                </a:solidFill>
              </a:rPr>
              <a:t>“Por lo tanto, la economía neoclásica, lejos de ser la fuente de la sabiduría económica, es de hecho el mayor impedimento a la hora de entender cómo funciona realmente la economía, y por qué, de forma periódica, se ve afectada por serias crisis. Si alguna vez hemos de tener una teoría económica que, de verdad, describa la economía y que idealmente nos ayude a gestionarla, la economía neoclásica debe quitarse de en medio”</a:t>
            </a:r>
          </a:p>
          <a:p>
            <a:r>
              <a:rPr lang="es-ES" sz="2400" dirty="0" err="1"/>
              <a:t>Keen</a:t>
            </a:r>
            <a:r>
              <a:rPr lang="es-ES" sz="2400" dirty="0"/>
              <a:t>, Steve. La economía desenmascarada (Colección Ensayo) (</a:t>
            </a:r>
            <a:r>
              <a:rPr lang="es-ES" sz="2400" dirty="0" err="1"/>
              <a:t>Spanish</a:t>
            </a:r>
            <a:r>
              <a:rPr lang="es-ES" sz="2400" dirty="0"/>
              <a:t> </a:t>
            </a:r>
            <a:r>
              <a:rPr lang="es-ES" sz="2400" dirty="0" err="1"/>
              <a:t>Edition</a:t>
            </a:r>
            <a:r>
              <a:rPr lang="es-ES" sz="2400" dirty="0"/>
              <a:t>) (p. 68). CAPITÁN SWING LIBROS. Edición de Kindle. </a:t>
            </a:r>
            <a:endParaRPr lang="es-CO" sz="2400" dirty="0"/>
          </a:p>
        </p:txBody>
      </p:sp>
    </p:spTree>
    <p:extLst>
      <p:ext uri="{BB962C8B-B14F-4D97-AF65-F5344CB8AC3E}">
        <p14:creationId xmlns:p14="http://schemas.microsoft.com/office/powerpoint/2010/main" val="2983579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9" name="Imagen 8" descr="Diagrama&#10;&#10;Descripción generada automáticamente">
            <a:extLst>
              <a:ext uri="{FF2B5EF4-FFF2-40B4-BE49-F238E27FC236}">
                <a16:creationId xmlns:a16="http://schemas.microsoft.com/office/drawing/2014/main" id="{0957E6BC-AE03-ACFE-5DB9-896DD3EAF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848" y="-451"/>
            <a:ext cx="9454304" cy="6858000"/>
          </a:xfrm>
          <a:prstGeom prst="rect">
            <a:avLst/>
          </a:prstGeom>
        </p:spPr>
      </p:pic>
      <p:sp>
        <p:nvSpPr>
          <p:cNvPr id="2" name="Rectángulo: esquinas redondeadas 1">
            <a:extLst>
              <a:ext uri="{FF2B5EF4-FFF2-40B4-BE49-F238E27FC236}">
                <a16:creationId xmlns:a16="http://schemas.microsoft.com/office/drawing/2014/main" id="{5CD05923-FE02-E336-08EB-6589C7639AFB}"/>
              </a:ext>
            </a:extLst>
          </p:cNvPr>
          <p:cNvSpPr/>
          <p:nvPr/>
        </p:nvSpPr>
        <p:spPr>
          <a:xfrm>
            <a:off x="4029741" y="2136226"/>
            <a:ext cx="1513642" cy="2756848"/>
          </a:xfrm>
          <a:prstGeom prst="roundRect">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662082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4097808-7AFC-4AC6-B0B7-839C4C5EB0A5}"/>
              </a:ext>
            </a:extLst>
          </p:cNvPr>
          <p:cNvSpPr txBox="1"/>
          <p:nvPr/>
        </p:nvSpPr>
        <p:spPr>
          <a:xfrm>
            <a:off x="1998368" y="678729"/>
            <a:ext cx="7465504" cy="2862322"/>
          </a:xfrm>
          <a:prstGeom prst="rect">
            <a:avLst/>
          </a:prstGeom>
          <a:noFill/>
        </p:spPr>
        <p:txBody>
          <a:bodyPr wrap="square">
            <a:spAutoFit/>
          </a:bodyPr>
          <a:lstStyle/>
          <a:p>
            <a:r>
              <a:rPr lang="es-CO" sz="6000" dirty="0">
                <a:solidFill>
                  <a:schemeClr val="accent6">
                    <a:lumMod val="50000"/>
                  </a:schemeClr>
                </a:solidFill>
              </a:rPr>
              <a:t>¿Por qué la empanada vaticana vale $1000 pesos?</a:t>
            </a:r>
          </a:p>
        </p:txBody>
      </p:sp>
      <p:pic>
        <p:nvPicPr>
          <p:cNvPr id="11" name="Imagen 10" descr="Paraguas de colores&#10;&#10;Descripción generada automáticamente">
            <a:extLst>
              <a:ext uri="{FF2B5EF4-FFF2-40B4-BE49-F238E27FC236}">
                <a16:creationId xmlns:a16="http://schemas.microsoft.com/office/drawing/2014/main" id="{CB095ABD-BF3D-A115-59BC-1B13C399D8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1404" y="2253007"/>
            <a:ext cx="4020532" cy="4020532"/>
          </a:xfrm>
          <a:prstGeom prst="rect">
            <a:avLst/>
          </a:prstGeom>
        </p:spPr>
      </p:pic>
    </p:spTree>
    <p:extLst>
      <p:ext uri="{BB962C8B-B14F-4D97-AF65-F5344CB8AC3E}">
        <p14:creationId xmlns:p14="http://schemas.microsoft.com/office/powerpoint/2010/main" val="3878523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lecha: hacia abajo 2">
            <a:extLst>
              <a:ext uri="{FF2B5EF4-FFF2-40B4-BE49-F238E27FC236}">
                <a16:creationId xmlns:a16="http://schemas.microsoft.com/office/drawing/2014/main" id="{1977712B-82DD-972F-7992-18992A1D8C2E}"/>
              </a:ext>
            </a:extLst>
          </p:cNvPr>
          <p:cNvSpPr/>
          <p:nvPr/>
        </p:nvSpPr>
        <p:spPr>
          <a:xfrm>
            <a:off x="7041823" y="712524"/>
            <a:ext cx="1036948" cy="1374004"/>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Flecha: hacia abajo 3">
            <a:extLst>
              <a:ext uri="{FF2B5EF4-FFF2-40B4-BE49-F238E27FC236}">
                <a16:creationId xmlns:a16="http://schemas.microsoft.com/office/drawing/2014/main" id="{E2D97EA9-3A8B-8194-3F8F-2C0B105DE3B1}"/>
              </a:ext>
            </a:extLst>
          </p:cNvPr>
          <p:cNvSpPr/>
          <p:nvPr/>
        </p:nvSpPr>
        <p:spPr>
          <a:xfrm rot="2338568">
            <a:off x="6117898" y="1902569"/>
            <a:ext cx="1038688" cy="165124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Flecha: a la derecha 4">
            <a:extLst>
              <a:ext uri="{FF2B5EF4-FFF2-40B4-BE49-F238E27FC236}">
                <a16:creationId xmlns:a16="http://schemas.microsoft.com/office/drawing/2014/main" id="{473CC58A-E4EB-F45A-C1EE-017AC8F91869}"/>
              </a:ext>
            </a:extLst>
          </p:cNvPr>
          <p:cNvSpPr/>
          <p:nvPr/>
        </p:nvSpPr>
        <p:spPr>
          <a:xfrm rot="2958226">
            <a:off x="7714097" y="2213002"/>
            <a:ext cx="1766657" cy="98542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Explosión: 8 puntos 5">
            <a:extLst>
              <a:ext uri="{FF2B5EF4-FFF2-40B4-BE49-F238E27FC236}">
                <a16:creationId xmlns:a16="http://schemas.microsoft.com/office/drawing/2014/main" id="{11C042F5-003A-908A-1A5D-969BCA4B7CAC}"/>
              </a:ext>
            </a:extLst>
          </p:cNvPr>
          <p:cNvSpPr/>
          <p:nvPr/>
        </p:nvSpPr>
        <p:spPr>
          <a:xfrm>
            <a:off x="3594576" y="3325835"/>
            <a:ext cx="4076469" cy="2819641"/>
          </a:xfrm>
          <a:prstGeom prst="irregularSeal1">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Escasez (Deseo)</a:t>
            </a:r>
          </a:p>
          <a:p>
            <a:pPr algn="ctr"/>
            <a:r>
              <a:rPr lang="es-ES" dirty="0"/>
              <a:t>Necesidad (Deseo)</a:t>
            </a:r>
          </a:p>
          <a:p>
            <a:pPr algn="ctr"/>
            <a:r>
              <a:rPr lang="es-ES" dirty="0"/>
              <a:t>Satisfacción (Deseo)</a:t>
            </a:r>
          </a:p>
          <a:p>
            <a:pPr algn="ctr"/>
            <a:r>
              <a:rPr lang="es-ES" dirty="0"/>
              <a:t>Preferencia (Elección)</a:t>
            </a:r>
            <a:endParaRPr lang="es-CO" dirty="0"/>
          </a:p>
        </p:txBody>
      </p:sp>
      <p:pic>
        <p:nvPicPr>
          <p:cNvPr id="7" name="Imagen 6">
            <a:extLst>
              <a:ext uri="{FF2B5EF4-FFF2-40B4-BE49-F238E27FC236}">
                <a16:creationId xmlns:a16="http://schemas.microsoft.com/office/drawing/2014/main" id="{AB320859-FEED-3009-BF25-584AB3DCA215}"/>
              </a:ext>
            </a:extLst>
          </p:cNvPr>
          <p:cNvPicPr>
            <a:picLocks noChangeAspect="1"/>
          </p:cNvPicPr>
          <p:nvPr/>
        </p:nvPicPr>
        <p:blipFill>
          <a:blip r:embed="rId3"/>
          <a:stretch>
            <a:fillRect/>
          </a:stretch>
        </p:blipFill>
        <p:spPr>
          <a:xfrm>
            <a:off x="8597424" y="3441021"/>
            <a:ext cx="2910910" cy="1858948"/>
          </a:xfrm>
          <a:prstGeom prst="rect">
            <a:avLst/>
          </a:prstGeom>
        </p:spPr>
      </p:pic>
      <p:sp>
        <p:nvSpPr>
          <p:cNvPr id="8" name="CuadroTexto 7">
            <a:extLst>
              <a:ext uri="{FF2B5EF4-FFF2-40B4-BE49-F238E27FC236}">
                <a16:creationId xmlns:a16="http://schemas.microsoft.com/office/drawing/2014/main" id="{27AE4EE7-6A97-80C1-007C-13E8E1CA0E1D}"/>
              </a:ext>
            </a:extLst>
          </p:cNvPr>
          <p:cNvSpPr txBox="1"/>
          <p:nvPr/>
        </p:nvSpPr>
        <p:spPr>
          <a:xfrm>
            <a:off x="9201263" y="5808130"/>
            <a:ext cx="2320828" cy="369332"/>
          </a:xfrm>
          <a:prstGeom prst="rect">
            <a:avLst/>
          </a:prstGeom>
          <a:solidFill>
            <a:schemeClr val="bg1"/>
          </a:solidFill>
        </p:spPr>
        <p:txBody>
          <a:bodyPr wrap="none" rtlCol="0">
            <a:spAutoFit/>
          </a:bodyPr>
          <a:lstStyle/>
          <a:p>
            <a:r>
              <a:rPr lang="es-ES" dirty="0"/>
              <a:t>Relación Precio - Costo</a:t>
            </a:r>
          </a:p>
        </p:txBody>
      </p:sp>
      <p:sp>
        <p:nvSpPr>
          <p:cNvPr id="9" name="CuadroTexto 8">
            <a:extLst>
              <a:ext uri="{FF2B5EF4-FFF2-40B4-BE49-F238E27FC236}">
                <a16:creationId xmlns:a16="http://schemas.microsoft.com/office/drawing/2014/main" id="{D97DF4B0-E38E-C8D2-A665-5F300BB718E2}"/>
              </a:ext>
            </a:extLst>
          </p:cNvPr>
          <p:cNvSpPr txBox="1"/>
          <p:nvPr/>
        </p:nvSpPr>
        <p:spPr>
          <a:xfrm>
            <a:off x="5307343" y="5791533"/>
            <a:ext cx="3479863" cy="707886"/>
          </a:xfrm>
          <a:prstGeom prst="rect">
            <a:avLst/>
          </a:prstGeom>
          <a:noFill/>
        </p:spPr>
        <p:txBody>
          <a:bodyPr wrap="none" rtlCol="0">
            <a:spAutoFit/>
          </a:bodyPr>
          <a:lstStyle/>
          <a:p>
            <a:r>
              <a:rPr lang="es-ES" sz="2000" dirty="0"/>
              <a:t>Relación precio – hedonismo</a:t>
            </a:r>
          </a:p>
          <a:p>
            <a:r>
              <a:rPr lang="es-ES" sz="2000" dirty="0">
                <a:sym typeface="Wingdings" panose="05000000000000000000" pitchFamily="2" charset="2"/>
              </a:rPr>
              <a:t></a:t>
            </a:r>
            <a:r>
              <a:rPr lang="es-ES" sz="2000" dirty="0"/>
              <a:t> Relación psicológica y precio</a:t>
            </a:r>
          </a:p>
        </p:txBody>
      </p:sp>
      <p:sp>
        <p:nvSpPr>
          <p:cNvPr id="10" name="CuadroTexto 9">
            <a:extLst>
              <a:ext uri="{FF2B5EF4-FFF2-40B4-BE49-F238E27FC236}">
                <a16:creationId xmlns:a16="http://schemas.microsoft.com/office/drawing/2014/main" id="{165D2D16-5391-49F2-A61B-42A27258A1E6}"/>
              </a:ext>
            </a:extLst>
          </p:cNvPr>
          <p:cNvSpPr txBox="1"/>
          <p:nvPr/>
        </p:nvSpPr>
        <p:spPr>
          <a:xfrm>
            <a:off x="5088306" y="136512"/>
            <a:ext cx="4943982" cy="461665"/>
          </a:xfrm>
          <a:prstGeom prst="rect">
            <a:avLst/>
          </a:prstGeom>
          <a:noFill/>
        </p:spPr>
        <p:txBody>
          <a:bodyPr wrap="none" rtlCol="0">
            <a:spAutoFit/>
          </a:bodyPr>
          <a:lstStyle/>
          <a:p>
            <a:r>
              <a:rPr lang="es-ES" sz="2400" b="1" dirty="0">
                <a:solidFill>
                  <a:schemeClr val="accent1">
                    <a:lumMod val="50000"/>
                  </a:schemeClr>
                </a:solidFill>
              </a:rPr>
              <a:t>DETERMINANTE DEL PRECIO (VALOR)</a:t>
            </a:r>
          </a:p>
        </p:txBody>
      </p:sp>
      <p:sp>
        <p:nvSpPr>
          <p:cNvPr id="2" name="Flecha: curvada hacia la izquierda 1">
            <a:extLst>
              <a:ext uri="{FF2B5EF4-FFF2-40B4-BE49-F238E27FC236}">
                <a16:creationId xmlns:a16="http://schemas.microsoft.com/office/drawing/2014/main" id="{CB12C9C4-7B67-48AC-74F5-C48CA6446466}"/>
              </a:ext>
            </a:extLst>
          </p:cNvPr>
          <p:cNvSpPr/>
          <p:nvPr/>
        </p:nvSpPr>
        <p:spPr>
          <a:xfrm rot="20988331">
            <a:off x="7615526" y="4827575"/>
            <a:ext cx="315380" cy="954675"/>
          </a:xfrm>
          <a:prstGeom prst="curved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cxnSp>
        <p:nvCxnSpPr>
          <p:cNvPr id="12" name="Conector recto 11">
            <a:extLst>
              <a:ext uri="{FF2B5EF4-FFF2-40B4-BE49-F238E27FC236}">
                <a16:creationId xmlns:a16="http://schemas.microsoft.com/office/drawing/2014/main" id="{453647F5-867D-CBE2-16A4-59D3E12458E6}"/>
              </a:ext>
            </a:extLst>
          </p:cNvPr>
          <p:cNvCxnSpPr/>
          <p:nvPr/>
        </p:nvCxnSpPr>
        <p:spPr>
          <a:xfrm>
            <a:off x="9050362" y="4545367"/>
            <a:ext cx="852256" cy="0"/>
          </a:xfrm>
          <a:prstGeom prst="line">
            <a:avLst/>
          </a:prstGeom>
          <a:ln w="25400"/>
        </p:spPr>
        <p:style>
          <a:lnRef idx="1">
            <a:schemeClr val="accent2"/>
          </a:lnRef>
          <a:fillRef idx="0">
            <a:schemeClr val="accent2"/>
          </a:fillRef>
          <a:effectRef idx="0">
            <a:schemeClr val="accent2"/>
          </a:effectRef>
          <a:fontRef idx="minor">
            <a:schemeClr val="tx1"/>
          </a:fontRef>
        </p:style>
      </p:cxnSp>
      <p:cxnSp>
        <p:nvCxnSpPr>
          <p:cNvPr id="13" name="Conector recto 12">
            <a:extLst>
              <a:ext uri="{FF2B5EF4-FFF2-40B4-BE49-F238E27FC236}">
                <a16:creationId xmlns:a16="http://schemas.microsoft.com/office/drawing/2014/main" id="{38EA7F56-9F4A-B730-DA6D-943C00E31588}"/>
              </a:ext>
            </a:extLst>
          </p:cNvPr>
          <p:cNvCxnSpPr>
            <a:cxnSpLocks/>
          </p:cNvCxnSpPr>
          <p:nvPr/>
        </p:nvCxnSpPr>
        <p:spPr>
          <a:xfrm>
            <a:off x="10290725" y="4545359"/>
            <a:ext cx="762000" cy="0"/>
          </a:xfrm>
          <a:prstGeom prst="line">
            <a:avLst/>
          </a:prstGeom>
          <a:ln w="25400"/>
        </p:spPr>
        <p:style>
          <a:lnRef idx="1">
            <a:schemeClr val="accent2"/>
          </a:lnRef>
          <a:fillRef idx="0">
            <a:schemeClr val="accent2"/>
          </a:fillRef>
          <a:effectRef idx="0">
            <a:schemeClr val="accent2"/>
          </a:effectRef>
          <a:fontRef idx="minor">
            <a:schemeClr val="tx1"/>
          </a:fontRef>
        </p:style>
      </p:cxnSp>
      <p:sp>
        <p:nvSpPr>
          <p:cNvPr id="14" name="CuadroTexto 13">
            <a:extLst>
              <a:ext uri="{FF2B5EF4-FFF2-40B4-BE49-F238E27FC236}">
                <a16:creationId xmlns:a16="http://schemas.microsoft.com/office/drawing/2014/main" id="{288FC500-BA62-CF2A-CBFA-A363514D3541}"/>
              </a:ext>
            </a:extLst>
          </p:cNvPr>
          <p:cNvSpPr txBox="1"/>
          <p:nvPr/>
        </p:nvSpPr>
        <p:spPr>
          <a:xfrm>
            <a:off x="9955446" y="4360693"/>
            <a:ext cx="282450" cy="369332"/>
          </a:xfrm>
          <a:prstGeom prst="rect">
            <a:avLst/>
          </a:prstGeom>
          <a:noFill/>
        </p:spPr>
        <p:txBody>
          <a:bodyPr wrap="none" rtlCol="0">
            <a:spAutoFit/>
          </a:bodyPr>
          <a:lstStyle/>
          <a:p>
            <a:r>
              <a:rPr lang="es-ES" dirty="0">
                <a:solidFill>
                  <a:srgbClr val="FF0000"/>
                </a:solidFill>
              </a:rPr>
              <a:t>c</a:t>
            </a:r>
          </a:p>
        </p:txBody>
      </p:sp>
      <p:sp>
        <p:nvSpPr>
          <p:cNvPr id="15" name="CuadroTexto 14">
            <a:extLst>
              <a:ext uri="{FF2B5EF4-FFF2-40B4-BE49-F238E27FC236}">
                <a16:creationId xmlns:a16="http://schemas.microsoft.com/office/drawing/2014/main" id="{02279043-D0AF-5566-F4B5-E6F344F7A7A2}"/>
              </a:ext>
            </a:extLst>
          </p:cNvPr>
          <p:cNvSpPr txBox="1"/>
          <p:nvPr/>
        </p:nvSpPr>
        <p:spPr>
          <a:xfrm>
            <a:off x="10592284" y="3913287"/>
            <a:ext cx="306494" cy="369332"/>
          </a:xfrm>
          <a:prstGeom prst="rect">
            <a:avLst/>
          </a:prstGeom>
          <a:noFill/>
        </p:spPr>
        <p:txBody>
          <a:bodyPr wrap="none" rtlCol="0">
            <a:spAutoFit/>
          </a:bodyPr>
          <a:lstStyle/>
          <a:p>
            <a:r>
              <a:rPr lang="es-ES" dirty="0">
                <a:solidFill>
                  <a:srgbClr val="FF0000"/>
                </a:solidFill>
              </a:rPr>
              <a:t>p</a:t>
            </a:r>
          </a:p>
        </p:txBody>
      </p:sp>
      <p:sp>
        <p:nvSpPr>
          <p:cNvPr id="16" name="Rectángulo 15">
            <a:extLst>
              <a:ext uri="{FF2B5EF4-FFF2-40B4-BE49-F238E27FC236}">
                <a16:creationId xmlns:a16="http://schemas.microsoft.com/office/drawing/2014/main" id="{F98E1583-CA35-DC56-857A-0A8034DB08E1}"/>
              </a:ext>
            </a:extLst>
          </p:cNvPr>
          <p:cNvSpPr/>
          <p:nvPr/>
        </p:nvSpPr>
        <p:spPr>
          <a:xfrm>
            <a:off x="11146260" y="5115477"/>
            <a:ext cx="463740" cy="36933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Flecha: curvada hacia la izquierda 10">
            <a:extLst>
              <a:ext uri="{FF2B5EF4-FFF2-40B4-BE49-F238E27FC236}">
                <a16:creationId xmlns:a16="http://schemas.microsoft.com/office/drawing/2014/main" id="{011890D7-C4C6-84E8-27EE-0B77816FC17C}"/>
              </a:ext>
            </a:extLst>
          </p:cNvPr>
          <p:cNvSpPr/>
          <p:nvPr/>
        </p:nvSpPr>
        <p:spPr>
          <a:xfrm rot="20988331">
            <a:off x="11118775" y="4990089"/>
            <a:ext cx="315380" cy="866370"/>
          </a:xfrm>
          <a:prstGeom prst="curvedLeftArrow">
            <a:avLst/>
          </a:prstGeom>
          <a:effectLst>
            <a:outerShdw blurRad="241300" dist="203200" dir="5400000" sx="125000" sy="125000" algn="ctr" rotWithShape="0">
              <a:schemeClr val="bg1"/>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solidFill>
                <a:schemeClr val="tx1"/>
              </a:solidFill>
            </a:endParaRPr>
          </a:p>
        </p:txBody>
      </p:sp>
    </p:spTree>
    <p:extLst>
      <p:ext uri="{BB962C8B-B14F-4D97-AF65-F5344CB8AC3E}">
        <p14:creationId xmlns:p14="http://schemas.microsoft.com/office/powerpoint/2010/main" val="1537178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9182BBD-BD9D-468E-A3F4-4D8801FA23BD}"/>
              </a:ext>
            </a:extLst>
          </p:cNvPr>
          <p:cNvSpPr txBox="1"/>
          <p:nvPr/>
        </p:nvSpPr>
        <p:spPr>
          <a:xfrm>
            <a:off x="510881" y="503058"/>
            <a:ext cx="9820896" cy="6186309"/>
          </a:xfrm>
          <a:prstGeom prst="rect">
            <a:avLst/>
          </a:prstGeom>
          <a:noFill/>
        </p:spPr>
        <p:txBody>
          <a:bodyPr wrap="square">
            <a:spAutoFit/>
          </a:bodyPr>
          <a:lstStyle/>
          <a:p>
            <a:r>
              <a:rPr lang="es-ES" sz="6600" b="1" dirty="0">
                <a:solidFill>
                  <a:schemeClr val="accent6">
                    <a:lumMod val="50000"/>
                  </a:schemeClr>
                </a:solidFill>
              </a:rPr>
              <a:t>¡¡¡EL MERCADO ES EL REVELADOR DEL PRECIO EN LA ECONOMÍA CAPITALISTA COMO DETERMINANTES DE COSTOS O DE LO PREFERENTE Y UTIL !!!</a:t>
            </a:r>
            <a:endParaRPr lang="es-CO" sz="6600" b="1" dirty="0">
              <a:solidFill>
                <a:schemeClr val="accent6">
                  <a:lumMod val="50000"/>
                </a:schemeClr>
              </a:solidFill>
            </a:endParaRPr>
          </a:p>
        </p:txBody>
      </p:sp>
    </p:spTree>
    <p:extLst>
      <p:ext uri="{BB962C8B-B14F-4D97-AF65-F5344CB8AC3E}">
        <p14:creationId xmlns:p14="http://schemas.microsoft.com/office/powerpoint/2010/main" val="2547087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45C6B555-58E6-43B2-8D8B-1AC8ED419691}"/>
              </a:ext>
            </a:extLst>
          </p:cNvPr>
          <p:cNvSpPr txBox="1"/>
          <p:nvPr/>
        </p:nvSpPr>
        <p:spPr>
          <a:xfrm>
            <a:off x="3143831" y="1891941"/>
            <a:ext cx="8783228" cy="3539430"/>
          </a:xfrm>
          <a:prstGeom prst="rect">
            <a:avLst/>
          </a:prstGeom>
          <a:noFill/>
        </p:spPr>
        <p:txBody>
          <a:bodyPr wrap="square">
            <a:spAutoFit/>
          </a:bodyPr>
          <a:lstStyle/>
          <a:p>
            <a:r>
              <a:rPr lang="es-CO" sz="2800" dirty="0">
                <a:solidFill>
                  <a:schemeClr val="accent6">
                    <a:lumMod val="50000"/>
                  </a:schemeClr>
                </a:solidFill>
              </a:rPr>
              <a:t>Llamada teoría subjetiva del valor, teoría de los determinantes marginales, neoclásica, microeconomía, fundamento ortodoxo de la economía. </a:t>
            </a:r>
          </a:p>
          <a:p>
            <a:endParaRPr lang="es-CO" sz="2800" dirty="0">
              <a:solidFill>
                <a:schemeClr val="accent6">
                  <a:lumMod val="50000"/>
                </a:schemeClr>
              </a:solidFill>
            </a:endParaRPr>
          </a:p>
          <a:p>
            <a:endParaRPr lang="es-CO" sz="2800" dirty="0">
              <a:solidFill>
                <a:schemeClr val="accent6">
                  <a:lumMod val="50000"/>
                </a:schemeClr>
              </a:solidFill>
            </a:endParaRPr>
          </a:p>
          <a:p>
            <a:r>
              <a:rPr lang="es-CO" sz="2800" dirty="0">
                <a:solidFill>
                  <a:schemeClr val="accent6">
                    <a:lumMod val="50000"/>
                  </a:schemeClr>
                </a:solidFill>
              </a:rPr>
              <a:t>Llamada teoría objetiva del valor, teoría del valor agregado, teoría del valor de los costos de producción, teoría valor del trabajo (“aclaración”), teoría clásica de la producción.</a:t>
            </a:r>
          </a:p>
        </p:txBody>
      </p:sp>
      <p:sp>
        <p:nvSpPr>
          <p:cNvPr id="3" name="Explosión: 8 puntos 2">
            <a:extLst>
              <a:ext uri="{FF2B5EF4-FFF2-40B4-BE49-F238E27FC236}">
                <a16:creationId xmlns:a16="http://schemas.microsoft.com/office/drawing/2014/main" id="{C3B77E46-70B0-53C1-A995-7CFBD91C1254}"/>
              </a:ext>
            </a:extLst>
          </p:cNvPr>
          <p:cNvSpPr/>
          <p:nvPr/>
        </p:nvSpPr>
        <p:spPr>
          <a:xfrm>
            <a:off x="370609" y="2215299"/>
            <a:ext cx="1712715" cy="1213701"/>
          </a:xfrm>
          <a:prstGeom prst="irregularSeal1">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700" dirty="0"/>
              <a:t>Escasez (Deseo)</a:t>
            </a:r>
          </a:p>
          <a:p>
            <a:pPr algn="ctr"/>
            <a:r>
              <a:rPr lang="es-ES" sz="700" dirty="0"/>
              <a:t>Necesidad (Deseo)</a:t>
            </a:r>
          </a:p>
          <a:p>
            <a:pPr algn="ctr"/>
            <a:r>
              <a:rPr lang="es-ES" sz="700" dirty="0"/>
              <a:t>Satisfacción (Deseo)</a:t>
            </a:r>
          </a:p>
          <a:p>
            <a:pPr algn="ctr"/>
            <a:r>
              <a:rPr lang="es-ES" sz="700" dirty="0"/>
              <a:t>Preferencia (Elección)</a:t>
            </a:r>
            <a:endParaRPr lang="es-CO" sz="700" dirty="0"/>
          </a:p>
        </p:txBody>
      </p:sp>
      <p:pic>
        <p:nvPicPr>
          <p:cNvPr id="4" name="Imagen 3">
            <a:extLst>
              <a:ext uri="{FF2B5EF4-FFF2-40B4-BE49-F238E27FC236}">
                <a16:creationId xmlns:a16="http://schemas.microsoft.com/office/drawing/2014/main" id="{2D0EE3ED-A312-165A-67B8-C1400432FABA}"/>
              </a:ext>
            </a:extLst>
          </p:cNvPr>
          <p:cNvPicPr>
            <a:picLocks noChangeAspect="1"/>
          </p:cNvPicPr>
          <p:nvPr/>
        </p:nvPicPr>
        <p:blipFill>
          <a:blip r:embed="rId3"/>
          <a:stretch>
            <a:fillRect/>
          </a:stretch>
        </p:blipFill>
        <p:spPr>
          <a:xfrm>
            <a:off x="264941" y="3933408"/>
            <a:ext cx="1924050" cy="1228725"/>
          </a:xfrm>
          <a:prstGeom prst="rect">
            <a:avLst/>
          </a:prstGeom>
        </p:spPr>
      </p:pic>
      <p:sp>
        <p:nvSpPr>
          <p:cNvPr id="5" name="Flecha: a la derecha 4">
            <a:extLst>
              <a:ext uri="{FF2B5EF4-FFF2-40B4-BE49-F238E27FC236}">
                <a16:creationId xmlns:a16="http://schemas.microsoft.com/office/drawing/2014/main" id="{33F0E323-34FC-D41B-1A10-EB4D9C509079}"/>
              </a:ext>
            </a:extLst>
          </p:cNvPr>
          <p:cNvSpPr/>
          <p:nvPr/>
        </p:nvSpPr>
        <p:spPr>
          <a:xfrm>
            <a:off x="2375555" y="2450969"/>
            <a:ext cx="556181" cy="5561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Flecha: a la derecha 5">
            <a:extLst>
              <a:ext uri="{FF2B5EF4-FFF2-40B4-BE49-F238E27FC236}">
                <a16:creationId xmlns:a16="http://schemas.microsoft.com/office/drawing/2014/main" id="{4F98B6B6-360F-5496-4FBC-FDCD5586B44A}"/>
              </a:ext>
            </a:extLst>
          </p:cNvPr>
          <p:cNvSpPr/>
          <p:nvPr/>
        </p:nvSpPr>
        <p:spPr>
          <a:xfrm>
            <a:off x="2401086" y="4403888"/>
            <a:ext cx="556181" cy="5561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CuadroTexto 6">
            <a:extLst>
              <a:ext uri="{FF2B5EF4-FFF2-40B4-BE49-F238E27FC236}">
                <a16:creationId xmlns:a16="http://schemas.microsoft.com/office/drawing/2014/main" id="{3C83DC70-6D3F-BF80-31AB-BF6DE74D93AB}"/>
              </a:ext>
            </a:extLst>
          </p:cNvPr>
          <p:cNvSpPr txBox="1"/>
          <p:nvPr/>
        </p:nvSpPr>
        <p:spPr>
          <a:xfrm>
            <a:off x="3143831" y="835609"/>
            <a:ext cx="8363700" cy="584775"/>
          </a:xfrm>
          <a:prstGeom prst="rect">
            <a:avLst/>
          </a:prstGeom>
          <a:noFill/>
        </p:spPr>
        <p:txBody>
          <a:bodyPr wrap="none" rtlCol="0">
            <a:spAutoFit/>
          </a:bodyPr>
          <a:lstStyle/>
          <a:p>
            <a:r>
              <a:rPr lang="es-ES" sz="3200" b="1" dirty="0">
                <a:solidFill>
                  <a:schemeClr val="accent6">
                    <a:lumMod val="50000"/>
                  </a:schemeClr>
                </a:solidFill>
              </a:rPr>
              <a:t>NOMBRE DE ESTAS ESCUELAS DE PENSAMIENTO</a:t>
            </a:r>
          </a:p>
        </p:txBody>
      </p:sp>
      <p:sp>
        <p:nvSpPr>
          <p:cNvPr id="8" name="Rectángulo 7">
            <a:extLst>
              <a:ext uri="{FF2B5EF4-FFF2-40B4-BE49-F238E27FC236}">
                <a16:creationId xmlns:a16="http://schemas.microsoft.com/office/drawing/2014/main" id="{11C64DC0-4BB6-6BB1-0C5D-2E45ED567B20}"/>
              </a:ext>
            </a:extLst>
          </p:cNvPr>
          <p:cNvSpPr/>
          <p:nvPr/>
        </p:nvSpPr>
        <p:spPr>
          <a:xfrm>
            <a:off x="1847654" y="4960070"/>
            <a:ext cx="452486" cy="337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759029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9451AB4-5336-FF5C-9134-9D79990C3E87}"/>
              </a:ext>
            </a:extLst>
          </p:cNvPr>
          <p:cNvSpPr txBox="1"/>
          <p:nvPr/>
        </p:nvSpPr>
        <p:spPr>
          <a:xfrm>
            <a:off x="2342920" y="222972"/>
            <a:ext cx="8928278" cy="646331"/>
          </a:xfrm>
          <a:prstGeom prst="rect">
            <a:avLst/>
          </a:prstGeom>
          <a:noFill/>
        </p:spPr>
        <p:txBody>
          <a:bodyPr wrap="none" rtlCol="0">
            <a:spAutoFit/>
          </a:bodyPr>
          <a:lstStyle/>
          <a:p>
            <a:r>
              <a:rPr lang="es-ES" sz="3600" b="1" dirty="0">
                <a:solidFill>
                  <a:schemeClr val="accent6">
                    <a:lumMod val="50000"/>
                  </a:schemeClr>
                </a:solidFill>
              </a:rPr>
              <a:t>CARACTERÍSTICA DE LA ESCUELA NEOCLÁSICA</a:t>
            </a:r>
          </a:p>
        </p:txBody>
      </p:sp>
      <p:sp>
        <p:nvSpPr>
          <p:cNvPr id="4" name="Explosión: 8 puntos 3">
            <a:extLst>
              <a:ext uri="{FF2B5EF4-FFF2-40B4-BE49-F238E27FC236}">
                <a16:creationId xmlns:a16="http://schemas.microsoft.com/office/drawing/2014/main" id="{4A6FE8A3-E2B6-E7F4-1E1D-8753023598DD}"/>
              </a:ext>
            </a:extLst>
          </p:cNvPr>
          <p:cNvSpPr/>
          <p:nvPr/>
        </p:nvSpPr>
        <p:spPr>
          <a:xfrm>
            <a:off x="332902" y="1412356"/>
            <a:ext cx="1712715" cy="1213701"/>
          </a:xfrm>
          <a:prstGeom prst="irregularSeal1">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700" dirty="0"/>
              <a:t>Escasez (Deseo)</a:t>
            </a:r>
          </a:p>
          <a:p>
            <a:pPr algn="ctr"/>
            <a:r>
              <a:rPr lang="es-ES" sz="700" dirty="0"/>
              <a:t>Necesidad (Deseo)</a:t>
            </a:r>
          </a:p>
          <a:p>
            <a:pPr algn="ctr"/>
            <a:r>
              <a:rPr lang="es-ES" sz="700" dirty="0"/>
              <a:t>Satisfacción (Deseo)</a:t>
            </a:r>
          </a:p>
          <a:p>
            <a:pPr algn="ctr"/>
            <a:r>
              <a:rPr lang="es-ES" sz="700" dirty="0"/>
              <a:t>Preferencia (Elección)</a:t>
            </a:r>
            <a:endParaRPr lang="es-CO" sz="700" dirty="0"/>
          </a:p>
        </p:txBody>
      </p:sp>
      <p:sp>
        <p:nvSpPr>
          <p:cNvPr id="5" name="CuadroTexto 4">
            <a:extLst>
              <a:ext uri="{FF2B5EF4-FFF2-40B4-BE49-F238E27FC236}">
                <a16:creationId xmlns:a16="http://schemas.microsoft.com/office/drawing/2014/main" id="{764B263F-993D-9963-ADFF-B8F24B4A01C0}"/>
              </a:ext>
            </a:extLst>
          </p:cNvPr>
          <p:cNvSpPr txBox="1"/>
          <p:nvPr/>
        </p:nvSpPr>
        <p:spPr>
          <a:xfrm>
            <a:off x="2640224" y="1051542"/>
            <a:ext cx="9435512" cy="1938992"/>
          </a:xfrm>
          <a:prstGeom prst="rect">
            <a:avLst/>
          </a:prstGeom>
          <a:noFill/>
        </p:spPr>
        <p:txBody>
          <a:bodyPr wrap="square" rtlCol="0">
            <a:spAutoFit/>
          </a:bodyPr>
          <a:lstStyle/>
          <a:p>
            <a:r>
              <a:rPr lang="es-ES" sz="2400" dirty="0"/>
              <a:t>La sociedad es la suma de individuos, la búsqueda egoísta de los individuos hace que la sociedad consiga el mejor beneficio colectivo. </a:t>
            </a:r>
            <a:r>
              <a:rPr lang="es-ES" sz="2400" i="1" u="sng" dirty="0"/>
              <a:t>La imposición de lo colectivo sobre lo individual impide la libertad del ser humano. </a:t>
            </a:r>
          </a:p>
          <a:p>
            <a:r>
              <a:rPr lang="es-ES" sz="2400" dirty="0"/>
              <a:t>Este aspecto es conocido como </a:t>
            </a:r>
            <a:r>
              <a:rPr lang="es-ES" sz="2400" u="sng" dirty="0"/>
              <a:t>“individualismo metodológico”</a:t>
            </a:r>
          </a:p>
        </p:txBody>
      </p:sp>
      <p:sp>
        <p:nvSpPr>
          <p:cNvPr id="6" name="Flecha: a la derecha 5">
            <a:extLst>
              <a:ext uri="{FF2B5EF4-FFF2-40B4-BE49-F238E27FC236}">
                <a16:creationId xmlns:a16="http://schemas.microsoft.com/office/drawing/2014/main" id="{18E3CFD5-7EBF-DCBB-CCE1-C62B1A15EE2B}"/>
              </a:ext>
            </a:extLst>
          </p:cNvPr>
          <p:cNvSpPr/>
          <p:nvPr/>
        </p:nvSpPr>
        <p:spPr>
          <a:xfrm>
            <a:off x="2064830" y="1741115"/>
            <a:ext cx="556181" cy="55618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CuadroTexto 6">
            <a:extLst>
              <a:ext uri="{FF2B5EF4-FFF2-40B4-BE49-F238E27FC236}">
                <a16:creationId xmlns:a16="http://schemas.microsoft.com/office/drawing/2014/main" id="{6193CA48-D00E-C3D0-E52C-B5DD3E98E646}"/>
              </a:ext>
            </a:extLst>
          </p:cNvPr>
          <p:cNvSpPr txBox="1"/>
          <p:nvPr/>
        </p:nvSpPr>
        <p:spPr>
          <a:xfrm>
            <a:off x="332901" y="2990534"/>
            <a:ext cx="10875569" cy="3785652"/>
          </a:xfrm>
          <a:prstGeom prst="rect">
            <a:avLst/>
          </a:prstGeom>
          <a:noFill/>
        </p:spPr>
        <p:txBody>
          <a:bodyPr wrap="square" rtlCol="0">
            <a:spAutoFit/>
          </a:bodyPr>
          <a:lstStyle/>
          <a:p>
            <a:r>
              <a:rPr lang="es-ES" sz="2400" u="sng" dirty="0"/>
              <a:t>“Individualismo metodológico”</a:t>
            </a:r>
            <a:r>
              <a:rPr lang="es-ES" sz="2400" dirty="0"/>
              <a:t> </a:t>
            </a:r>
            <a:r>
              <a:rPr lang="es-ES" sz="2400" dirty="0">
                <a:sym typeface="Wingdings" panose="05000000000000000000" pitchFamily="2" charset="2"/>
              </a:rPr>
              <a:t> Todo sujeto tiene una curva de demanda y la demanda de mercado general ó: 1) es la sumatoria de cada demanda de individuos hasta hacer las curvas de demanda de mercado o 2) la representación de demanda de un individuo es la representación de la demanda de mercado.</a:t>
            </a:r>
          </a:p>
          <a:p>
            <a:endParaRPr lang="es-ES" sz="2400" dirty="0">
              <a:sym typeface="Wingdings" panose="05000000000000000000" pitchFamily="2" charset="2"/>
            </a:endParaRPr>
          </a:p>
          <a:p>
            <a:r>
              <a:rPr lang="es-ES" sz="2400" dirty="0">
                <a:sym typeface="Wingdings" panose="05000000000000000000" pitchFamily="2" charset="2"/>
              </a:rPr>
              <a:t>La oferta de mercado satisface el individuo (metodológico) y esta se hace a través de una cantidad de acuerdo con el precio mismo de mercado de la sumatorias de las ofertas. </a:t>
            </a:r>
          </a:p>
          <a:p>
            <a:endParaRPr lang="es-ES" sz="2400" dirty="0">
              <a:sym typeface="Wingdings" panose="05000000000000000000" pitchFamily="2" charset="2"/>
            </a:endParaRPr>
          </a:p>
          <a:p>
            <a:r>
              <a:rPr lang="es-ES" sz="2400" dirty="0">
                <a:sym typeface="Wingdings" panose="05000000000000000000" pitchFamily="2" charset="2"/>
              </a:rPr>
              <a:t>La oferta depende de la demanda  La demanda depende de la misma demanda</a:t>
            </a:r>
            <a:endParaRPr lang="es-ES" sz="2400" dirty="0"/>
          </a:p>
        </p:txBody>
      </p:sp>
    </p:spTree>
    <p:extLst>
      <p:ext uri="{BB962C8B-B14F-4D97-AF65-F5344CB8AC3E}">
        <p14:creationId xmlns:p14="http://schemas.microsoft.com/office/powerpoint/2010/main" val="166999688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774</TotalTime>
  <Words>1089</Words>
  <Application>Microsoft Office PowerPoint</Application>
  <PresentationFormat>Panorámica</PresentationFormat>
  <Paragraphs>176</Paragraphs>
  <Slides>24</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24</vt:i4>
      </vt:variant>
    </vt:vector>
  </HeadingPairs>
  <TitlesOfParts>
    <vt:vector size="31" baseType="lpstr">
      <vt:lpstr>Yu Mincho</vt:lpstr>
      <vt:lpstr>Arial</vt:lpstr>
      <vt:lpstr>Calibri</vt:lpstr>
      <vt:lpstr>Calibri Light</vt:lpstr>
      <vt:lpstr>Helvetica</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Orjuela Acuña Armando</dc:creator>
  <cp:lastModifiedBy>Luis Guillermo Rodriguez Escribano</cp:lastModifiedBy>
  <cp:revision>6</cp:revision>
  <dcterms:created xsi:type="dcterms:W3CDTF">2022-02-17T19:37:49Z</dcterms:created>
  <dcterms:modified xsi:type="dcterms:W3CDTF">2024-03-20T03:22:46Z</dcterms:modified>
</cp:coreProperties>
</file>