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342" r:id="rId2"/>
    <p:sldId id="2141412373" r:id="rId3"/>
    <p:sldId id="2141412408" r:id="rId4"/>
    <p:sldId id="2141412372" r:id="rId5"/>
    <p:sldId id="388" r:id="rId6"/>
    <p:sldId id="2141412406" r:id="rId7"/>
    <p:sldId id="281" r:id="rId8"/>
    <p:sldId id="341" r:id="rId9"/>
    <p:sldId id="2141412407" r:id="rId10"/>
    <p:sldId id="259" r:id="rId11"/>
    <p:sldId id="276" r:id="rId12"/>
    <p:sldId id="278" r:id="rId13"/>
  </p:sldIdLst>
  <p:sldSz cx="12192000" cy="6858000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5B44A"/>
    <a:srgbClr val="7CAFDE"/>
    <a:srgbClr val="66A2D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40834FD-E6EA-4C6E-A9BE-624777E127E8}" type="doc">
      <dgm:prSet loTypeId="urn:microsoft.com/office/officeart/2005/8/layout/pyramid1" loCatId="pyramid" qsTypeId="urn:microsoft.com/office/officeart/2005/8/quickstyle/3d1" qsCatId="3D" csTypeId="urn:microsoft.com/office/officeart/2005/8/colors/colorful4" csCatId="colorful" phldr="1"/>
      <dgm:spPr>
        <a:scene3d>
          <a:camera prst="orthographicFront">
            <a:rot lat="0" lon="0" rev="0"/>
          </a:camera>
          <a:lightRig rig="soft" dir="t">
            <a:rot lat="0" lon="0" rev="0"/>
          </a:lightRig>
        </a:scene3d>
      </dgm:spPr>
      <dgm:t>
        <a:bodyPr/>
        <a:lstStyle/>
        <a:p>
          <a:endParaRPr lang="es-CO"/>
        </a:p>
      </dgm:t>
    </dgm:pt>
    <dgm:pt modelId="{65E4231A-65C8-442A-9314-B7490319C761}">
      <dgm:prSet phldrT="[Texto]"/>
      <dgm:spPr>
        <a:solidFill>
          <a:schemeClr val="accent4"/>
        </a:solidFill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r>
            <a:rPr lang="es-CO"/>
            <a:t>,,,</a:t>
          </a:r>
          <a:endParaRPr lang="es-CO" dirty="0"/>
        </a:p>
      </dgm:t>
    </dgm:pt>
    <dgm:pt modelId="{6B13BAE9-2B9F-4534-A6C3-7BB1407E160A}" type="parTrans" cxnId="{A917EA40-1DE4-4A6B-AB44-9CD2986A30CC}">
      <dgm:prSet/>
      <dgm:spPr/>
      <dgm:t>
        <a:bodyPr/>
        <a:lstStyle/>
        <a:p>
          <a:endParaRPr lang="es-CO"/>
        </a:p>
      </dgm:t>
    </dgm:pt>
    <dgm:pt modelId="{442C07B4-5CA4-44F8-B329-E47431D28986}" type="sibTrans" cxnId="{A917EA40-1DE4-4A6B-AB44-9CD2986A30CC}">
      <dgm:prSet/>
      <dgm:spPr/>
      <dgm:t>
        <a:bodyPr/>
        <a:lstStyle/>
        <a:p>
          <a:endParaRPr lang="es-CO"/>
        </a:p>
      </dgm:t>
    </dgm:pt>
    <dgm:pt modelId="{59C9EAB2-6A5D-416C-B202-695DE7AD8113}">
      <dgm:prSet/>
      <dgm:spPr>
        <a:solidFill>
          <a:srgbClr val="75B44A"/>
        </a:solidFill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endParaRPr lang="es-CO"/>
        </a:p>
        <a:p>
          <a:endParaRPr lang="es-CO"/>
        </a:p>
      </dgm:t>
    </dgm:pt>
    <dgm:pt modelId="{51B751FE-30C3-46B8-A2FE-CDBFCA6CC971}" type="parTrans" cxnId="{BB4CDE3F-F936-4F12-BF29-13AFFB24ECA6}">
      <dgm:prSet/>
      <dgm:spPr/>
      <dgm:t>
        <a:bodyPr/>
        <a:lstStyle/>
        <a:p>
          <a:endParaRPr lang="es-CO"/>
        </a:p>
      </dgm:t>
    </dgm:pt>
    <dgm:pt modelId="{0D29689D-C116-4F48-B5C3-9CEAFF88EB24}" type="sibTrans" cxnId="{BB4CDE3F-F936-4F12-BF29-13AFFB24ECA6}">
      <dgm:prSet/>
      <dgm:spPr/>
      <dgm:t>
        <a:bodyPr/>
        <a:lstStyle/>
        <a:p>
          <a:endParaRPr lang="es-CO"/>
        </a:p>
      </dgm:t>
    </dgm:pt>
    <dgm:pt modelId="{082E4D2B-1AC6-489D-B081-E9843AB03BE9}">
      <dgm:prSet phldrT="[Texto]" phldr="1"/>
      <dgm:spPr>
        <a:solidFill>
          <a:srgbClr val="0070C0"/>
        </a:solidFill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endParaRPr lang="es-CO" dirty="0">
            <a:solidFill>
              <a:schemeClr val="accent5">
                <a:lumMod val="75000"/>
              </a:schemeClr>
            </a:solidFill>
          </a:endParaRPr>
        </a:p>
      </dgm:t>
    </dgm:pt>
    <dgm:pt modelId="{061BED2E-5A10-44AC-BF69-8E01DE860778}" type="sibTrans" cxnId="{309A30F5-EF4F-4ED0-BB33-E7D0D10B6189}">
      <dgm:prSet/>
      <dgm:spPr/>
      <dgm:t>
        <a:bodyPr/>
        <a:lstStyle/>
        <a:p>
          <a:endParaRPr lang="es-CO"/>
        </a:p>
      </dgm:t>
    </dgm:pt>
    <dgm:pt modelId="{9C14BFA2-13F8-40D5-96CB-C5AAE8368825}" type="parTrans" cxnId="{309A30F5-EF4F-4ED0-BB33-E7D0D10B6189}">
      <dgm:prSet/>
      <dgm:spPr/>
      <dgm:t>
        <a:bodyPr/>
        <a:lstStyle/>
        <a:p>
          <a:endParaRPr lang="es-CO"/>
        </a:p>
      </dgm:t>
    </dgm:pt>
    <dgm:pt modelId="{6E9DE569-91B0-4B3B-92B3-CB5073F673A3}">
      <dgm:prSet phldrT="[Texto]"/>
      <dgm:spPr>
        <a:solidFill>
          <a:schemeClr val="accent2">
            <a:lumMod val="40000"/>
            <a:lumOff val="60000"/>
          </a:schemeClr>
        </a:solidFill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endParaRPr lang="es-CO" dirty="0"/>
        </a:p>
        <a:p>
          <a:endParaRPr lang="es-CO" dirty="0"/>
        </a:p>
        <a:p>
          <a:endParaRPr lang="es-CO" dirty="0"/>
        </a:p>
        <a:p>
          <a:endParaRPr lang="es-CO" dirty="0"/>
        </a:p>
        <a:p>
          <a:endParaRPr lang="es-CO" dirty="0"/>
        </a:p>
        <a:p>
          <a:endParaRPr lang="es-CO" dirty="0"/>
        </a:p>
        <a:p>
          <a:endParaRPr lang="es-CO" dirty="0"/>
        </a:p>
        <a:p>
          <a:endParaRPr lang="es-CO" dirty="0"/>
        </a:p>
        <a:p>
          <a:endParaRPr lang="es-CO" dirty="0"/>
        </a:p>
        <a:p>
          <a:endParaRPr lang="es-CO" dirty="0"/>
        </a:p>
        <a:p>
          <a:endParaRPr lang="es-CO" dirty="0"/>
        </a:p>
        <a:p>
          <a:endParaRPr lang="es-CO" dirty="0"/>
        </a:p>
        <a:p>
          <a:endParaRPr lang="es-CO" dirty="0"/>
        </a:p>
        <a:p>
          <a:endParaRPr lang="es-CO" dirty="0"/>
        </a:p>
        <a:p>
          <a:endParaRPr lang="es-CO" dirty="0"/>
        </a:p>
        <a:p>
          <a:endParaRPr lang="es-CO" dirty="0"/>
        </a:p>
        <a:p>
          <a:endParaRPr lang="es-CO" dirty="0"/>
        </a:p>
        <a:p>
          <a:endParaRPr lang="es-CO" dirty="0"/>
        </a:p>
        <a:p>
          <a:endParaRPr lang="es-CO" dirty="0"/>
        </a:p>
        <a:p>
          <a:endParaRPr lang="es-CO" dirty="0"/>
        </a:p>
        <a:p>
          <a:endParaRPr lang="es-CO" dirty="0"/>
        </a:p>
        <a:p>
          <a:endParaRPr lang="es-CO" dirty="0"/>
        </a:p>
        <a:p>
          <a:endParaRPr lang="es-CO" dirty="0"/>
        </a:p>
        <a:p>
          <a:endParaRPr lang="es-CO" dirty="0"/>
        </a:p>
      </dgm:t>
    </dgm:pt>
    <dgm:pt modelId="{8248E9A8-F082-472B-830A-216520ADB865}" type="sibTrans" cxnId="{027949B1-9910-444A-B8FA-D9E361109D01}">
      <dgm:prSet/>
      <dgm:spPr/>
      <dgm:t>
        <a:bodyPr/>
        <a:lstStyle/>
        <a:p>
          <a:endParaRPr lang="es-CO"/>
        </a:p>
      </dgm:t>
    </dgm:pt>
    <dgm:pt modelId="{C889804F-D111-4DCD-A0D1-6D5B27A0FFFD}" type="parTrans" cxnId="{027949B1-9910-444A-B8FA-D9E361109D01}">
      <dgm:prSet/>
      <dgm:spPr/>
      <dgm:t>
        <a:bodyPr/>
        <a:lstStyle/>
        <a:p>
          <a:endParaRPr lang="es-CO"/>
        </a:p>
      </dgm:t>
    </dgm:pt>
    <dgm:pt modelId="{E8A2B21C-E25F-4AA1-88B4-3A8A10CE2F66}" type="pres">
      <dgm:prSet presAssocID="{640834FD-E6EA-4C6E-A9BE-624777E127E8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908F735E-3C83-49A1-9F19-8CD0975C69DD}" type="pres">
      <dgm:prSet presAssocID="{59C9EAB2-6A5D-416C-B202-695DE7AD8113}" presName="Name8" presStyleCnt="0"/>
      <dgm:spPr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</dgm:pt>
    <dgm:pt modelId="{E4E1D881-9A08-44A2-857C-1479C6571766}" type="pres">
      <dgm:prSet presAssocID="{59C9EAB2-6A5D-416C-B202-695DE7AD8113}" presName="level" presStyleLbl="node1" presStyleIdx="0" presStyleCnt="4" custLinFactNeighborX="85">
        <dgm:presLayoutVars>
          <dgm:chMax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3C1DEE88-447E-472D-9A9F-211305AEEAD9}" type="pres">
      <dgm:prSet presAssocID="{59C9EAB2-6A5D-416C-B202-695DE7AD8113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6AF3D59C-7F56-44D8-A641-8FE950264150}" type="pres">
      <dgm:prSet presAssocID="{082E4D2B-1AC6-489D-B081-E9843AB03BE9}" presName="Name8" presStyleCnt="0"/>
      <dgm:spPr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</dgm:pt>
    <dgm:pt modelId="{1D40FBA0-6DB8-4B79-A166-2DA71DA1F112}" type="pres">
      <dgm:prSet presAssocID="{082E4D2B-1AC6-489D-B081-E9843AB03BE9}" presName="level" presStyleLbl="node1" presStyleIdx="1" presStyleCnt="4" custScaleY="110771" custLinFactNeighborX="93" custLinFactNeighborY="-629">
        <dgm:presLayoutVars>
          <dgm:chMax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E23B53BA-DB28-4E90-A50B-670B1ACB2B54}" type="pres">
      <dgm:prSet presAssocID="{082E4D2B-1AC6-489D-B081-E9843AB03BE9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14F776C2-70A4-46D0-983D-04ECFF8224B7}" type="pres">
      <dgm:prSet presAssocID="{6E9DE569-91B0-4B3B-92B3-CB5073F673A3}" presName="Name8" presStyleCnt="0"/>
      <dgm:spPr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</dgm:pt>
    <dgm:pt modelId="{FD989D8B-AB0E-4D0F-9DF2-182C0832B1E8}" type="pres">
      <dgm:prSet presAssocID="{6E9DE569-91B0-4B3B-92B3-CB5073F673A3}" presName="level" presStyleLbl="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6A850F74-368A-4897-92E8-13AFAFA05629}" type="pres">
      <dgm:prSet presAssocID="{6E9DE569-91B0-4B3B-92B3-CB5073F673A3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AB6AA89F-BCAD-4F78-91DA-41CDE03EEDDF}" type="pres">
      <dgm:prSet presAssocID="{65E4231A-65C8-442A-9314-B7490319C761}" presName="Name8" presStyleCnt="0"/>
      <dgm:spPr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</dgm:pt>
    <dgm:pt modelId="{05E5A67F-1003-4828-85C1-3B1E9683B54B}" type="pres">
      <dgm:prSet presAssocID="{65E4231A-65C8-442A-9314-B7490319C761}" presName="level" presStyleLbl="node1" presStyleIdx="3" presStyleCnt="4" custScaleX="99693" custLinFactNeighborX="-124" custLinFactNeighborY="109">
        <dgm:presLayoutVars>
          <dgm:chMax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E64A85BB-7B8E-4496-AAF1-97E9F4537C75}" type="pres">
      <dgm:prSet presAssocID="{65E4231A-65C8-442A-9314-B7490319C761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A61179D8-3AA0-44D8-BAA0-CE34500D4223}" type="presOf" srcId="{6E9DE569-91B0-4B3B-92B3-CB5073F673A3}" destId="{FD989D8B-AB0E-4D0F-9DF2-182C0832B1E8}" srcOrd="0" destOrd="0" presId="urn:microsoft.com/office/officeart/2005/8/layout/pyramid1"/>
    <dgm:cxn modelId="{FF5D3614-F761-4062-B496-4662EBF75002}" type="presOf" srcId="{59C9EAB2-6A5D-416C-B202-695DE7AD8113}" destId="{3C1DEE88-447E-472D-9A9F-211305AEEAD9}" srcOrd="1" destOrd="0" presId="urn:microsoft.com/office/officeart/2005/8/layout/pyramid1"/>
    <dgm:cxn modelId="{3A3563A0-02B7-4BE3-9495-D7466D5E8211}" type="presOf" srcId="{640834FD-E6EA-4C6E-A9BE-624777E127E8}" destId="{E8A2B21C-E25F-4AA1-88B4-3A8A10CE2F66}" srcOrd="0" destOrd="0" presId="urn:microsoft.com/office/officeart/2005/8/layout/pyramid1"/>
    <dgm:cxn modelId="{A917EA40-1DE4-4A6B-AB44-9CD2986A30CC}" srcId="{640834FD-E6EA-4C6E-A9BE-624777E127E8}" destId="{65E4231A-65C8-442A-9314-B7490319C761}" srcOrd="3" destOrd="0" parTransId="{6B13BAE9-2B9F-4534-A6C3-7BB1407E160A}" sibTransId="{442C07B4-5CA4-44F8-B329-E47431D28986}"/>
    <dgm:cxn modelId="{BB4CDE3F-F936-4F12-BF29-13AFFB24ECA6}" srcId="{640834FD-E6EA-4C6E-A9BE-624777E127E8}" destId="{59C9EAB2-6A5D-416C-B202-695DE7AD8113}" srcOrd="0" destOrd="0" parTransId="{51B751FE-30C3-46B8-A2FE-CDBFCA6CC971}" sibTransId="{0D29689D-C116-4F48-B5C3-9CEAFF88EB24}"/>
    <dgm:cxn modelId="{027949B1-9910-444A-B8FA-D9E361109D01}" srcId="{640834FD-E6EA-4C6E-A9BE-624777E127E8}" destId="{6E9DE569-91B0-4B3B-92B3-CB5073F673A3}" srcOrd="2" destOrd="0" parTransId="{C889804F-D111-4DCD-A0D1-6D5B27A0FFFD}" sibTransId="{8248E9A8-F082-472B-830A-216520ADB865}"/>
    <dgm:cxn modelId="{FF3AA10B-EBD5-41AB-921C-BB95E7701D40}" type="presOf" srcId="{082E4D2B-1AC6-489D-B081-E9843AB03BE9}" destId="{1D40FBA0-6DB8-4B79-A166-2DA71DA1F112}" srcOrd="0" destOrd="0" presId="urn:microsoft.com/office/officeart/2005/8/layout/pyramid1"/>
    <dgm:cxn modelId="{DA2F3D4C-F4A6-4F2A-9DC2-DAE1A3865279}" type="presOf" srcId="{65E4231A-65C8-442A-9314-B7490319C761}" destId="{E64A85BB-7B8E-4496-AAF1-97E9F4537C75}" srcOrd="1" destOrd="0" presId="urn:microsoft.com/office/officeart/2005/8/layout/pyramid1"/>
    <dgm:cxn modelId="{309A30F5-EF4F-4ED0-BB33-E7D0D10B6189}" srcId="{640834FD-E6EA-4C6E-A9BE-624777E127E8}" destId="{082E4D2B-1AC6-489D-B081-E9843AB03BE9}" srcOrd="1" destOrd="0" parTransId="{9C14BFA2-13F8-40D5-96CB-C5AAE8368825}" sibTransId="{061BED2E-5A10-44AC-BF69-8E01DE860778}"/>
    <dgm:cxn modelId="{4F682AFB-5E9E-4180-8F18-E56369D490A6}" type="presOf" srcId="{6E9DE569-91B0-4B3B-92B3-CB5073F673A3}" destId="{6A850F74-368A-4897-92E8-13AFAFA05629}" srcOrd="1" destOrd="0" presId="urn:microsoft.com/office/officeart/2005/8/layout/pyramid1"/>
    <dgm:cxn modelId="{8AC64EA2-0EA0-4554-A671-38F1D88EF842}" type="presOf" srcId="{59C9EAB2-6A5D-416C-B202-695DE7AD8113}" destId="{E4E1D881-9A08-44A2-857C-1479C6571766}" srcOrd="0" destOrd="0" presId="urn:microsoft.com/office/officeart/2005/8/layout/pyramid1"/>
    <dgm:cxn modelId="{D8425F3A-2551-4941-A1BF-DEB265475DE8}" type="presOf" srcId="{65E4231A-65C8-442A-9314-B7490319C761}" destId="{05E5A67F-1003-4828-85C1-3B1E9683B54B}" srcOrd="0" destOrd="0" presId="urn:microsoft.com/office/officeart/2005/8/layout/pyramid1"/>
    <dgm:cxn modelId="{43FFE004-2EE7-4119-A740-FA734EE6C3BC}" type="presOf" srcId="{082E4D2B-1AC6-489D-B081-E9843AB03BE9}" destId="{E23B53BA-DB28-4E90-A50B-670B1ACB2B54}" srcOrd="1" destOrd="0" presId="urn:microsoft.com/office/officeart/2005/8/layout/pyramid1"/>
    <dgm:cxn modelId="{4AF91212-61A8-41B1-8AAE-80F7CEE738D0}" type="presParOf" srcId="{E8A2B21C-E25F-4AA1-88B4-3A8A10CE2F66}" destId="{908F735E-3C83-49A1-9F19-8CD0975C69DD}" srcOrd="0" destOrd="0" presId="urn:microsoft.com/office/officeart/2005/8/layout/pyramid1"/>
    <dgm:cxn modelId="{C65702D2-ED14-42C7-A30A-0B2F3884B9B1}" type="presParOf" srcId="{908F735E-3C83-49A1-9F19-8CD0975C69DD}" destId="{E4E1D881-9A08-44A2-857C-1479C6571766}" srcOrd="0" destOrd="0" presId="urn:microsoft.com/office/officeart/2005/8/layout/pyramid1"/>
    <dgm:cxn modelId="{52B5EDD5-6121-40EA-8A33-88BF8805631E}" type="presParOf" srcId="{908F735E-3C83-49A1-9F19-8CD0975C69DD}" destId="{3C1DEE88-447E-472D-9A9F-211305AEEAD9}" srcOrd="1" destOrd="0" presId="urn:microsoft.com/office/officeart/2005/8/layout/pyramid1"/>
    <dgm:cxn modelId="{E2C55C7E-15EC-475E-BE19-2CF8C3512947}" type="presParOf" srcId="{E8A2B21C-E25F-4AA1-88B4-3A8A10CE2F66}" destId="{6AF3D59C-7F56-44D8-A641-8FE950264150}" srcOrd="1" destOrd="0" presId="urn:microsoft.com/office/officeart/2005/8/layout/pyramid1"/>
    <dgm:cxn modelId="{BCD8A85E-BFEE-4EE0-9E6C-06A4CFC496D9}" type="presParOf" srcId="{6AF3D59C-7F56-44D8-A641-8FE950264150}" destId="{1D40FBA0-6DB8-4B79-A166-2DA71DA1F112}" srcOrd="0" destOrd="0" presId="urn:microsoft.com/office/officeart/2005/8/layout/pyramid1"/>
    <dgm:cxn modelId="{4C0C30CF-6FAA-4BD6-9FC6-94AF263DD94A}" type="presParOf" srcId="{6AF3D59C-7F56-44D8-A641-8FE950264150}" destId="{E23B53BA-DB28-4E90-A50B-670B1ACB2B54}" srcOrd="1" destOrd="0" presId="urn:microsoft.com/office/officeart/2005/8/layout/pyramid1"/>
    <dgm:cxn modelId="{21D4E485-2FBF-4EE7-A4A4-0CB6E82FC528}" type="presParOf" srcId="{E8A2B21C-E25F-4AA1-88B4-3A8A10CE2F66}" destId="{14F776C2-70A4-46D0-983D-04ECFF8224B7}" srcOrd="2" destOrd="0" presId="urn:microsoft.com/office/officeart/2005/8/layout/pyramid1"/>
    <dgm:cxn modelId="{1E3B237E-3A3A-4D8B-88D4-8EB39776A306}" type="presParOf" srcId="{14F776C2-70A4-46D0-983D-04ECFF8224B7}" destId="{FD989D8B-AB0E-4D0F-9DF2-182C0832B1E8}" srcOrd="0" destOrd="0" presId="urn:microsoft.com/office/officeart/2005/8/layout/pyramid1"/>
    <dgm:cxn modelId="{789AB315-0A4B-4AF9-AA97-0A787E643425}" type="presParOf" srcId="{14F776C2-70A4-46D0-983D-04ECFF8224B7}" destId="{6A850F74-368A-4897-92E8-13AFAFA05629}" srcOrd="1" destOrd="0" presId="urn:microsoft.com/office/officeart/2005/8/layout/pyramid1"/>
    <dgm:cxn modelId="{43A8F080-02CA-409D-8FC1-961500F4B4F9}" type="presParOf" srcId="{E8A2B21C-E25F-4AA1-88B4-3A8A10CE2F66}" destId="{AB6AA89F-BCAD-4F78-91DA-41CDE03EEDDF}" srcOrd="3" destOrd="0" presId="urn:microsoft.com/office/officeart/2005/8/layout/pyramid1"/>
    <dgm:cxn modelId="{60B5AB6A-2417-40B2-8B1C-F8EA2EB3EA85}" type="presParOf" srcId="{AB6AA89F-BCAD-4F78-91DA-41CDE03EEDDF}" destId="{05E5A67F-1003-4828-85C1-3B1E9683B54B}" srcOrd="0" destOrd="0" presId="urn:microsoft.com/office/officeart/2005/8/layout/pyramid1"/>
    <dgm:cxn modelId="{69CF0E42-BA89-4958-B77A-B671AEACCFD4}" type="presParOf" srcId="{AB6AA89F-BCAD-4F78-91DA-41CDE03EEDDF}" destId="{E64A85BB-7B8E-4496-AAF1-97E9F4537C75}" srcOrd="1" destOrd="0" presId="urn:microsoft.com/office/officeart/2005/8/layout/pyramid1"/>
  </dgm:cxnLst>
  <dgm:bg>
    <a:noFill/>
  </dgm:bg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34F6077-668C-4A5D-ADC4-7B30B5C022F4}" type="doc">
      <dgm:prSet loTypeId="urn:microsoft.com/office/officeart/2005/8/layout/pyramid1" loCatId="pyramid" qsTypeId="urn:microsoft.com/office/officeart/2005/8/quickstyle/simple1" qsCatId="simple" csTypeId="urn:microsoft.com/office/officeart/2005/8/colors/accent1_2" csCatId="accent1" phldr="1"/>
      <dgm:spPr/>
    </dgm:pt>
    <dgm:pt modelId="{091E3759-0BA6-4A3C-87A6-7746C3EA6E4D}">
      <dgm:prSet phldrT="[Texto]" custT="1"/>
      <dgm:spPr>
        <a:solidFill>
          <a:srgbClr val="CC3300"/>
        </a:solidFill>
      </dgm:spPr>
      <dgm:t>
        <a:bodyPr/>
        <a:lstStyle/>
        <a:p>
          <a:pPr algn="ctr"/>
          <a:r>
            <a:rPr lang="es-ES" sz="2000" b="1" i="0" dirty="0"/>
            <a:t>Beneficio Económico</a:t>
          </a:r>
          <a:endParaRPr lang="es-CO" sz="2000" b="1" dirty="0"/>
        </a:p>
      </dgm:t>
    </dgm:pt>
    <dgm:pt modelId="{C8ACBFC5-DA3D-4956-B55F-D73F018BA61B}" type="parTrans" cxnId="{C728DC60-47C4-4DE6-982E-49A14B2F3D63}">
      <dgm:prSet/>
      <dgm:spPr/>
      <dgm:t>
        <a:bodyPr/>
        <a:lstStyle/>
        <a:p>
          <a:endParaRPr lang="es-CO"/>
        </a:p>
      </dgm:t>
    </dgm:pt>
    <dgm:pt modelId="{1189B2DB-4E59-4A62-87BB-173E1D68E680}" type="sibTrans" cxnId="{C728DC60-47C4-4DE6-982E-49A14B2F3D63}">
      <dgm:prSet/>
      <dgm:spPr/>
      <dgm:t>
        <a:bodyPr/>
        <a:lstStyle/>
        <a:p>
          <a:endParaRPr lang="es-CO"/>
        </a:p>
      </dgm:t>
    </dgm:pt>
    <dgm:pt modelId="{39506F64-6EC8-49DB-9EA0-E886B36BDAAF}">
      <dgm:prSet phldrT="[Texto]" custT="1"/>
      <dgm:spPr>
        <a:solidFill>
          <a:srgbClr val="FFAA2D"/>
        </a:solidFill>
      </dgm:spPr>
      <dgm:t>
        <a:bodyPr/>
        <a:lstStyle/>
        <a:p>
          <a:endParaRPr lang="es-CO" sz="1800" dirty="0"/>
        </a:p>
      </dgm:t>
    </dgm:pt>
    <dgm:pt modelId="{88908194-A478-42CD-AF31-03DECE470AB9}" type="parTrans" cxnId="{38D6D64A-CA9C-495C-AD01-677C35639D79}">
      <dgm:prSet/>
      <dgm:spPr/>
      <dgm:t>
        <a:bodyPr/>
        <a:lstStyle/>
        <a:p>
          <a:endParaRPr lang="es-CO"/>
        </a:p>
      </dgm:t>
    </dgm:pt>
    <dgm:pt modelId="{F0CAC98D-0415-42BC-9D4E-8FA6D9585311}" type="sibTrans" cxnId="{38D6D64A-CA9C-495C-AD01-677C35639D79}">
      <dgm:prSet/>
      <dgm:spPr/>
      <dgm:t>
        <a:bodyPr/>
        <a:lstStyle/>
        <a:p>
          <a:endParaRPr lang="es-CO"/>
        </a:p>
      </dgm:t>
    </dgm:pt>
    <dgm:pt modelId="{81358446-FF1F-4D9C-ADD9-16F52739EA13}">
      <dgm:prSet custT="1"/>
      <dgm:spPr>
        <a:solidFill>
          <a:srgbClr val="0070C0"/>
        </a:solidFill>
      </dgm:spPr>
      <dgm:t>
        <a:bodyPr/>
        <a:lstStyle/>
        <a:p>
          <a:endParaRPr lang="es-CO" sz="1800"/>
        </a:p>
      </dgm:t>
    </dgm:pt>
    <dgm:pt modelId="{91BF605F-8F5C-414A-A78A-7430B99075F1}" type="parTrans" cxnId="{F1C21218-6D19-42FA-A637-A17ECE962526}">
      <dgm:prSet/>
      <dgm:spPr/>
      <dgm:t>
        <a:bodyPr/>
        <a:lstStyle/>
        <a:p>
          <a:endParaRPr lang="es-CO"/>
        </a:p>
      </dgm:t>
    </dgm:pt>
    <dgm:pt modelId="{317F2897-D3CF-4865-AA4E-32ED901A9A02}" type="sibTrans" cxnId="{F1C21218-6D19-42FA-A637-A17ECE962526}">
      <dgm:prSet/>
      <dgm:spPr/>
      <dgm:t>
        <a:bodyPr/>
        <a:lstStyle/>
        <a:p>
          <a:endParaRPr lang="es-CO"/>
        </a:p>
      </dgm:t>
    </dgm:pt>
    <dgm:pt modelId="{07BAEDBD-73DA-4AC9-A673-05989DC240B7}">
      <dgm:prSet custT="1"/>
      <dgm:spPr>
        <a:solidFill>
          <a:srgbClr val="478FD1"/>
        </a:solidFill>
      </dgm:spPr>
      <dgm:t>
        <a:bodyPr/>
        <a:lstStyle/>
        <a:p>
          <a:endParaRPr lang="es-CO" sz="1800"/>
        </a:p>
      </dgm:t>
    </dgm:pt>
    <dgm:pt modelId="{57C8BA84-51EC-4A2A-894A-1ED02E8C87B1}" type="parTrans" cxnId="{E7247FBE-6B08-43A0-8932-F126EC2D0DD4}">
      <dgm:prSet/>
      <dgm:spPr/>
      <dgm:t>
        <a:bodyPr/>
        <a:lstStyle/>
        <a:p>
          <a:endParaRPr lang="es-CO"/>
        </a:p>
      </dgm:t>
    </dgm:pt>
    <dgm:pt modelId="{9F81FA16-33DF-435F-9C30-AE99D107203B}" type="sibTrans" cxnId="{E7247FBE-6B08-43A0-8932-F126EC2D0DD4}">
      <dgm:prSet/>
      <dgm:spPr/>
      <dgm:t>
        <a:bodyPr/>
        <a:lstStyle/>
        <a:p>
          <a:endParaRPr lang="es-CO"/>
        </a:p>
      </dgm:t>
    </dgm:pt>
    <dgm:pt modelId="{A7654C99-67E2-40D0-BA9C-6CFA9234DB96}">
      <dgm:prSet phldrT="[Texto]" custT="1"/>
      <dgm:spPr>
        <a:solidFill>
          <a:schemeClr val="accent6"/>
        </a:solidFill>
      </dgm:spPr>
      <dgm:t>
        <a:bodyPr/>
        <a:lstStyle/>
        <a:p>
          <a:pPr>
            <a:lnSpc>
              <a:spcPct val="90000"/>
            </a:lnSpc>
            <a:spcAft>
              <a:spcPct val="35000"/>
            </a:spcAft>
          </a:pPr>
          <a:endParaRPr lang="es-CO" sz="1600" b="1" dirty="0"/>
        </a:p>
        <a:p>
          <a:pPr>
            <a:lnSpc>
              <a:spcPct val="100000"/>
            </a:lnSpc>
            <a:spcAft>
              <a:spcPts val="0"/>
            </a:spcAft>
          </a:pPr>
          <a:r>
            <a:rPr lang="es-CO" sz="2000" b="1" dirty="0"/>
            <a:t>Ahorro </a:t>
          </a:r>
        </a:p>
        <a:p>
          <a:pPr>
            <a:lnSpc>
              <a:spcPct val="100000"/>
            </a:lnSpc>
            <a:spcAft>
              <a:spcPts val="0"/>
            </a:spcAft>
          </a:pPr>
          <a:r>
            <a:rPr lang="es-CO" sz="2000" b="1" dirty="0"/>
            <a:t>Voluntario</a:t>
          </a:r>
          <a:endParaRPr lang="es-CO" sz="2000" dirty="0"/>
        </a:p>
      </dgm:t>
    </dgm:pt>
    <dgm:pt modelId="{0C6394BE-7631-41FD-88CE-A4676E73A433}" type="sibTrans" cxnId="{C80077D3-49D2-485F-8711-FF789A78975D}">
      <dgm:prSet/>
      <dgm:spPr/>
      <dgm:t>
        <a:bodyPr/>
        <a:lstStyle/>
        <a:p>
          <a:endParaRPr lang="es-CO"/>
        </a:p>
      </dgm:t>
    </dgm:pt>
    <dgm:pt modelId="{54F03278-8FD6-4586-8078-76CB6458822B}" type="parTrans" cxnId="{C80077D3-49D2-485F-8711-FF789A78975D}">
      <dgm:prSet/>
      <dgm:spPr/>
      <dgm:t>
        <a:bodyPr/>
        <a:lstStyle/>
        <a:p>
          <a:endParaRPr lang="es-CO"/>
        </a:p>
      </dgm:t>
    </dgm:pt>
    <dgm:pt modelId="{19008E9D-EAB0-4B21-BC20-36746659427E}" type="pres">
      <dgm:prSet presAssocID="{D34F6077-668C-4A5D-ADC4-7B30B5C022F4}" presName="Name0" presStyleCnt="0">
        <dgm:presLayoutVars>
          <dgm:dir/>
          <dgm:animLvl val="lvl"/>
          <dgm:resizeHandles val="exact"/>
        </dgm:presLayoutVars>
      </dgm:prSet>
      <dgm:spPr/>
    </dgm:pt>
    <dgm:pt modelId="{B27E0677-7574-4BE4-B757-7BBBD962C505}" type="pres">
      <dgm:prSet presAssocID="{A7654C99-67E2-40D0-BA9C-6CFA9234DB96}" presName="Name8" presStyleCnt="0"/>
      <dgm:spPr/>
    </dgm:pt>
    <dgm:pt modelId="{8CC06895-9386-4A75-BEDE-B5AE5E8F56A0}" type="pres">
      <dgm:prSet presAssocID="{A7654C99-67E2-40D0-BA9C-6CFA9234DB96}" presName="level" presStyleLbl="node1" presStyleIdx="0" presStyleCnt="5" custScaleY="69063">
        <dgm:presLayoutVars>
          <dgm:chMax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9DC17D54-7EDB-4E87-9E7D-4AD1631B02E0}" type="pres">
      <dgm:prSet presAssocID="{A7654C99-67E2-40D0-BA9C-6CFA9234DB96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C5733B73-A0DE-4590-91AE-16A737223884}" type="pres">
      <dgm:prSet presAssocID="{07BAEDBD-73DA-4AC9-A673-05989DC240B7}" presName="Name8" presStyleCnt="0"/>
      <dgm:spPr/>
    </dgm:pt>
    <dgm:pt modelId="{44B832E5-5DDF-46B7-9D3F-2247BD6FF168}" type="pres">
      <dgm:prSet presAssocID="{07BAEDBD-73DA-4AC9-A673-05989DC240B7}" presName="level" presStyleLbl="node1" presStyleIdx="1" presStyleCnt="5" custScaleY="41277">
        <dgm:presLayoutVars>
          <dgm:chMax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0548C0BB-1482-4E72-B17A-FC7A1895565D}" type="pres">
      <dgm:prSet presAssocID="{07BAEDBD-73DA-4AC9-A673-05989DC240B7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7783B102-FE9A-4B8C-984E-B89857D48BAA}" type="pres">
      <dgm:prSet presAssocID="{81358446-FF1F-4D9C-ADD9-16F52739EA13}" presName="Name8" presStyleCnt="0"/>
      <dgm:spPr/>
    </dgm:pt>
    <dgm:pt modelId="{FAAFFFC3-6A79-4CEC-B9C0-6A5937D49579}" type="pres">
      <dgm:prSet presAssocID="{81358446-FF1F-4D9C-ADD9-16F52739EA13}" presName="level" presStyleLbl="node1" presStyleIdx="2" presStyleCnt="5" custScaleX="99610" custScaleY="82505" custLinFactNeighborX="123" custLinFactNeighborY="-1063">
        <dgm:presLayoutVars>
          <dgm:chMax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CE611BA4-C54B-4CB6-9952-96C0B2D4A92D}" type="pres">
      <dgm:prSet presAssocID="{81358446-FF1F-4D9C-ADD9-16F52739EA13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A1A21F01-15ED-4BBB-88A5-753D8066F0A4}" type="pres">
      <dgm:prSet presAssocID="{091E3759-0BA6-4A3C-87A6-7746C3EA6E4D}" presName="Name8" presStyleCnt="0"/>
      <dgm:spPr/>
    </dgm:pt>
    <dgm:pt modelId="{239B77AB-78D8-492A-A151-329801EB03B4}" type="pres">
      <dgm:prSet presAssocID="{091E3759-0BA6-4A3C-87A6-7746C3EA6E4D}" presName="level" presStyleLbl="node1" presStyleIdx="3" presStyleCnt="5" custScaleY="33525" custLinFactNeighborY="-1090">
        <dgm:presLayoutVars>
          <dgm:chMax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C4D9C983-0A4B-4AAE-ABFC-C9523A03897E}" type="pres">
      <dgm:prSet presAssocID="{091E3759-0BA6-4A3C-87A6-7746C3EA6E4D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7B676834-E33D-4B3F-AC34-328C149D698A}" type="pres">
      <dgm:prSet presAssocID="{39506F64-6EC8-49DB-9EA0-E886B36BDAAF}" presName="Name8" presStyleCnt="0"/>
      <dgm:spPr/>
    </dgm:pt>
    <dgm:pt modelId="{EE63681F-B3D2-4F5D-AE24-B2F8CB2F9065}" type="pres">
      <dgm:prSet presAssocID="{39506F64-6EC8-49DB-9EA0-E886B36BDAAF}" presName="level" presStyleLbl="node1" presStyleIdx="4" presStyleCnt="5" custScaleY="65032" custLinFactNeighborY="-538">
        <dgm:presLayoutVars>
          <dgm:chMax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1117876D-7E04-4963-A5B0-6A39253B7974}" type="pres">
      <dgm:prSet presAssocID="{39506F64-6EC8-49DB-9EA0-E886B36BDAAF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0295C927-8508-474A-A1A0-E129DCA8D567}" type="presOf" srcId="{A7654C99-67E2-40D0-BA9C-6CFA9234DB96}" destId="{9DC17D54-7EDB-4E87-9E7D-4AD1631B02E0}" srcOrd="1" destOrd="0" presId="urn:microsoft.com/office/officeart/2005/8/layout/pyramid1"/>
    <dgm:cxn modelId="{5C391525-15D9-4EC0-80F9-F256AC298426}" type="presOf" srcId="{D34F6077-668C-4A5D-ADC4-7B30B5C022F4}" destId="{19008E9D-EAB0-4B21-BC20-36746659427E}" srcOrd="0" destOrd="0" presId="urn:microsoft.com/office/officeart/2005/8/layout/pyramid1"/>
    <dgm:cxn modelId="{0CBD8176-ECD2-447F-B8D8-F8DE90345402}" type="presOf" srcId="{07BAEDBD-73DA-4AC9-A673-05989DC240B7}" destId="{44B832E5-5DDF-46B7-9D3F-2247BD6FF168}" srcOrd="0" destOrd="0" presId="urn:microsoft.com/office/officeart/2005/8/layout/pyramid1"/>
    <dgm:cxn modelId="{C80077D3-49D2-485F-8711-FF789A78975D}" srcId="{D34F6077-668C-4A5D-ADC4-7B30B5C022F4}" destId="{A7654C99-67E2-40D0-BA9C-6CFA9234DB96}" srcOrd="0" destOrd="0" parTransId="{54F03278-8FD6-4586-8078-76CB6458822B}" sibTransId="{0C6394BE-7631-41FD-88CE-A4676E73A433}"/>
    <dgm:cxn modelId="{38D6D64A-CA9C-495C-AD01-677C35639D79}" srcId="{D34F6077-668C-4A5D-ADC4-7B30B5C022F4}" destId="{39506F64-6EC8-49DB-9EA0-E886B36BDAAF}" srcOrd="4" destOrd="0" parTransId="{88908194-A478-42CD-AF31-03DECE470AB9}" sibTransId="{F0CAC98D-0415-42BC-9D4E-8FA6D9585311}"/>
    <dgm:cxn modelId="{990CFBBF-13C1-4325-A23E-320B9EB513E1}" type="presOf" srcId="{81358446-FF1F-4D9C-ADD9-16F52739EA13}" destId="{CE611BA4-C54B-4CB6-9952-96C0B2D4A92D}" srcOrd="1" destOrd="0" presId="urn:microsoft.com/office/officeart/2005/8/layout/pyramid1"/>
    <dgm:cxn modelId="{2102D05A-E723-4144-A8F5-E15AF55645EA}" type="presOf" srcId="{39506F64-6EC8-49DB-9EA0-E886B36BDAAF}" destId="{1117876D-7E04-4963-A5B0-6A39253B7974}" srcOrd="1" destOrd="0" presId="urn:microsoft.com/office/officeart/2005/8/layout/pyramid1"/>
    <dgm:cxn modelId="{DABB28C6-CE60-472A-9D8D-4966C8B14418}" type="presOf" srcId="{091E3759-0BA6-4A3C-87A6-7746C3EA6E4D}" destId="{239B77AB-78D8-492A-A151-329801EB03B4}" srcOrd="0" destOrd="0" presId="urn:microsoft.com/office/officeart/2005/8/layout/pyramid1"/>
    <dgm:cxn modelId="{35C15036-C818-4970-8804-C27512C3D770}" type="presOf" srcId="{091E3759-0BA6-4A3C-87A6-7746C3EA6E4D}" destId="{C4D9C983-0A4B-4AAE-ABFC-C9523A03897E}" srcOrd="1" destOrd="0" presId="urn:microsoft.com/office/officeart/2005/8/layout/pyramid1"/>
    <dgm:cxn modelId="{C728DC60-47C4-4DE6-982E-49A14B2F3D63}" srcId="{D34F6077-668C-4A5D-ADC4-7B30B5C022F4}" destId="{091E3759-0BA6-4A3C-87A6-7746C3EA6E4D}" srcOrd="3" destOrd="0" parTransId="{C8ACBFC5-DA3D-4956-B55F-D73F018BA61B}" sibTransId="{1189B2DB-4E59-4A62-87BB-173E1D68E680}"/>
    <dgm:cxn modelId="{CF397BC7-10B2-4528-8D76-83125ACEDCEB}" type="presOf" srcId="{81358446-FF1F-4D9C-ADD9-16F52739EA13}" destId="{FAAFFFC3-6A79-4CEC-B9C0-6A5937D49579}" srcOrd="0" destOrd="0" presId="urn:microsoft.com/office/officeart/2005/8/layout/pyramid1"/>
    <dgm:cxn modelId="{F216B101-C074-46C4-AFA0-2C685981575B}" type="presOf" srcId="{A7654C99-67E2-40D0-BA9C-6CFA9234DB96}" destId="{8CC06895-9386-4A75-BEDE-B5AE5E8F56A0}" srcOrd="0" destOrd="0" presId="urn:microsoft.com/office/officeart/2005/8/layout/pyramid1"/>
    <dgm:cxn modelId="{FC2FABBA-EE9B-43D5-A401-98F43EA770D4}" type="presOf" srcId="{39506F64-6EC8-49DB-9EA0-E886B36BDAAF}" destId="{EE63681F-B3D2-4F5D-AE24-B2F8CB2F9065}" srcOrd="0" destOrd="0" presId="urn:microsoft.com/office/officeart/2005/8/layout/pyramid1"/>
    <dgm:cxn modelId="{E7247FBE-6B08-43A0-8932-F126EC2D0DD4}" srcId="{D34F6077-668C-4A5D-ADC4-7B30B5C022F4}" destId="{07BAEDBD-73DA-4AC9-A673-05989DC240B7}" srcOrd="1" destOrd="0" parTransId="{57C8BA84-51EC-4A2A-894A-1ED02E8C87B1}" sibTransId="{9F81FA16-33DF-435F-9C30-AE99D107203B}"/>
    <dgm:cxn modelId="{F1C21218-6D19-42FA-A637-A17ECE962526}" srcId="{D34F6077-668C-4A5D-ADC4-7B30B5C022F4}" destId="{81358446-FF1F-4D9C-ADD9-16F52739EA13}" srcOrd="2" destOrd="0" parTransId="{91BF605F-8F5C-414A-A78A-7430B99075F1}" sibTransId="{317F2897-D3CF-4865-AA4E-32ED901A9A02}"/>
    <dgm:cxn modelId="{D7BEC818-EA9F-47F0-88A4-96F4129918AD}" type="presOf" srcId="{07BAEDBD-73DA-4AC9-A673-05989DC240B7}" destId="{0548C0BB-1482-4E72-B17A-FC7A1895565D}" srcOrd="1" destOrd="0" presId="urn:microsoft.com/office/officeart/2005/8/layout/pyramid1"/>
    <dgm:cxn modelId="{D261F543-9157-4852-B9D6-4BA6CBB26C7A}" type="presParOf" srcId="{19008E9D-EAB0-4B21-BC20-36746659427E}" destId="{B27E0677-7574-4BE4-B757-7BBBD962C505}" srcOrd="0" destOrd="0" presId="urn:microsoft.com/office/officeart/2005/8/layout/pyramid1"/>
    <dgm:cxn modelId="{960BCD81-EF4C-46BA-86B9-C17AC0697152}" type="presParOf" srcId="{B27E0677-7574-4BE4-B757-7BBBD962C505}" destId="{8CC06895-9386-4A75-BEDE-B5AE5E8F56A0}" srcOrd="0" destOrd="0" presId="urn:microsoft.com/office/officeart/2005/8/layout/pyramid1"/>
    <dgm:cxn modelId="{4E21F474-7B96-4739-B569-19DD9BF2ED31}" type="presParOf" srcId="{B27E0677-7574-4BE4-B757-7BBBD962C505}" destId="{9DC17D54-7EDB-4E87-9E7D-4AD1631B02E0}" srcOrd="1" destOrd="0" presId="urn:microsoft.com/office/officeart/2005/8/layout/pyramid1"/>
    <dgm:cxn modelId="{611518B2-72D6-4C57-BC9A-AFCFB59C971D}" type="presParOf" srcId="{19008E9D-EAB0-4B21-BC20-36746659427E}" destId="{C5733B73-A0DE-4590-91AE-16A737223884}" srcOrd="1" destOrd="0" presId="urn:microsoft.com/office/officeart/2005/8/layout/pyramid1"/>
    <dgm:cxn modelId="{F04F1945-DDCB-4A07-8470-D85931D2EF33}" type="presParOf" srcId="{C5733B73-A0DE-4590-91AE-16A737223884}" destId="{44B832E5-5DDF-46B7-9D3F-2247BD6FF168}" srcOrd="0" destOrd="0" presId="urn:microsoft.com/office/officeart/2005/8/layout/pyramid1"/>
    <dgm:cxn modelId="{6D27350C-802C-44B3-A6FE-EF7A18384BA6}" type="presParOf" srcId="{C5733B73-A0DE-4590-91AE-16A737223884}" destId="{0548C0BB-1482-4E72-B17A-FC7A1895565D}" srcOrd="1" destOrd="0" presId="urn:microsoft.com/office/officeart/2005/8/layout/pyramid1"/>
    <dgm:cxn modelId="{2401E556-71B2-4FFA-BE2A-EE0739543CEC}" type="presParOf" srcId="{19008E9D-EAB0-4B21-BC20-36746659427E}" destId="{7783B102-FE9A-4B8C-984E-B89857D48BAA}" srcOrd="2" destOrd="0" presId="urn:microsoft.com/office/officeart/2005/8/layout/pyramid1"/>
    <dgm:cxn modelId="{153A7A56-CB35-4AE3-9D19-A3A04BDA69DA}" type="presParOf" srcId="{7783B102-FE9A-4B8C-984E-B89857D48BAA}" destId="{FAAFFFC3-6A79-4CEC-B9C0-6A5937D49579}" srcOrd="0" destOrd="0" presId="urn:microsoft.com/office/officeart/2005/8/layout/pyramid1"/>
    <dgm:cxn modelId="{FF31C476-B83F-4C25-84BD-8654DB9A1197}" type="presParOf" srcId="{7783B102-FE9A-4B8C-984E-B89857D48BAA}" destId="{CE611BA4-C54B-4CB6-9952-96C0B2D4A92D}" srcOrd="1" destOrd="0" presId="urn:microsoft.com/office/officeart/2005/8/layout/pyramid1"/>
    <dgm:cxn modelId="{A0A20475-4E56-4757-BCD8-BA3406500E85}" type="presParOf" srcId="{19008E9D-EAB0-4B21-BC20-36746659427E}" destId="{A1A21F01-15ED-4BBB-88A5-753D8066F0A4}" srcOrd="3" destOrd="0" presId="urn:microsoft.com/office/officeart/2005/8/layout/pyramid1"/>
    <dgm:cxn modelId="{16360B4D-6158-492E-8121-2F37A641EDBE}" type="presParOf" srcId="{A1A21F01-15ED-4BBB-88A5-753D8066F0A4}" destId="{239B77AB-78D8-492A-A151-329801EB03B4}" srcOrd="0" destOrd="0" presId="urn:microsoft.com/office/officeart/2005/8/layout/pyramid1"/>
    <dgm:cxn modelId="{6E58E8D4-7BB3-49B7-92A9-96C4B2EE49C4}" type="presParOf" srcId="{A1A21F01-15ED-4BBB-88A5-753D8066F0A4}" destId="{C4D9C983-0A4B-4AAE-ABFC-C9523A03897E}" srcOrd="1" destOrd="0" presId="urn:microsoft.com/office/officeart/2005/8/layout/pyramid1"/>
    <dgm:cxn modelId="{D5C884A1-D13A-4EB2-A4E4-08DBB340A8B7}" type="presParOf" srcId="{19008E9D-EAB0-4B21-BC20-36746659427E}" destId="{7B676834-E33D-4B3F-AC34-328C149D698A}" srcOrd="4" destOrd="0" presId="urn:microsoft.com/office/officeart/2005/8/layout/pyramid1"/>
    <dgm:cxn modelId="{64DBD89E-45B0-4685-BC59-452FBCE5EF7F}" type="presParOf" srcId="{7B676834-E33D-4B3F-AC34-328C149D698A}" destId="{EE63681F-B3D2-4F5D-AE24-B2F8CB2F9065}" srcOrd="0" destOrd="0" presId="urn:microsoft.com/office/officeart/2005/8/layout/pyramid1"/>
    <dgm:cxn modelId="{4666CAC0-05AC-468B-A6D4-CD45EBF18C80}" type="presParOf" srcId="{7B676834-E33D-4B3F-AC34-328C149D698A}" destId="{1117876D-7E04-4963-A5B0-6A39253B7974}" srcOrd="1" destOrd="0" presId="urn:microsoft.com/office/officeart/2005/8/layout/pyramid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4E1D881-9A08-44A2-857C-1479C6571766}">
      <dsp:nvSpPr>
        <dsp:cNvPr id="0" name=""/>
        <dsp:cNvSpPr/>
      </dsp:nvSpPr>
      <dsp:spPr>
        <a:xfrm>
          <a:off x="4202305" y="0"/>
          <a:ext cx="2702960" cy="1475922"/>
        </a:xfrm>
        <a:prstGeom prst="trapezoid">
          <a:avLst>
            <a:gd name="adj" fmla="val 91568"/>
          </a:avLst>
        </a:prstGeom>
        <a:solidFill>
          <a:srgbClr val="75B44A"/>
        </a:solidFill>
        <a:ln>
          <a:noFill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CO" sz="500" kern="1200"/>
        </a:p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CO" sz="500" kern="1200"/>
        </a:p>
      </dsp:txBody>
      <dsp:txXfrm>
        <a:off x="4202305" y="0"/>
        <a:ext cx="2702960" cy="1475922"/>
      </dsp:txXfrm>
    </dsp:sp>
    <dsp:sp modelId="{1D40FBA0-6DB8-4B79-A166-2DA71DA1F112}">
      <dsp:nvSpPr>
        <dsp:cNvPr id="0" name=""/>
        <dsp:cNvSpPr/>
      </dsp:nvSpPr>
      <dsp:spPr>
        <a:xfrm>
          <a:off x="2708258" y="1466639"/>
          <a:ext cx="5697055" cy="1634894"/>
        </a:xfrm>
        <a:prstGeom prst="trapezoid">
          <a:avLst>
            <a:gd name="adj" fmla="val 91568"/>
          </a:avLst>
        </a:prstGeom>
        <a:solidFill>
          <a:srgbClr val="0070C0"/>
        </a:solidFill>
        <a:ln>
          <a:noFill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CO" sz="500" kern="1200" dirty="0">
            <a:solidFill>
              <a:schemeClr val="accent5">
                <a:lumMod val="75000"/>
              </a:schemeClr>
            </a:solidFill>
          </a:endParaRPr>
        </a:p>
      </dsp:txBody>
      <dsp:txXfrm>
        <a:off x="3705243" y="1466639"/>
        <a:ext cx="3703086" cy="1634894"/>
      </dsp:txXfrm>
    </dsp:sp>
    <dsp:sp modelId="{FD989D8B-AB0E-4D0F-9DF2-182C0832B1E8}">
      <dsp:nvSpPr>
        <dsp:cNvPr id="0" name=""/>
        <dsp:cNvSpPr/>
      </dsp:nvSpPr>
      <dsp:spPr>
        <a:xfrm>
          <a:off x="1351480" y="3110816"/>
          <a:ext cx="8400015" cy="1475922"/>
        </a:xfrm>
        <a:prstGeom prst="trapezoid">
          <a:avLst>
            <a:gd name="adj" fmla="val 91568"/>
          </a:avLst>
        </a:prstGeom>
        <a:solidFill>
          <a:schemeClr val="accent2">
            <a:lumMod val="40000"/>
            <a:lumOff val="60000"/>
          </a:schemeClr>
        </a:solidFill>
        <a:ln>
          <a:noFill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CO" sz="500" kern="1200" dirty="0"/>
        </a:p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CO" sz="500" kern="1200" dirty="0"/>
        </a:p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CO" sz="500" kern="1200" dirty="0"/>
        </a:p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CO" sz="500" kern="1200" dirty="0"/>
        </a:p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CO" sz="500" kern="1200" dirty="0"/>
        </a:p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CO" sz="500" kern="1200" dirty="0"/>
        </a:p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CO" sz="500" kern="1200" dirty="0"/>
        </a:p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CO" sz="500" kern="1200" dirty="0"/>
        </a:p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CO" sz="500" kern="1200" dirty="0"/>
        </a:p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CO" sz="500" kern="1200" dirty="0"/>
        </a:p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CO" sz="500" kern="1200" dirty="0"/>
        </a:p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CO" sz="500" kern="1200" dirty="0"/>
        </a:p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CO" sz="500" kern="1200" dirty="0"/>
        </a:p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CO" sz="500" kern="1200" dirty="0"/>
        </a:p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CO" sz="500" kern="1200" dirty="0"/>
        </a:p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CO" sz="500" kern="1200" dirty="0"/>
        </a:p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CO" sz="500" kern="1200" dirty="0"/>
        </a:p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CO" sz="500" kern="1200" dirty="0"/>
        </a:p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CO" sz="500" kern="1200" dirty="0"/>
        </a:p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CO" sz="500" kern="1200" dirty="0"/>
        </a:p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CO" sz="500" kern="1200" dirty="0"/>
        </a:p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CO" sz="500" kern="1200" dirty="0"/>
        </a:p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CO" sz="500" kern="1200" dirty="0"/>
        </a:p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CO" sz="500" kern="1200" dirty="0"/>
        </a:p>
      </dsp:txBody>
      <dsp:txXfrm>
        <a:off x="2821482" y="3110816"/>
        <a:ext cx="5460010" cy="1475922"/>
      </dsp:txXfrm>
    </dsp:sp>
    <dsp:sp modelId="{05E5A67F-1003-4828-85C1-3B1E9683B54B}">
      <dsp:nvSpPr>
        <dsp:cNvPr id="0" name=""/>
        <dsp:cNvSpPr/>
      </dsp:nvSpPr>
      <dsp:spPr>
        <a:xfrm>
          <a:off x="3275" y="4586739"/>
          <a:ext cx="11068889" cy="1475922"/>
        </a:xfrm>
        <a:prstGeom prst="trapezoid">
          <a:avLst>
            <a:gd name="adj" fmla="val 91568"/>
          </a:avLst>
        </a:prstGeom>
        <a:solidFill>
          <a:schemeClr val="accent4"/>
        </a:solidFill>
        <a:ln>
          <a:noFill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500" kern="1200"/>
            <a:t>,,,</a:t>
          </a:r>
          <a:endParaRPr lang="es-CO" sz="500" kern="1200" dirty="0"/>
        </a:p>
      </dsp:txBody>
      <dsp:txXfrm>
        <a:off x="1940331" y="4586739"/>
        <a:ext cx="7194778" cy="147592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CC06895-9386-4A75-BEDE-B5AE5E8F56A0}">
      <dsp:nvSpPr>
        <dsp:cNvPr id="0" name=""/>
        <dsp:cNvSpPr/>
      </dsp:nvSpPr>
      <dsp:spPr>
        <a:xfrm>
          <a:off x="3100821" y="0"/>
          <a:ext cx="1926356" cy="1284237"/>
        </a:xfrm>
        <a:prstGeom prst="trapezoid">
          <a:avLst>
            <a:gd name="adj" fmla="val 75000"/>
          </a:avLst>
        </a:prstGeom>
        <a:solidFill>
          <a:schemeClr val="accent6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CO" sz="1600" b="1" kern="1200" dirty="0"/>
        </a:p>
        <a:p>
          <a:pPr lvl="0" algn="ctr" defTabSz="7112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es-CO" sz="2000" b="1" kern="1200" dirty="0"/>
            <a:t>Ahorro </a:t>
          </a:r>
        </a:p>
        <a:p>
          <a:pPr lvl="0" algn="ctr" defTabSz="7112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es-CO" sz="2000" b="1" kern="1200" dirty="0"/>
            <a:t>Voluntario</a:t>
          </a:r>
          <a:endParaRPr lang="es-CO" sz="2000" kern="1200" dirty="0"/>
        </a:p>
      </dsp:txBody>
      <dsp:txXfrm>
        <a:off x="3100821" y="0"/>
        <a:ext cx="1926356" cy="1284237"/>
      </dsp:txXfrm>
    </dsp:sp>
    <dsp:sp modelId="{44B832E5-5DDF-46B7-9D3F-2247BD6FF168}">
      <dsp:nvSpPr>
        <dsp:cNvPr id="0" name=""/>
        <dsp:cNvSpPr/>
      </dsp:nvSpPr>
      <dsp:spPr>
        <a:xfrm>
          <a:off x="2525157" y="1284237"/>
          <a:ext cx="3077684" cy="767552"/>
        </a:xfrm>
        <a:prstGeom prst="trapezoid">
          <a:avLst>
            <a:gd name="adj" fmla="val 75000"/>
          </a:avLst>
        </a:prstGeom>
        <a:solidFill>
          <a:srgbClr val="478FD1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CO" sz="1800" kern="1200"/>
        </a:p>
      </dsp:txBody>
      <dsp:txXfrm>
        <a:off x="3063752" y="1284237"/>
        <a:ext cx="2000495" cy="767552"/>
      </dsp:txXfrm>
    </dsp:sp>
    <dsp:sp modelId="{FAAFFFC3-6A79-4CEC-B9C0-6A5937D49579}">
      <dsp:nvSpPr>
        <dsp:cNvPr id="0" name=""/>
        <dsp:cNvSpPr/>
      </dsp:nvSpPr>
      <dsp:spPr>
        <a:xfrm>
          <a:off x="1391617" y="2032023"/>
          <a:ext cx="5357997" cy="1534193"/>
        </a:xfrm>
        <a:prstGeom prst="trapezoid">
          <a:avLst>
            <a:gd name="adj" fmla="val 75000"/>
          </a:avLst>
        </a:prstGeom>
        <a:solidFill>
          <a:srgbClr val="0070C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CO" sz="1800" kern="1200"/>
        </a:p>
      </dsp:txBody>
      <dsp:txXfrm>
        <a:off x="2329267" y="2032023"/>
        <a:ext cx="3482698" cy="1534193"/>
      </dsp:txXfrm>
    </dsp:sp>
    <dsp:sp modelId="{239B77AB-78D8-492A-A151-329801EB03B4}">
      <dsp:nvSpPr>
        <dsp:cNvPr id="0" name=""/>
        <dsp:cNvSpPr/>
      </dsp:nvSpPr>
      <dsp:spPr>
        <a:xfrm>
          <a:off x="906960" y="3565715"/>
          <a:ext cx="6314079" cy="623402"/>
        </a:xfrm>
        <a:prstGeom prst="trapezoid">
          <a:avLst>
            <a:gd name="adj" fmla="val 75000"/>
          </a:avLst>
        </a:prstGeom>
        <a:solidFill>
          <a:srgbClr val="CC33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000" b="1" i="0" kern="1200" dirty="0"/>
            <a:t>Beneficio Económico</a:t>
          </a:r>
          <a:endParaRPr lang="es-CO" sz="2000" b="1" kern="1200" dirty="0"/>
        </a:p>
      </dsp:txBody>
      <dsp:txXfrm>
        <a:off x="2011924" y="3565715"/>
        <a:ext cx="4104151" cy="623402"/>
      </dsp:txXfrm>
    </dsp:sp>
    <dsp:sp modelId="{EE63681F-B3D2-4F5D-AE24-B2F8CB2F9065}">
      <dsp:nvSpPr>
        <dsp:cNvPr id="0" name=""/>
        <dsp:cNvSpPr/>
      </dsp:nvSpPr>
      <dsp:spPr>
        <a:xfrm>
          <a:off x="0" y="4199382"/>
          <a:ext cx="8128000" cy="1209280"/>
        </a:xfrm>
        <a:prstGeom prst="trapezoid">
          <a:avLst>
            <a:gd name="adj" fmla="val 75000"/>
          </a:avLst>
        </a:prstGeom>
        <a:solidFill>
          <a:srgbClr val="FFAA2D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CO" sz="1800" kern="1200" dirty="0"/>
        </a:p>
      </dsp:txBody>
      <dsp:txXfrm>
        <a:off x="1422399" y="4199382"/>
        <a:ext cx="5283200" cy="120928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1">
  <dgm:title val=""/>
  <dgm:desc val=""/>
  <dgm:catLst>
    <dgm:cat type="pyramid" pri="1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linDir" val="fromB"/>
          <dgm:param type="txDir" val="fromT"/>
          <dgm:param type="pyraAcctPos" val="aft"/>
          <dgm:param type="pyraAcctTxMar" val="step"/>
          <dgm:param type="pyraAcctBkgdNode" val="acctBkgd"/>
          <dgm:param type="pyraAcctTxNode" val="acctTx"/>
          <dgm:param type="pyraLvlNode" val="level"/>
        </dgm:alg>
      </dgm:if>
      <dgm:else name="Name3">
        <dgm:alg type="pyra">
          <dgm:param type="linDir" val="fromB"/>
          <dgm:param type="txDir" val="fromT"/>
          <dgm:param type="pyraAcctPos" val="bef"/>
          <dgm:param type="pyraAcctTxMar" val="step"/>
          <dgm:param type="pyraAcctBkgdNode" val="acctBkgd"/>
          <dgm:param type="pyraAcctTxNode" val="acctTx"/>
          <dgm:param type="pyraLvlNode" val="level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yramid1">
  <dgm:title val=""/>
  <dgm:desc val=""/>
  <dgm:catLst>
    <dgm:cat type="pyramid" pri="1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linDir" val="fromB"/>
          <dgm:param type="txDir" val="fromT"/>
          <dgm:param type="pyraAcctPos" val="aft"/>
          <dgm:param type="pyraAcctTxMar" val="step"/>
          <dgm:param type="pyraAcctBkgdNode" val="acctBkgd"/>
          <dgm:param type="pyraAcctTxNode" val="acctTx"/>
          <dgm:param type="pyraLvlNode" val="level"/>
        </dgm:alg>
      </dgm:if>
      <dgm:else name="Name3">
        <dgm:alg type="pyra">
          <dgm:param type="linDir" val="fromB"/>
          <dgm:param type="txDir" val="fromT"/>
          <dgm:param type="pyraAcctPos" val="bef"/>
          <dgm:param type="pyraAcctTxMar" val="step"/>
          <dgm:param type="pyraAcctBkgdNode" val="acctBkgd"/>
          <dgm:param type="pyraAcctTxNode" val="acctTx"/>
          <dgm:param type="pyraLvlNode" val="level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92F43F2-9F65-4D86-89AB-B189DF66E093}" type="datetimeFigureOut">
              <a:rPr lang="es-CO" smtClean="0"/>
              <a:t>21/03/2024</a:t>
            </a:fld>
            <a:endParaRPr lang="es-CO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CO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ECB4E4D-3C70-433B-9327-D58502913278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1372778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C3EA88-1095-4D2A-BB53-BDB93FD15F40}" type="slidenum">
              <a:rPr lang="es-CO" smtClean="0"/>
              <a:t>1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55657290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C3EA88-1095-4D2A-BB53-BDB93FD15F40}" type="slidenum">
              <a:rPr lang="es-CO" smtClean="0"/>
              <a:t>2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2605759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CCDB4DF-5F40-3073-641D-0BF533F1A89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AE334AC0-531F-BDC1-D93A-154C4FB2004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9344DE2-EBF5-DD02-3110-92EFCC2A23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40579F-89E5-4ACF-9BB3-F46236A7682F}" type="datetimeFigureOut">
              <a:rPr lang="es-CO" smtClean="0"/>
              <a:t>21/03/2024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AE27A9D3-8110-91E4-AB74-487725B5D1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AA3BDE0-99C4-D7CF-B851-084C7D74DE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49152-543A-4CC7-90E8-A2482D04AF90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1705201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E479744-D5CA-3253-6A72-509327B74C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63CA2911-5346-C5FC-886F-A7FBA243D35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96CE75F-EB35-8321-AA6F-D95FA5D414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40579F-89E5-4ACF-9BB3-F46236A7682F}" type="datetimeFigureOut">
              <a:rPr lang="es-CO" smtClean="0"/>
              <a:t>21/03/2024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EFE701B8-9CA2-A339-FF71-CA4B617269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4B28DAFA-E1E2-1940-BFA8-D7C81C3615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49152-543A-4CC7-90E8-A2482D04AF90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7116503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9FB2A4B4-1C22-4E8B-1DE2-708E589ECBB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6B5BFA2B-B537-5F96-52B5-8AACF694478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0C4739A-1BA3-B7AA-52B7-C76BD01945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40579F-89E5-4ACF-9BB3-F46236A7682F}" type="datetimeFigureOut">
              <a:rPr lang="es-CO" smtClean="0"/>
              <a:t>21/03/2024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DDBD81E5-7BF4-3544-4424-201FC2B0B4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1AA7A375-1FBB-1413-B9AA-F0A372F7B9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49152-543A-4CC7-90E8-A2482D04AF90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9437151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3C8B37A-FB76-4BF3-695E-CE96572271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008E17E7-E25D-D185-3357-ACA1AE3F3DF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926B00E5-D305-94FF-CE70-5CF937EF9F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40579F-89E5-4ACF-9BB3-F46236A7682F}" type="datetimeFigureOut">
              <a:rPr lang="es-CO" smtClean="0"/>
              <a:t>21/03/2024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683F0063-239D-6E1E-D787-4C8A840ED2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0FA1A227-1341-50D6-A65E-788F0BB45A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49152-543A-4CC7-90E8-A2482D04AF90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5376190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764C9D2-1843-5EA9-5CE8-B765DC2AC1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95E3182C-8D89-A52D-BFF1-D45A3E75BBE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8027DEAB-AE77-D436-7817-2EDE7ED509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40579F-89E5-4ACF-9BB3-F46236A7682F}" type="datetimeFigureOut">
              <a:rPr lang="es-CO" smtClean="0"/>
              <a:t>21/03/2024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9F5B9F2-B564-3A28-EB14-5D3DCA5430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FD44FF4F-7492-F5D8-DB94-5C164EFDC1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49152-543A-4CC7-90E8-A2482D04AF90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7814185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49F9A59-6C01-7819-0B46-1A5A6E2C21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0C3D0D79-034D-0193-4643-382F7A099EA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C136F144-700C-60AC-4E10-44CCCD92AF6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C35C53B8-2F7A-6B83-85C8-7D92BFFF76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40579F-89E5-4ACF-9BB3-F46236A7682F}" type="datetimeFigureOut">
              <a:rPr lang="es-CO" smtClean="0"/>
              <a:t>21/03/2024</a:t>
            </a:fld>
            <a:endParaRPr lang="es-CO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30462CED-8B85-8D0E-1290-16FD8D6490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978F39E7-2755-4587-185E-CBDD88CD0C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49152-543A-4CC7-90E8-A2482D04AF90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4890803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4DF0EEF-C9B3-AC37-9D78-D3B6784530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B91157AC-B179-7074-3874-CB1A648977F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8318A9FC-3331-5155-9E2D-8A925FE45F3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DC01AF1A-9D5B-1E4D-2781-2FD1A6B138D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74A9AE98-C4D7-8D97-FA89-BDE3FA74380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AA229094-1933-CE45-131C-3790E5661F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40579F-89E5-4ACF-9BB3-F46236A7682F}" type="datetimeFigureOut">
              <a:rPr lang="es-CO" smtClean="0"/>
              <a:t>21/03/2024</a:t>
            </a:fld>
            <a:endParaRPr lang="es-CO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A0547E8B-B41B-167D-D3E3-847316ED5D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E7A1D222-5B47-8164-3F05-C7C2523BD3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49152-543A-4CC7-90E8-A2482D04AF90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3807599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BBD1CE8-E021-A543-E5C3-907D9C249D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F15B30F6-2DA0-5877-EC61-6C15EFC3C8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40579F-89E5-4ACF-9BB3-F46236A7682F}" type="datetimeFigureOut">
              <a:rPr lang="es-CO" smtClean="0"/>
              <a:t>21/03/2024</a:t>
            </a:fld>
            <a:endParaRPr lang="es-CO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E99CB3F8-570C-840B-116B-2B427963DA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88CD0848-9F72-D340-1263-E979DBEFA6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49152-543A-4CC7-90E8-A2482D04AF90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0472939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D695B347-3228-F255-8942-E7157D159A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40579F-89E5-4ACF-9BB3-F46236A7682F}" type="datetimeFigureOut">
              <a:rPr lang="es-CO" smtClean="0"/>
              <a:t>21/03/2024</a:t>
            </a:fld>
            <a:endParaRPr lang="es-CO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91280414-5E48-F972-BDE3-5C5B811ED7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970711FB-EC27-0F64-5231-A045CB71D2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49152-543A-4CC7-90E8-A2482D04AF90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2382425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1DC6C7B-0E5D-E0D4-AF26-E956B3044F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D88AE5D5-1EE7-9494-836E-B5F5F953686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779E24E0-DDF5-9A3B-B720-A8911DC96E8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C96C9106-57DC-0A5D-3A46-30C06424FD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40579F-89E5-4ACF-9BB3-F46236A7682F}" type="datetimeFigureOut">
              <a:rPr lang="es-CO" smtClean="0"/>
              <a:t>21/03/2024</a:t>
            </a:fld>
            <a:endParaRPr lang="es-CO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DDFC7E6E-B437-963C-2534-A5B0AAC2DF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6F34F065-D211-2CF1-5CDE-946D487B1E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49152-543A-4CC7-90E8-A2482D04AF90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5953802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5004307-FF26-2D3C-F134-08E0721C49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54B5F9D2-BB6F-2E3B-06ED-F17FF30DFDD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O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284BC85E-E999-7D58-797D-8CAEB45B5B3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D8C18CDD-9B2F-8388-3795-665153E3FB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40579F-89E5-4ACF-9BB3-F46236A7682F}" type="datetimeFigureOut">
              <a:rPr lang="es-CO" smtClean="0"/>
              <a:t>21/03/2024</a:t>
            </a:fld>
            <a:endParaRPr lang="es-CO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9E8B5905-C03C-923B-5594-C53049C028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380ED368-5DF4-D67B-E9C9-C42EE40BB9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49152-543A-4CC7-90E8-A2482D04AF90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1367412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A811296B-3E74-EBD7-6F8C-B6F6282698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B64D49E9-3AF6-3FCA-0A40-3D7BC0A477F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1AE98E03-4DE0-96A7-FE32-46D04B96F7C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40579F-89E5-4ACF-9BB3-F46236A7682F}" type="datetimeFigureOut">
              <a:rPr lang="es-CO" smtClean="0"/>
              <a:t>21/03/2024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A29D0C23-A003-E647-7889-F948E9E8CE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368C390-F9CF-3153-E7F1-608C6B5E6BB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B49152-543A-4CC7-90E8-A2482D04AF90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8730356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superfinanciera.gov.co/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jp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contenido 1"/>
          <p:cNvSpPr>
            <a:spLocks noGrp="1"/>
          </p:cNvSpPr>
          <p:nvPr>
            <p:ph idx="1"/>
          </p:nvPr>
        </p:nvSpPr>
        <p:spPr>
          <a:xfrm>
            <a:off x="919663" y="1166597"/>
            <a:ext cx="10515600" cy="491483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es-CO" sz="5400" b="1" dirty="0"/>
          </a:p>
          <a:p>
            <a:pPr marL="0" indent="0" algn="ctr">
              <a:buNone/>
            </a:pPr>
            <a:endParaRPr lang="es-CO" sz="5400" b="1" dirty="0"/>
          </a:p>
          <a:p>
            <a:pPr marL="0" indent="0" algn="ctr">
              <a:buNone/>
            </a:pPr>
            <a:r>
              <a:rPr lang="es-CO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ANÁLISIS DE LOS FONDOS EN COLOMBIA</a:t>
            </a:r>
          </a:p>
        </p:txBody>
      </p:sp>
    </p:spTree>
    <p:extLst>
      <p:ext uri="{BB962C8B-B14F-4D97-AF65-F5344CB8AC3E}">
        <p14:creationId xmlns:p14="http://schemas.microsoft.com/office/powerpoint/2010/main" val="140395198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E2712B6E-E238-ED51-CD57-9C06A2E200D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24025" y="470262"/>
            <a:ext cx="8743950" cy="5434023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BCF3DA9B-F7A1-E0E9-67BA-03DC4A6FD4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592853"/>
            <a:ext cx="3594076" cy="2049863"/>
          </a:xfrm>
        </p:spPr>
        <p:txBody>
          <a:bodyPr>
            <a:normAutofit/>
          </a:bodyPr>
          <a:lstStyle/>
          <a:p>
            <a:pPr algn="r"/>
            <a:r>
              <a:rPr lang="es-ES" sz="3200" dirty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Sistema de Pilares </a:t>
            </a:r>
            <a:endParaRPr lang="es-CO" sz="3200" dirty="0">
              <a:latin typeface="Times New Roman" panose="02020603050405020304" pitchFamily="18" charset="0"/>
              <a:ea typeface="Tahoma" panose="020B060403050404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3706704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Rectángulo 33">
            <a:extLst>
              <a:ext uri="{FF2B5EF4-FFF2-40B4-BE49-F238E27FC236}">
                <a16:creationId xmlns:a16="http://schemas.microsoft.com/office/drawing/2014/main" id="{27D544B1-7A07-6E5D-0F94-34FD6304E5F7}"/>
              </a:ext>
            </a:extLst>
          </p:cNvPr>
          <p:cNvSpPr/>
          <p:nvPr/>
        </p:nvSpPr>
        <p:spPr>
          <a:xfrm>
            <a:off x="9468" y="4663794"/>
            <a:ext cx="12191999" cy="603708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sp>
        <p:nvSpPr>
          <p:cNvPr id="33" name="Rectángulo 32">
            <a:extLst>
              <a:ext uri="{FF2B5EF4-FFF2-40B4-BE49-F238E27FC236}">
                <a16:creationId xmlns:a16="http://schemas.microsoft.com/office/drawing/2014/main" id="{BB877B75-FAB6-A09A-53AC-37196FB86FEE}"/>
              </a:ext>
            </a:extLst>
          </p:cNvPr>
          <p:cNvSpPr/>
          <p:nvPr/>
        </p:nvSpPr>
        <p:spPr>
          <a:xfrm>
            <a:off x="0" y="5277229"/>
            <a:ext cx="12191999" cy="1218932"/>
          </a:xfrm>
          <a:prstGeom prst="rect">
            <a:avLst/>
          </a:prstGeom>
          <a:solidFill>
            <a:srgbClr val="FFEBA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sp>
        <p:nvSpPr>
          <p:cNvPr id="31" name="Rectángulo 30">
            <a:extLst>
              <a:ext uri="{FF2B5EF4-FFF2-40B4-BE49-F238E27FC236}">
                <a16:creationId xmlns:a16="http://schemas.microsoft.com/office/drawing/2014/main" id="{2B67709E-B12B-A62D-E960-BDA54D1BBC61}"/>
              </a:ext>
            </a:extLst>
          </p:cNvPr>
          <p:cNvSpPr/>
          <p:nvPr/>
        </p:nvSpPr>
        <p:spPr>
          <a:xfrm>
            <a:off x="0" y="2375334"/>
            <a:ext cx="12192000" cy="2267364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sp>
        <p:nvSpPr>
          <p:cNvPr id="29" name="Rectángulo 28">
            <a:extLst>
              <a:ext uri="{FF2B5EF4-FFF2-40B4-BE49-F238E27FC236}">
                <a16:creationId xmlns:a16="http://schemas.microsoft.com/office/drawing/2014/main" id="{C6232A07-198A-69FD-BC7A-DA7F420C6C13}"/>
              </a:ext>
            </a:extLst>
          </p:cNvPr>
          <p:cNvSpPr/>
          <p:nvPr/>
        </p:nvSpPr>
        <p:spPr>
          <a:xfrm>
            <a:off x="-29183" y="1110165"/>
            <a:ext cx="12221183" cy="126661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9C665D5A-5D4E-994D-A3C6-296D95A1331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721832"/>
            <a:ext cx="12192000" cy="136168"/>
          </a:xfrm>
          <a:prstGeom prst="rect">
            <a:avLst/>
          </a:prstGeom>
        </p:spPr>
      </p:pic>
      <p:sp>
        <p:nvSpPr>
          <p:cNvPr id="13" name="CuadroTexto 12">
            <a:extLst>
              <a:ext uri="{FF2B5EF4-FFF2-40B4-BE49-F238E27FC236}">
                <a16:creationId xmlns:a16="http://schemas.microsoft.com/office/drawing/2014/main" id="{FD2433E7-7629-3D42-5EF0-59BC13FEECBB}"/>
              </a:ext>
            </a:extLst>
          </p:cNvPr>
          <p:cNvSpPr txBox="1"/>
          <p:nvPr/>
        </p:nvSpPr>
        <p:spPr>
          <a:xfrm>
            <a:off x="4128934" y="79746"/>
            <a:ext cx="694927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2000" b="1" dirty="0">
                <a:solidFill>
                  <a:schemeClr val="accent1">
                    <a:lumMod val="50000"/>
                  </a:schemeClr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Sistema de Pilares Articulados</a:t>
            </a:r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937A7E14-21C3-0220-85EF-C0E8AC567A8A}"/>
              </a:ext>
            </a:extLst>
          </p:cNvPr>
          <p:cNvSpPr txBox="1"/>
          <p:nvPr/>
        </p:nvSpPr>
        <p:spPr>
          <a:xfrm>
            <a:off x="5404689" y="6335211"/>
            <a:ext cx="1349795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2100" b="1" dirty="0">
                <a:solidFill>
                  <a:schemeClr val="bg1"/>
                </a:solidFill>
              </a:rPr>
              <a:t>½ SMMLV</a:t>
            </a:r>
          </a:p>
        </p:txBody>
      </p:sp>
      <p:graphicFrame>
        <p:nvGraphicFramePr>
          <p:cNvPr id="9" name="Diagrama 8">
            <a:extLst>
              <a:ext uri="{FF2B5EF4-FFF2-40B4-BE49-F238E27FC236}">
                <a16:creationId xmlns:a16="http://schemas.microsoft.com/office/drawing/2014/main" id="{A87B3CF8-1D3A-610F-3CA3-98E514BE26B9}"/>
              </a:ext>
            </a:extLst>
          </p:cNvPr>
          <p:cNvGraphicFramePr/>
          <p:nvPr/>
        </p:nvGraphicFramePr>
        <p:xfrm>
          <a:off x="2032000" y="1079135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1" name="CuadroTexto 10">
            <a:extLst>
              <a:ext uri="{FF2B5EF4-FFF2-40B4-BE49-F238E27FC236}">
                <a16:creationId xmlns:a16="http://schemas.microsoft.com/office/drawing/2014/main" id="{16A67D6F-FF43-3AF4-8B5A-6EFDB2AD46AC}"/>
              </a:ext>
            </a:extLst>
          </p:cNvPr>
          <p:cNvSpPr txBox="1"/>
          <p:nvPr/>
        </p:nvSpPr>
        <p:spPr>
          <a:xfrm>
            <a:off x="5204547" y="2631631"/>
            <a:ext cx="163845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2400" b="1" dirty="0">
                <a:solidFill>
                  <a:schemeClr val="bg1"/>
                </a:solidFill>
              </a:rPr>
              <a:t> &gt; </a:t>
            </a:r>
            <a:r>
              <a:rPr lang="es-CO" sz="2000" b="1" dirty="0">
                <a:solidFill>
                  <a:schemeClr val="bg1"/>
                </a:solidFill>
              </a:rPr>
              <a:t>3</a:t>
            </a:r>
            <a:r>
              <a:rPr lang="es-CO" sz="2000" dirty="0">
                <a:solidFill>
                  <a:schemeClr val="bg1"/>
                </a:solidFill>
              </a:rPr>
              <a:t> SMMLV</a:t>
            </a:r>
            <a:endParaRPr lang="es-CO" sz="2000" b="1" dirty="0">
              <a:solidFill>
                <a:schemeClr val="bg1"/>
              </a:solidFill>
            </a:endParaRPr>
          </a:p>
        </p:txBody>
      </p:sp>
      <p:sp>
        <p:nvSpPr>
          <p:cNvPr id="16" name="CuadroTexto 15">
            <a:extLst>
              <a:ext uri="{FF2B5EF4-FFF2-40B4-BE49-F238E27FC236}">
                <a16:creationId xmlns:a16="http://schemas.microsoft.com/office/drawing/2014/main" id="{83BC6153-06B2-8262-2625-53C577E0BAA7}"/>
              </a:ext>
            </a:extLst>
          </p:cNvPr>
          <p:cNvSpPr txBox="1"/>
          <p:nvPr/>
        </p:nvSpPr>
        <p:spPr>
          <a:xfrm>
            <a:off x="5342793" y="2432269"/>
            <a:ext cx="1525352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ctr">
              <a:lnSpc>
                <a:spcPct val="100000"/>
              </a:lnSpc>
              <a:spcAft>
                <a:spcPts val="0"/>
              </a:spcAft>
            </a:pPr>
            <a:r>
              <a:rPr lang="es-CO" sz="2000" b="1" dirty="0"/>
              <a:t>RAIS</a:t>
            </a:r>
          </a:p>
        </p:txBody>
      </p:sp>
      <p:sp>
        <p:nvSpPr>
          <p:cNvPr id="23" name="CuadroTexto 22">
            <a:extLst>
              <a:ext uri="{FF2B5EF4-FFF2-40B4-BE49-F238E27FC236}">
                <a16:creationId xmlns:a16="http://schemas.microsoft.com/office/drawing/2014/main" id="{03E6F709-B3C6-AA8F-9CEA-D55D70D69E12}"/>
              </a:ext>
            </a:extLst>
          </p:cNvPr>
          <p:cNvSpPr txBox="1"/>
          <p:nvPr/>
        </p:nvSpPr>
        <p:spPr>
          <a:xfrm>
            <a:off x="4906646" y="3891745"/>
            <a:ext cx="20826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2400" b="1" dirty="0">
                <a:solidFill>
                  <a:schemeClr val="bg1"/>
                </a:solidFill>
              </a:rPr>
              <a:t> &lt; = </a:t>
            </a:r>
            <a:r>
              <a:rPr lang="es-CO" sz="2000" b="1" dirty="0">
                <a:solidFill>
                  <a:schemeClr val="bg1"/>
                </a:solidFill>
              </a:rPr>
              <a:t>3</a:t>
            </a:r>
            <a:r>
              <a:rPr lang="es-CO" sz="2000" dirty="0">
                <a:solidFill>
                  <a:schemeClr val="bg1"/>
                </a:solidFill>
              </a:rPr>
              <a:t> SMMLV</a:t>
            </a:r>
            <a:endParaRPr lang="es-CO" sz="2000" b="1" dirty="0">
              <a:solidFill>
                <a:schemeClr val="bg1"/>
              </a:solidFill>
            </a:endParaRPr>
          </a:p>
        </p:txBody>
      </p:sp>
      <p:sp>
        <p:nvSpPr>
          <p:cNvPr id="24" name="CuadroTexto 23">
            <a:extLst>
              <a:ext uri="{FF2B5EF4-FFF2-40B4-BE49-F238E27FC236}">
                <a16:creationId xmlns:a16="http://schemas.microsoft.com/office/drawing/2014/main" id="{73D0EAA2-800A-7CB8-3153-0B836612B861}"/>
              </a:ext>
            </a:extLst>
          </p:cNvPr>
          <p:cNvSpPr txBox="1"/>
          <p:nvPr/>
        </p:nvSpPr>
        <p:spPr>
          <a:xfrm>
            <a:off x="3947026" y="4206948"/>
            <a:ext cx="4265118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2500" b="1" dirty="0"/>
              <a:t>Fondo Público Universal - RPM</a:t>
            </a:r>
          </a:p>
        </p:txBody>
      </p:sp>
      <p:sp>
        <p:nvSpPr>
          <p:cNvPr id="26" name="CuadroTexto 25">
            <a:extLst>
              <a:ext uri="{FF2B5EF4-FFF2-40B4-BE49-F238E27FC236}">
                <a16:creationId xmlns:a16="http://schemas.microsoft.com/office/drawing/2014/main" id="{1F41BFBF-30CA-0EAC-89A3-E8846AE2877A}"/>
              </a:ext>
            </a:extLst>
          </p:cNvPr>
          <p:cNvSpPr txBox="1"/>
          <p:nvPr/>
        </p:nvSpPr>
        <p:spPr>
          <a:xfrm>
            <a:off x="5430571" y="5971937"/>
            <a:ext cx="1349795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2100" dirty="0">
                <a:solidFill>
                  <a:schemeClr val="bg1"/>
                </a:solidFill>
              </a:rPr>
              <a:t>½ SMMLV</a:t>
            </a:r>
          </a:p>
        </p:txBody>
      </p:sp>
      <p:sp>
        <p:nvSpPr>
          <p:cNvPr id="28" name="CuadroTexto 27">
            <a:extLst>
              <a:ext uri="{FF2B5EF4-FFF2-40B4-BE49-F238E27FC236}">
                <a16:creationId xmlns:a16="http://schemas.microsoft.com/office/drawing/2014/main" id="{6D2031FE-019C-8C4F-6634-78E3E81340BA}"/>
              </a:ext>
            </a:extLst>
          </p:cNvPr>
          <p:cNvSpPr txBox="1"/>
          <p:nvPr/>
        </p:nvSpPr>
        <p:spPr>
          <a:xfrm>
            <a:off x="4910114" y="5510272"/>
            <a:ext cx="23717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2400" b="1" dirty="0">
                <a:latin typeface="Calibri" panose="020F0502020204030204" pitchFamily="34" charset="0"/>
                <a:cs typeface="Calibri" panose="020F0502020204030204" pitchFamily="34" charset="0"/>
              </a:rPr>
              <a:t>Renta Básica</a:t>
            </a:r>
          </a:p>
        </p:txBody>
      </p:sp>
      <p:sp>
        <p:nvSpPr>
          <p:cNvPr id="30" name="CuadroTexto 29">
            <a:extLst>
              <a:ext uri="{FF2B5EF4-FFF2-40B4-BE49-F238E27FC236}">
                <a16:creationId xmlns:a16="http://schemas.microsoft.com/office/drawing/2014/main" id="{A4CC0D17-6869-6296-6701-5A2A36E35927}"/>
              </a:ext>
            </a:extLst>
          </p:cNvPr>
          <p:cNvSpPr txBox="1"/>
          <p:nvPr/>
        </p:nvSpPr>
        <p:spPr>
          <a:xfrm>
            <a:off x="986554" y="1469882"/>
            <a:ext cx="285897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b="1" dirty="0"/>
              <a:t>Pilar de Ahorro Voluntario Complementario</a:t>
            </a:r>
          </a:p>
        </p:txBody>
      </p:sp>
      <p:sp>
        <p:nvSpPr>
          <p:cNvPr id="32" name="CuadroTexto 31">
            <a:extLst>
              <a:ext uri="{FF2B5EF4-FFF2-40B4-BE49-F238E27FC236}">
                <a16:creationId xmlns:a16="http://schemas.microsoft.com/office/drawing/2014/main" id="{75A85354-25E1-81FF-E4A9-6FCC2A3D77EC}"/>
              </a:ext>
            </a:extLst>
          </p:cNvPr>
          <p:cNvSpPr txBox="1"/>
          <p:nvPr/>
        </p:nvSpPr>
        <p:spPr>
          <a:xfrm>
            <a:off x="8697856" y="3359563"/>
            <a:ext cx="23803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b="1" dirty="0"/>
              <a:t>Pilar Contributivo</a:t>
            </a:r>
          </a:p>
        </p:txBody>
      </p:sp>
      <p:sp>
        <p:nvSpPr>
          <p:cNvPr id="35" name="CuadroTexto 34">
            <a:extLst>
              <a:ext uri="{FF2B5EF4-FFF2-40B4-BE49-F238E27FC236}">
                <a16:creationId xmlns:a16="http://schemas.microsoft.com/office/drawing/2014/main" id="{0BEECBA4-90A9-1FFE-96FE-0FF70CE4E184}"/>
              </a:ext>
            </a:extLst>
          </p:cNvPr>
          <p:cNvSpPr txBox="1"/>
          <p:nvPr/>
        </p:nvSpPr>
        <p:spPr>
          <a:xfrm>
            <a:off x="9810761" y="5639048"/>
            <a:ext cx="23717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b="1" dirty="0"/>
              <a:t>Pilar Solidario Básico</a:t>
            </a:r>
          </a:p>
        </p:txBody>
      </p:sp>
      <p:sp>
        <p:nvSpPr>
          <p:cNvPr id="36" name="CuadroTexto 35">
            <a:extLst>
              <a:ext uri="{FF2B5EF4-FFF2-40B4-BE49-F238E27FC236}">
                <a16:creationId xmlns:a16="http://schemas.microsoft.com/office/drawing/2014/main" id="{7A2F025A-8CE0-C0FB-5C78-D5A00091A0F5}"/>
              </a:ext>
            </a:extLst>
          </p:cNvPr>
          <p:cNvSpPr txBox="1"/>
          <p:nvPr/>
        </p:nvSpPr>
        <p:spPr>
          <a:xfrm>
            <a:off x="422562" y="4803326"/>
            <a:ext cx="23717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b="1" dirty="0"/>
              <a:t>Pilar Semicontributivo</a:t>
            </a:r>
          </a:p>
        </p:txBody>
      </p:sp>
    </p:spTree>
    <p:extLst>
      <p:ext uri="{BB962C8B-B14F-4D97-AF65-F5344CB8AC3E}">
        <p14:creationId xmlns:p14="http://schemas.microsoft.com/office/powerpoint/2010/main" val="298492317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Rectángulo 79">
            <a:extLst>
              <a:ext uri="{FF2B5EF4-FFF2-40B4-BE49-F238E27FC236}">
                <a16:creationId xmlns:a16="http://schemas.microsoft.com/office/drawing/2014/main" id="{059DBCDD-03DD-ABCB-3B30-046CB474FE9A}"/>
              </a:ext>
            </a:extLst>
          </p:cNvPr>
          <p:cNvSpPr/>
          <p:nvPr/>
        </p:nvSpPr>
        <p:spPr>
          <a:xfrm>
            <a:off x="9821" y="-51582"/>
            <a:ext cx="12171159" cy="144971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sp>
        <p:nvSpPr>
          <p:cNvPr id="77" name="Rectángulo 76">
            <a:extLst>
              <a:ext uri="{FF2B5EF4-FFF2-40B4-BE49-F238E27FC236}">
                <a16:creationId xmlns:a16="http://schemas.microsoft.com/office/drawing/2014/main" id="{09AFAC22-5F2B-8339-9D1C-D62A3493089D}"/>
              </a:ext>
            </a:extLst>
          </p:cNvPr>
          <p:cNvSpPr/>
          <p:nvPr/>
        </p:nvSpPr>
        <p:spPr>
          <a:xfrm>
            <a:off x="8141" y="1398130"/>
            <a:ext cx="12192000" cy="2542645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sp>
        <p:nvSpPr>
          <p:cNvPr id="74" name="Rectángulo 73">
            <a:extLst>
              <a:ext uri="{FF2B5EF4-FFF2-40B4-BE49-F238E27FC236}">
                <a16:creationId xmlns:a16="http://schemas.microsoft.com/office/drawing/2014/main" id="{89EAFBE8-33AD-B74A-E548-698C328FA182}"/>
              </a:ext>
            </a:extLst>
          </p:cNvPr>
          <p:cNvSpPr/>
          <p:nvPr/>
        </p:nvSpPr>
        <p:spPr>
          <a:xfrm>
            <a:off x="8142" y="3984301"/>
            <a:ext cx="12191999" cy="1602627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sp>
        <p:nvSpPr>
          <p:cNvPr id="73" name="Rectángulo 72">
            <a:extLst>
              <a:ext uri="{FF2B5EF4-FFF2-40B4-BE49-F238E27FC236}">
                <a16:creationId xmlns:a16="http://schemas.microsoft.com/office/drawing/2014/main" id="{1DF370C5-B05A-F5C3-CA4B-3FB7D35A6119}"/>
              </a:ext>
            </a:extLst>
          </p:cNvPr>
          <p:cNvSpPr/>
          <p:nvPr/>
        </p:nvSpPr>
        <p:spPr>
          <a:xfrm>
            <a:off x="-8141" y="5629824"/>
            <a:ext cx="12200141" cy="1124633"/>
          </a:xfrm>
          <a:prstGeom prst="rect">
            <a:avLst/>
          </a:prstGeom>
          <a:solidFill>
            <a:srgbClr val="FFEBA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sp>
        <p:nvSpPr>
          <p:cNvPr id="8" name="Rectángulo 7">
            <a:extLst>
              <a:ext uri="{FF2B5EF4-FFF2-40B4-BE49-F238E27FC236}">
                <a16:creationId xmlns:a16="http://schemas.microsoft.com/office/drawing/2014/main" id="{DB88B81A-E4A8-DF4C-BCF4-641787084997}"/>
              </a:ext>
            </a:extLst>
          </p:cNvPr>
          <p:cNvSpPr/>
          <p:nvPr/>
        </p:nvSpPr>
        <p:spPr>
          <a:xfrm>
            <a:off x="0" y="6723479"/>
            <a:ext cx="4787119" cy="1397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sp>
        <p:nvSpPr>
          <p:cNvPr id="26" name="Rectángulo 25">
            <a:extLst>
              <a:ext uri="{FF2B5EF4-FFF2-40B4-BE49-F238E27FC236}">
                <a16:creationId xmlns:a16="http://schemas.microsoft.com/office/drawing/2014/main" id="{222993BE-59A8-89B6-BE18-5766971507EF}"/>
              </a:ext>
            </a:extLst>
          </p:cNvPr>
          <p:cNvSpPr/>
          <p:nvPr/>
        </p:nvSpPr>
        <p:spPr>
          <a:xfrm>
            <a:off x="8559799" y="6710919"/>
            <a:ext cx="3632201" cy="152260"/>
          </a:xfrm>
          <a:prstGeom prst="rect">
            <a:avLst/>
          </a:prstGeom>
          <a:solidFill>
            <a:srgbClr val="DE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sp>
        <p:nvSpPr>
          <p:cNvPr id="25" name="Rectángulo 24">
            <a:extLst>
              <a:ext uri="{FF2B5EF4-FFF2-40B4-BE49-F238E27FC236}">
                <a16:creationId xmlns:a16="http://schemas.microsoft.com/office/drawing/2014/main" id="{2D79E7E9-DCCA-414C-D8FD-7A41E5A40EF2}"/>
              </a:ext>
            </a:extLst>
          </p:cNvPr>
          <p:cNvSpPr/>
          <p:nvPr/>
        </p:nvSpPr>
        <p:spPr>
          <a:xfrm>
            <a:off x="4781302" y="6710919"/>
            <a:ext cx="3778497" cy="15226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sp>
        <p:nvSpPr>
          <p:cNvPr id="3" name="Rectángulo 2">
            <a:extLst>
              <a:ext uri="{FF2B5EF4-FFF2-40B4-BE49-F238E27FC236}">
                <a16:creationId xmlns:a16="http://schemas.microsoft.com/office/drawing/2014/main" id="{86DB37F8-384F-17AC-13CA-373E3C0B5ED3}"/>
              </a:ext>
            </a:extLst>
          </p:cNvPr>
          <p:cNvSpPr/>
          <p:nvPr/>
        </p:nvSpPr>
        <p:spPr>
          <a:xfrm rot="16200000">
            <a:off x="6361719" y="3138441"/>
            <a:ext cx="563884" cy="1140545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sp>
        <p:nvSpPr>
          <p:cNvPr id="4" name="Rectángulo 3">
            <a:extLst>
              <a:ext uri="{FF2B5EF4-FFF2-40B4-BE49-F238E27FC236}">
                <a16:creationId xmlns:a16="http://schemas.microsoft.com/office/drawing/2014/main" id="{8CB72A2C-9372-7318-56C7-586B814587F8}"/>
              </a:ext>
            </a:extLst>
          </p:cNvPr>
          <p:cNvSpPr/>
          <p:nvPr/>
        </p:nvSpPr>
        <p:spPr>
          <a:xfrm rot="16200000">
            <a:off x="7419512" y="2785381"/>
            <a:ext cx="1014035" cy="1398669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sp>
        <p:nvSpPr>
          <p:cNvPr id="11" name="Rectángulo 10">
            <a:extLst>
              <a:ext uri="{FF2B5EF4-FFF2-40B4-BE49-F238E27FC236}">
                <a16:creationId xmlns:a16="http://schemas.microsoft.com/office/drawing/2014/main" id="{9150B213-2B65-9B92-BBC3-D36A3F9466A4}"/>
              </a:ext>
            </a:extLst>
          </p:cNvPr>
          <p:cNvSpPr/>
          <p:nvPr/>
        </p:nvSpPr>
        <p:spPr>
          <a:xfrm rot="16200000">
            <a:off x="9984139" y="1497431"/>
            <a:ext cx="1551358" cy="1396117"/>
          </a:xfrm>
          <a:prstGeom prst="rect">
            <a:avLst/>
          </a:prstGeom>
          <a:solidFill>
            <a:srgbClr val="75B4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sp>
        <p:nvSpPr>
          <p:cNvPr id="13" name="Rectángulo 12">
            <a:extLst>
              <a:ext uri="{FF2B5EF4-FFF2-40B4-BE49-F238E27FC236}">
                <a16:creationId xmlns:a16="http://schemas.microsoft.com/office/drawing/2014/main" id="{818974CF-27C1-18ED-01AE-1155C4C198BC}"/>
              </a:ext>
            </a:extLst>
          </p:cNvPr>
          <p:cNvSpPr/>
          <p:nvPr/>
        </p:nvSpPr>
        <p:spPr>
          <a:xfrm rot="16200000">
            <a:off x="4327845" y="4471419"/>
            <a:ext cx="1596489" cy="617535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sp>
        <p:nvSpPr>
          <p:cNvPr id="15" name="Rectángulo 14">
            <a:extLst>
              <a:ext uri="{FF2B5EF4-FFF2-40B4-BE49-F238E27FC236}">
                <a16:creationId xmlns:a16="http://schemas.microsoft.com/office/drawing/2014/main" id="{1CBFD078-EE3F-8EB0-FAAB-3DF29FFDEEAA}"/>
              </a:ext>
            </a:extLst>
          </p:cNvPr>
          <p:cNvSpPr/>
          <p:nvPr/>
        </p:nvSpPr>
        <p:spPr>
          <a:xfrm rot="16200000">
            <a:off x="4965150" y="4449612"/>
            <a:ext cx="1596489" cy="657072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sp>
        <p:nvSpPr>
          <p:cNvPr id="16" name="Rectángulo 15">
            <a:extLst>
              <a:ext uri="{FF2B5EF4-FFF2-40B4-BE49-F238E27FC236}">
                <a16:creationId xmlns:a16="http://schemas.microsoft.com/office/drawing/2014/main" id="{68CC755D-0254-BA74-B4FA-1B43F24E2619}"/>
              </a:ext>
            </a:extLst>
          </p:cNvPr>
          <p:cNvSpPr/>
          <p:nvPr/>
        </p:nvSpPr>
        <p:spPr>
          <a:xfrm>
            <a:off x="3488383" y="5587144"/>
            <a:ext cx="2585000" cy="7250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sp>
        <p:nvSpPr>
          <p:cNvPr id="23" name="CuadroTexto 22">
            <a:extLst>
              <a:ext uri="{FF2B5EF4-FFF2-40B4-BE49-F238E27FC236}">
                <a16:creationId xmlns:a16="http://schemas.microsoft.com/office/drawing/2014/main" id="{13F4AFCE-4E6E-A4F3-C171-9164F84A80E2}"/>
              </a:ext>
            </a:extLst>
          </p:cNvPr>
          <p:cNvSpPr txBox="1"/>
          <p:nvPr/>
        </p:nvSpPr>
        <p:spPr>
          <a:xfrm>
            <a:off x="907526" y="5754641"/>
            <a:ext cx="19077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b="1" dirty="0"/>
              <a:t>Pilar Solidario</a:t>
            </a:r>
          </a:p>
        </p:txBody>
      </p:sp>
      <p:sp>
        <p:nvSpPr>
          <p:cNvPr id="24" name="CuadroTexto 23">
            <a:extLst>
              <a:ext uri="{FF2B5EF4-FFF2-40B4-BE49-F238E27FC236}">
                <a16:creationId xmlns:a16="http://schemas.microsoft.com/office/drawing/2014/main" id="{E6EDB5FB-7657-A283-7632-F2047B76FBB3}"/>
              </a:ext>
            </a:extLst>
          </p:cNvPr>
          <p:cNvSpPr txBox="1"/>
          <p:nvPr/>
        </p:nvSpPr>
        <p:spPr>
          <a:xfrm>
            <a:off x="4016829" y="5539656"/>
            <a:ext cx="133205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1600" b="1" dirty="0"/>
              <a:t>$223.000</a:t>
            </a:r>
          </a:p>
        </p:txBody>
      </p:sp>
      <p:sp>
        <p:nvSpPr>
          <p:cNvPr id="55" name="CuadroTexto 54">
            <a:extLst>
              <a:ext uri="{FF2B5EF4-FFF2-40B4-BE49-F238E27FC236}">
                <a16:creationId xmlns:a16="http://schemas.microsoft.com/office/drawing/2014/main" id="{442674B3-A177-C846-1417-8CAD631A6273}"/>
              </a:ext>
            </a:extLst>
          </p:cNvPr>
          <p:cNvSpPr txBox="1"/>
          <p:nvPr/>
        </p:nvSpPr>
        <p:spPr>
          <a:xfrm>
            <a:off x="3827614" y="5754641"/>
            <a:ext cx="21208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1400" dirty="0"/>
              <a:t>2.5 millones de personas</a:t>
            </a:r>
          </a:p>
          <a:p>
            <a:pPr algn="ctr"/>
            <a:r>
              <a:rPr lang="es-CO" sz="1400" dirty="0"/>
              <a:t>Hasta sisben C3</a:t>
            </a:r>
          </a:p>
        </p:txBody>
      </p:sp>
      <p:sp>
        <p:nvSpPr>
          <p:cNvPr id="56" name="CuadroTexto 55">
            <a:extLst>
              <a:ext uri="{FF2B5EF4-FFF2-40B4-BE49-F238E27FC236}">
                <a16:creationId xmlns:a16="http://schemas.microsoft.com/office/drawing/2014/main" id="{E8674216-C752-DFA2-BCD0-962DAB7263E0}"/>
              </a:ext>
            </a:extLst>
          </p:cNvPr>
          <p:cNvSpPr txBox="1"/>
          <p:nvPr/>
        </p:nvSpPr>
        <p:spPr>
          <a:xfrm>
            <a:off x="5434855" y="4655315"/>
            <a:ext cx="65707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1400" b="1" dirty="0"/>
              <a:t>RAI</a:t>
            </a:r>
            <a:r>
              <a:rPr lang="es-CO" sz="1600" b="1" dirty="0"/>
              <a:t>S</a:t>
            </a:r>
          </a:p>
        </p:txBody>
      </p:sp>
      <p:sp>
        <p:nvSpPr>
          <p:cNvPr id="57" name="CuadroTexto 56">
            <a:extLst>
              <a:ext uri="{FF2B5EF4-FFF2-40B4-BE49-F238E27FC236}">
                <a16:creationId xmlns:a16="http://schemas.microsoft.com/office/drawing/2014/main" id="{47866A14-0ED3-5C63-E09D-BEFB37398A98}"/>
              </a:ext>
            </a:extLst>
          </p:cNvPr>
          <p:cNvSpPr txBox="1"/>
          <p:nvPr/>
        </p:nvSpPr>
        <p:spPr>
          <a:xfrm>
            <a:off x="4844059" y="4697538"/>
            <a:ext cx="65707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1400" b="1" dirty="0"/>
              <a:t>RPM</a:t>
            </a:r>
          </a:p>
        </p:txBody>
      </p:sp>
      <p:sp>
        <p:nvSpPr>
          <p:cNvPr id="58" name="CuadroTexto 57">
            <a:extLst>
              <a:ext uri="{FF2B5EF4-FFF2-40B4-BE49-F238E27FC236}">
                <a16:creationId xmlns:a16="http://schemas.microsoft.com/office/drawing/2014/main" id="{01FD120C-A122-BA66-6060-5C145FE9196B}"/>
              </a:ext>
            </a:extLst>
          </p:cNvPr>
          <p:cNvSpPr txBox="1"/>
          <p:nvPr/>
        </p:nvSpPr>
        <p:spPr>
          <a:xfrm>
            <a:off x="6028610" y="2942609"/>
            <a:ext cx="128387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1400" b="1" dirty="0"/>
              <a:t>Pensión</a:t>
            </a:r>
          </a:p>
          <a:p>
            <a:pPr algn="ctr"/>
            <a:r>
              <a:rPr lang="es-CO" sz="1400" b="1" dirty="0"/>
              <a:t> anticipada</a:t>
            </a:r>
          </a:p>
        </p:txBody>
      </p:sp>
      <p:sp>
        <p:nvSpPr>
          <p:cNvPr id="61" name="Abrir llave 60">
            <a:extLst>
              <a:ext uri="{FF2B5EF4-FFF2-40B4-BE49-F238E27FC236}">
                <a16:creationId xmlns:a16="http://schemas.microsoft.com/office/drawing/2014/main" id="{262B0C8A-30D5-5E73-9D10-3BBFC43EEC3F}"/>
              </a:ext>
            </a:extLst>
          </p:cNvPr>
          <p:cNvSpPr/>
          <p:nvPr/>
        </p:nvSpPr>
        <p:spPr>
          <a:xfrm rot="5400000">
            <a:off x="5198544" y="3624678"/>
            <a:ext cx="502105" cy="1195659"/>
          </a:xfrm>
          <a:prstGeom prst="leftBrace">
            <a:avLst>
              <a:gd name="adj1" fmla="val 8333"/>
              <a:gd name="adj2" fmla="val 51114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CO" b="1" dirty="0"/>
          </a:p>
        </p:txBody>
      </p:sp>
      <p:sp>
        <p:nvSpPr>
          <p:cNvPr id="62" name="CuadroTexto 61">
            <a:extLst>
              <a:ext uri="{FF2B5EF4-FFF2-40B4-BE49-F238E27FC236}">
                <a16:creationId xmlns:a16="http://schemas.microsoft.com/office/drawing/2014/main" id="{C2797707-B11E-73B3-3650-E2B78D57C1CC}"/>
              </a:ext>
            </a:extLst>
          </p:cNvPr>
          <p:cNvSpPr txBox="1"/>
          <p:nvPr/>
        </p:nvSpPr>
        <p:spPr>
          <a:xfrm>
            <a:off x="4918575" y="4214917"/>
            <a:ext cx="111670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720000"/>
            <a:r>
              <a:rPr lang="es-CO" sz="1600" b="1" dirty="0"/>
              <a:t>150 – 999 </a:t>
            </a:r>
          </a:p>
          <a:p>
            <a:pPr algn="ctr" defTabSz="720000"/>
            <a:r>
              <a:rPr lang="es-CO" sz="1600" b="1" dirty="0"/>
              <a:t>semanas</a:t>
            </a:r>
          </a:p>
        </p:txBody>
      </p:sp>
      <p:sp>
        <p:nvSpPr>
          <p:cNvPr id="64" name="CuadroTexto 63">
            <a:extLst>
              <a:ext uri="{FF2B5EF4-FFF2-40B4-BE49-F238E27FC236}">
                <a16:creationId xmlns:a16="http://schemas.microsoft.com/office/drawing/2014/main" id="{1D01CE11-75D3-EB37-D39A-E5F2B8C92F4C}"/>
              </a:ext>
            </a:extLst>
          </p:cNvPr>
          <p:cNvSpPr txBox="1"/>
          <p:nvPr/>
        </p:nvSpPr>
        <p:spPr>
          <a:xfrm>
            <a:off x="5966727" y="3571168"/>
            <a:ext cx="139866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720000"/>
            <a:r>
              <a:rPr lang="es-CO" sz="1200" b="1" dirty="0"/>
              <a:t>1000 – 1299 semanas</a:t>
            </a:r>
          </a:p>
        </p:txBody>
      </p:sp>
      <p:sp>
        <p:nvSpPr>
          <p:cNvPr id="68" name="CuadroTexto 67">
            <a:extLst>
              <a:ext uri="{FF2B5EF4-FFF2-40B4-BE49-F238E27FC236}">
                <a16:creationId xmlns:a16="http://schemas.microsoft.com/office/drawing/2014/main" id="{47161E22-8876-526C-2113-F9DC28A39B0B}"/>
              </a:ext>
            </a:extLst>
          </p:cNvPr>
          <p:cNvSpPr txBox="1"/>
          <p:nvPr/>
        </p:nvSpPr>
        <p:spPr>
          <a:xfrm>
            <a:off x="6035282" y="3402926"/>
            <a:ext cx="128696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1200" dirty="0"/>
              <a:t>1 SMLV – 20%</a:t>
            </a:r>
          </a:p>
        </p:txBody>
      </p:sp>
      <p:sp>
        <p:nvSpPr>
          <p:cNvPr id="69" name="CuadroTexto 68">
            <a:extLst>
              <a:ext uri="{FF2B5EF4-FFF2-40B4-BE49-F238E27FC236}">
                <a16:creationId xmlns:a16="http://schemas.microsoft.com/office/drawing/2014/main" id="{A33C320D-CDA4-8F46-9582-D4527067039F}"/>
              </a:ext>
            </a:extLst>
          </p:cNvPr>
          <p:cNvSpPr txBox="1"/>
          <p:nvPr/>
        </p:nvSpPr>
        <p:spPr>
          <a:xfrm>
            <a:off x="7115661" y="2343940"/>
            <a:ext cx="1510203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1300" b="1" dirty="0"/>
              <a:t>Pensión </a:t>
            </a:r>
          </a:p>
          <a:p>
            <a:pPr algn="ctr"/>
            <a:r>
              <a:rPr lang="es-CO" sz="1300" b="1" dirty="0"/>
              <a:t>componente </a:t>
            </a:r>
          </a:p>
          <a:p>
            <a:pPr algn="ctr"/>
            <a:r>
              <a:rPr lang="es-CO" sz="1300" b="1" dirty="0"/>
              <a:t>Prima Media</a:t>
            </a:r>
          </a:p>
        </p:txBody>
      </p:sp>
      <p:sp>
        <p:nvSpPr>
          <p:cNvPr id="70" name="CuadroTexto 69">
            <a:extLst>
              <a:ext uri="{FF2B5EF4-FFF2-40B4-BE49-F238E27FC236}">
                <a16:creationId xmlns:a16="http://schemas.microsoft.com/office/drawing/2014/main" id="{E0009DB9-C95C-F1DE-6497-8E3A0A63BB04}"/>
              </a:ext>
            </a:extLst>
          </p:cNvPr>
          <p:cNvSpPr txBox="1"/>
          <p:nvPr/>
        </p:nvSpPr>
        <p:spPr>
          <a:xfrm>
            <a:off x="8507011" y="599734"/>
            <a:ext cx="1609850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1300" b="1" dirty="0"/>
              <a:t>Pensión con complemento </a:t>
            </a:r>
          </a:p>
          <a:p>
            <a:pPr algn="ctr"/>
            <a:r>
              <a:rPr lang="es-CO" sz="1300" b="1" dirty="0"/>
              <a:t>del régimen de </a:t>
            </a:r>
          </a:p>
          <a:p>
            <a:pPr algn="ctr"/>
            <a:r>
              <a:rPr lang="es-CO" sz="1300" b="1" dirty="0"/>
              <a:t>ahorro individual</a:t>
            </a:r>
          </a:p>
        </p:txBody>
      </p:sp>
      <p:sp>
        <p:nvSpPr>
          <p:cNvPr id="72" name="CuadroTexto 71">
            <a:extLst>
              <a:ext uri="{FF2B5EF4-FFF2-40B4-BE49-F238E27FC236}">
                <a16:creationId xmlns:a16="http://schemas.microsoft.com/office/drawing/2014/main" id="{5A6D2CAE-E8D1-04ED-F1F3-349FE3F8F4D3}"/>
              </a:ext>
            </a:extLst>
          </p:cNvPr>
          <p:cNvSpPr txBox="1"/>
          <p:nvPr/>
        </p:nvSpPr>
        <p:spPr>
          <a:xfrm>
            <a:off x="9905676" y="93717"/>
            <a:ext cx="1609850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1300" b="1" dirty="0"/>
              <a:t>Pensión complemento </a:t>
            </a:r>
          </a:p>
          <a:p>
            <a:pPr algn="ctr"/>
            <a:r>
              <a:rPr lang="es-CO" sz="1300" b="1" dirty="0"/>
              <a:t>ahorro voluntario</a:t>
            </a:r>
          </a:p>
        </p:txBody>
      </p:sp>
      <p:sp>
        <p:nvSpPr>
          <p:cNvPr id="75" name="CuadroTexto 74">
            <a:extLst>
              <a:ext uri="{FF2B5EF4-FFF2-40B4-BE49-F238E27FC236}">
                <a16:creationId xmlns:a16="http://schemas.microsoft.com/office/drawing/2014/main" id="{6B185C9A-25C4-DD2A-C606-961C9BD97B77}"/>
              </a:ext>
            </a:extLst>
          </p:cNvPr>
          <p:cNvSpPr txBox="1"/>
          <p:nvPr/>
        </p:nvSpPr>
        <p:spPr>
          <a:xfrm>
            <a:off x="637405" y="4608918"/>
            <a:ext cx="24555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b="1" dirty="0"/>
              <a:t>Pilar Semicontributivo</a:t>
            </a:r>
          </a:p>
        </p:txBody>
      </p:sp>
      <p:sp>
        <p:nvSpPr>
          <p:cNvPr id="79" name="CuadroTexto 78">
            <a:extLst>
              <a:ext uri="{FF2B5EF4-FFF2-40B4-BE49-F238E27FC236}">
                <a16:creationId xmlns:a16="http://schemas.microsoft.com/office/drawing/2014/main" id="{3E76D091-F362-AA00-0873-7ECF4015C29A}"/>
              </a:ext>
            </a:extLst>
          </p:cNvPr>
          <p:cNvSpPr txBox="1"/>
          <p:nvPr/>
        </p:nvSpPr>
        <p:spPr>
          <a:xfrm>
            <a:off x="766811" y="2582182"/>
            <a:ext cx="21967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b="1" dirty="0"/>
              <a:t>Pilar Contributivo</a:t>
            </a:r>
          </a:p>
        </p:txBody>
      </p:sp>
      <p:sp>
        <p:nvSpPr>
          <p:cNvPr id="81" name="Rectángulo 80">
            <a:extLst>
              <a:ext uri="{FF2B5EF4-FFF2-40B4-BE49-F238E27FC236}">
                <a16:creationId xmlns:a16="http://schemas.microsoft.com/office/drawing/2014/main" id="{96583D1D-ED8B-B35B-C2B0-5EE17F1A6C7D}"/>
              </a:ext>
            </a:extLst>
          </p:cNvPr>
          <p:cNvSpPr/>
          <p:nvPr/>
        </p:nvSpPr>
        <p:spPr>
          <a:xfrm rot="16200000">
            <a:off x="10408102" y="391467"/>
            <a:ext cx="695335" cy="1398669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sp>
        <p:nvSpPr>
          <p:cNvPr id="82" name="CuadroTexto 81">
            <a:extLst>
              <a:ext uri="{FF2B5EF4-FFF2-40B4-BE49-F238E27FC236}">
                <a16:creationId xmlns:a16="http://schemas.microsoft.com/office/drawing/2014/main" id="{D7579D14-C880-1D71-0883-37D544F583F7}"/>
              </a:ext>
            </a:extLst>
          </p:cNvPr>
          <p:cNvSpPr txBox="1"/>
          <p:nvPr/>
        </p:nvSpPr>
        <p:spPr>
          <a:xfrm>
            <a:off x="8141" y="660483"/>
            <a:ext cx="324639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b="1" dirty="0"/>
              <a:t>Pilar de Ahorro Voluntario Complementario</a:t>
            </a:r>
          </a:p>
        </p:txBody>
      </p:sp>
      <p:sp>
        <p:nvSpPr>
          <p:cNvPr id="84" name="CuadroTexto 83">
            <a:extLst>
              <a:ext uri="{FF2B5EF4-FFF2-40B4-BE49-F238E27FC236}">
                <a16:creationId xmlns:a16="http://schemas.microsoft.com/office/drawing/2014/main" id="{8C90A7C9-4FCC-A25F-BF62-195156117824}"/>
              </a:ext>
            </a:extLst>
          </p:cNvPr>
          <p:cNvSpPr txBox="1"/>
          <p:nvPr/>
        </p:nvSpPr>
        <p:spPr>
          <a:xfrm>
            <a:off x="987378" y="58525"/>
            <a:ext cx="694927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2400" b="1" dirty="0">
                <a:solidFill>
                  <a:schemeClr val="accent1">
                    <a:lumMod val="50000"/>
                  </a:schemeClr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Sistema de Pilares Articulados</a:t>
            </a:r>
          </a:p>
        </p:txBody>
      </p:sp>
      <p:sp>
        <p:nvSpPr>
          <p:cNvPr id="38" name="Rectángulo 37">
            <a:extLst>
              <a:ext uri="{FF2B5EF4-FFF2-40B4-BE49-F238E27FC236}">
                <a16:creationId xmlns:a16="http://schemas.microsoft.com/office/drawing/2014/main" id="{CA8D778E-C669-4277-85A3-7E5148B82635}"/>
              </a:ext>
            </a:extLst>
          </p:cNvPr>
          <p:cNvSpPr/>
          <p:nvPr/>
        </p:nvSpPr>
        <p:spPr>
          <a:xfrm rot="16200000">
            <a:off x="4880775" y="5010838"/>
            <a:ext cx="525079" cy="616258"/>
          </a:xfrm>
          <a:prstGeom prst="rect">
            <a:avLst/>
          </a:prstGeom>
          <a:solidFill>
            <a:schemeClr val="bg1">
              <a:lumMod val="65000"/>
            </a:schemeClr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DDD2D066-E8B6-4259-B8D6-B5B529C08EEB}"/>
              </a:ext>
            </a:extLst>
          </p:cNvPr>
          <p:cNvSpPr txBox="1"/>
          <p:nvPr/>
        </p:nvSpPr>
        <p:spPr>
          <a:xfrm>
            <a:off x="7286927" y="2949643"/>
            <a:ext cx="139611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600" b="1" dirty="0"/>
              <a:t>1 a 3 salarios mínimos </a:t>
            </a: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183FB3DA-782A-4C72-BEA7-93DEA866EABC}"/>
              </a:ext>
            </a:extLst>
          </p:cNvPr>
          <p:cNvSpPr txBox="1"/>
          <p:nvPr/>
        </p:nvSpPr>
        <p:spPr>
          <a:xfrm>
            <a:off x="7194786" y="3503720"/>
            <a:ext cx="149142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600" b="1" dirty="0"/>
              <a:t>1300 semanas</a:t>
            </a:r>
          </a:p>
        </p:txBody>
      </p:sp>
      <p:sp>
        <p:nvSpPr>
          <p:cNvPr id="41" name="Rectángulo 40">
            <a:extLst>
              <a:ext uri="{FF2B5EF4-FFF2-40B4-BE49-F238E27FC236}">
                <a16:creationId xmlns:a16="http://schemas.microsoft.com/office/drawing/2014/main" id="{0258FCD9-E3A2-4FD1-8C19-9E368863690E}"/>
              </a:ext>
            </a:extLst>
          </p:cNvPr>
          <p:cNvSpPr/>
          <p:nvPr/>
        </p:nvSpPr>
        <p:spPr>
          <a:xfrm rot="16200000">
            <a:off x="8818070" y="2791556"/>
            <a:ext cx="1003545" cy="1370670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pic>
        <p:nvPicPr>
          <p:cNvPr id="10" name="Imagen 9">
            <a:extLst>
              <a:ext uri="{FF2B5EF4-FFF2-40B4-BE49-F238E27FC236}">
                <a16:creationId xmlns:a16="http://schemas.microsoft.com/office/drawing/2014/main" id="{E63D732A-0DCF-4226-BED2-07D1CFE3717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25864" y="1476762"/>
            <a:ext cx="1396105" cy="1494407"/>
          </a:xfrm>
          <a:prstGeom prst="rect">
            <a:avLst/>
          </a:prstGeom>
        </p:spPr>
      </p:pic>
      <p:pic>
        <p:nvPicPr>
          <p:cNvPr id="12" name="Imagen 11">
            <a:extLst>
              <a:ext uri="{FF2B5EF4-FFF2-40B4-BE49-F238E27FC236}">
                <a16:creationId xmlns:a16="http://schemas.microsoft.com/office/drawing/2014/main" id="{E7265367-8E60-4693-84A0-2A02D3C4CA9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79048" y="2980455"/>
            <a:ext cx="1371719" cy="1005927"/>
          </a:xfrm>
          <a:prstGeom prst="rect">
            <a:avLst/>
          </a:prstGeom>
        </p:spPr>
      </p:pic>
      <p:sp>
        <p:nvSpPr>
          <p:cNvPr id="18" name="CuadroTexto 17">
            <a:extLst>
              <a:ext uri="{FF2B5EF4-FFF2-40B4-BE49-F238E27FC236}">
                <a16:creationId xmlns:a16="http://schemas.microsoft.com/office/drawing/2014/main" id="{FB673D37-D77C-42D6-9D17-8DFC8BF28B40}"/>
              </a:ext>
            </a:extLst>
          </p:cNvPr>
          <p:cNvSpPr txBox="1"/>
          <p:nvPr/>
        </p:nvSpPr>
        <p:spPr>
          <a:xfrm>
            <a:off x="8595314" y="1798851"/>
            <a:ext cx="18153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400" b="1" dirty="0"/>
              <a:t>Desde 3 salarios mínimos</a:t>
            </a:r>
          </a:p>
        </p:txBody>
      </p:sp>
      <p:sp>
        <p:nvSpPr>
          <p:cNvPr id="19" name="CuadroTexto 18">
            <a:extLst>
              <a:ext uri="{FF2B5EF4-FFF2-40B4-BE49-F238E27FC236}">
                <a16:creationId xmlns:a16="http://schemas.microsoft.com/office/drawing/2014/main" id="{C0006857-2B63-4729-8252-9B2857ECC9D9}"/>
              </a:ext>
            </a:extLst>
          </p:cNvPr>
          <p:cNvSpPr txBox="1"/>
          <p:nvPr/>
        </p:nvSpPr>
        <p:spPr>
          <a:xfrm>
            <a:off x="10105156" y="830431"/>
            <a:ext cx="130122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b="1" dirty="0">
                <a:solidFill>
                  <a:schemeClr val="bg1"/>
                </a:solidFill>
              </a:rPr>
              <a:t>Recursos propios</a:t>
            </a:r>
          </a:p>
        </p:txBody>
      </p:sp>
    </p:spTree>
    <p:extLst>
      <p:ext uri="{BB962C8B-B14F-4D97-AF65-F5344CB8AC3E}">
        <p14:creationId xmlns:p14="http://schemas.microsoft.com/office/powerpoint/2010/main" val="6132331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>
          <a:xfrm>
            <a:off x="919663" y="137035"/>
            <a:ext cx="10515600" cy="1029562"/>
          </a:xfrm>
        </p:spPr>
        <p:txBody>
          <a:bodyPr>
            <a:normAutofit/>
          </a:bodyPr>
          <a:lstStyle/>
          <a:p>
            <a:pPr algn="ctr"/>
            <a:r>
              <a:rPr lang="es-CO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ASPECTOS GENERALES</a:t>
            </a:r>
          </a:p>
        </p:txBody>
      </p:sp>
      <p:sp>
        <p:nvSpPr>
          <p:cNvPr id="2" name="Marcador de contenido 1"/>
          <p:cNvSpPr>
            <a:spLocks noGrp="1"/>
          </p:cNvSpPr>
          <p:nvPr>
            <p:ph idx="1"/>
          </p:nvPr>
        </p:nvSpPr>
        <p:spPr>
          <a:xfrm>
            <a:off x="919663" y="1166597"/>
            <a:ext cx="10515600" cy="4914832"/>
          </a:xfrm>
        </p:spPr>
        <p:txBody>
          <a:bodyPr>
            <a:normAutofit/>
          </a:bodyPr>
          <a:lstStyle/>
          <a:p>
            <a:pPr lvl="0" algn="just">
              <a:lnSpc>
                <a:spcPct val="107000"/>
              </a:lnSpc>
              <a:buFont typeface="Wingdings" panose="05000000000000000000" pitchFamily="2" charset="2"/>
              <a:buChar char="§"/>
            </a:pPr>
            <a:r>
              <a:rPr lang="es-CO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La cobertura en Colombia es </a:t>
            </a:r>
            <a:r>
              <a:rPr lang="es-CO" sz="2000" b="1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baja, apenas 25% de las personas con edad de pensi</a:t>
            </a:r>
            <a:r>
              <a:rPr lang="es-CO" sz="2000" b="1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ón la reciben.</a:t>
            </a:r>
            <a:endParaRPr lang="es-CO" sz="2000" b="1" dirty="0">
              <a:solidFill>
                <a:srgbClr val="FF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07000"/>
              </a:lnSpc>
              <a:buFont typeface="Wingdings" panose="05000000000000000000" pitchFamily="2" charset="2"/>
              <a:buChar char="§"/>
            </a:pPr>
            <a:r>
              <a:rPr lang="es-CO" sz="2000" b="1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Hay en Colombia cuatro fondos privados: Protección, Porvenir, Skandia y Colfondos</a:t>
            </a:r>
            <a:r>
              <a:rPr lang="es-CO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El mayor de ellos </a:t>
            </a:r>
            <a:r>
              <a:rPr lang="es-CO" sz="2000" b="1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es Porvenir con 59,44% </a:t>
            </a:r>
            <a:r>
              <a:rPr lang="es-CO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de los afiliados. </a:t>
            </a:r>
          </a:p>
          <a:p>
            <a:pPr lvl="0" algn="just">
              <a:lnSpc>
                <a:spcPct val="107000"/>
              </a:lnSpc>
              <a:buFont typeface="Wingdings" panose="05000000000000000000" pitchFamily="2" charset="2"/>
              <a:buChar char="§"/>
            </a:pPr>
            <a:r>
              <a:rPr lang="es-CO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Hay </a:t>
            </a:r>
            <a:r>
              <a:rPr lang="es-CO" sz="2000" b="1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siete fondos públicos</a:t>
            </a:r>
            <a:r>
              <a:rPr lang="es-CO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de los cuales los más importantes son: Colpensiones; </a:t>
            </a:r>
            <a:r>
              <a:rPr lang="es-CO" sz="20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Casur</a:t>
            </a:r>
            <a:r>
              <a:rPr lang="es-CO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y </a:t>
            </a:r>
            <a:r>
              <a:rPr lang="es-CO" sz="20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Cremil</a:t>
            </a:r>
            <a:r>
              <a:rPr lang="es-CO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fondos de las fuerzas armadas y la policía; </a:t>
            </a:r>
            <a:r>
              <a:rPr lang="es-CO" sz="20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Fomag</a:t>
            </a:r>
            <a:r>
              <a:rPr lang="es-CO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el fondo para los maestros; </a:t>
            </a:r>
            <a:r>
              <a:rPr lang="es-CO" sz="20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Fopet</a:t>
            </a:r>
            <a:r>
              <a:rPr lang="es-CO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fondo para entidades que se liquidaron; </a:t>
            </a:r>
            <a:r>
              <a:rPr lang="es-CO" sz="20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Fonprecon</a:t>
            </a:r>
            <a:r>
              <a:rPr lang="es-CO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para los congresistas y </a:t>
            </a:r>
            <a:r>
              <a:rPr lang="es-CO" sz="20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Fonpet</a:t>
            </a:r>
            <a:r>
              <a:rPr lang="es-CO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fondo para que las entidades territoriales cubran sus pasivos. </a:t>
            </a:r>
          </a:p>
          <a:p>
            <a:pPr lvl="0" algn="just">
              <a:lnSpc>
                <a:spcPct val="107000"/>
              </a:lnSpc>
              <a:buFont typeface="Wingdings" panose="05000000000000000000" pitchFamily="2" charset="2"/>
              <a:buChar char="§"/>
            </a:pPr>
            <a:r>
              <a:rPr lang="es-CO" sz="2000" b="1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E</a:t>
            </a:r>
            <a:r>
              <a:rPr lang="es-CO" sz="2000" b="1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l gasto público en pensiones como proporción del PIB era de 3,81%, </a:t>
            </a:r>
            <a:r>
              <a:rPr lang="es-CO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de los cuales </a:t>
            </a:r>
            <a:r>
              <a:rPr lang="es-CO" sz="2000" b="1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Colpensiones, 1,21%, </a:t>
            </a:r>
            <a:r>
              <a:rPr lang="es-CO" sz="20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Fomag</a:t>
            </a:r>
            <a:r>
              <a:rPr lang="es-CO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0,90%, </a:t>
            </a:r>
            <a:r>
              <a:rPr lang="es-CO" sz="20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Fopet</a:t>
            </a:r>
            <a:r>
              <a:rPr lang="es-CO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0,81%, </a:t>
            </a:r>
            <a:r>
              <a:rPr lang="es-CO" sz="20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Fonpet</a:t>
            </a:r>
            <a:r>
              <a:rPr lang="es-CO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0,29% y militares y policía 0,58%.</a:t>
            </a:r>
          </a:p>
          <a:p>
            <a:pPr lvl="0" algn="just">
              <a:lnSpc>
                <a:spcPct val="107000"/>
              </a:lnSpc>
              <a:buFont typeface="Wingdings" panose="05000000000000000000" pitchFamily="2" charset="2"/>
              <a:buChar char="§"/>
            </a:pPr>
            <a:r>
              <a:rPr lang="es-CO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Existe también el </a:t>
            </a:r>
            <a:r>
              <a:rPr lang="es-CO" sz="2000" b="1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fondo de pensiones de Ecopetrol que no recibe subsidios – </a:t>
            </a:r>
            <a:r>
              <a:rPr lang="es-CO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Régimen Especial.</a:t>
            </a:r>
            <a:endParaRPr lang="es-CO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584032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5BC0EF67-2DF0-A0F7-3F1A-074867D37DB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9636" y="376518"/>
            <a:ext cx="11340994" cy="58091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96809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1214846" y="332562"/>
            <a:ext cx="9392194" cy="441468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algn="ctr">
              <a:lnSpc>
                <a:spcPts val="3710"/>
              </a:lnSpc>
              <a:spcBef>
                <a:spcPts val="105"/>
              </a:spcBef>
            </a:pPr>
            <a:r>
              <a:rPr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Número</a:t>
            </a:r>
            <a:r>
              <a:rPr sz="2400" spc="-5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</a:t>
            </a:r>
            <a:r>
              <a:rPr sz="2400" spc="-4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MX" sz="2400" spc="-5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es-CO" sz="2400" spc="-5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ensionados</a:t>
            </a:r>
            <a:r>
              <a:rPr lang="es-MX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400" spc="-5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(sin</a:t>
            </a:r>
            <a:r>
              <a:rPr sz="2400" spc="-2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especiales</a:t>
            </a:r>
            <a:r>
              <a:rPr sz="2400" spc="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ni</a:t>
            </a:r>
            <a:r>
              <a:rPr sz="2400" spc="-2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exceptuados)</a:t>
            </a:r>
            <a:endParaRPr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object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09342541"/>
              </p:ext>
            </p:extLst>
          </p:nvPr>
        </p:nvGraphicFramePr>
        <p:xfrm>
          <a:off x="1078523" y="1139783"/>
          <a:ext cx="9200444" cy="483893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33823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775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358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63900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86712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312453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402522">
                <a:tc>
                  <a:txBody>
                    <a:bodyPr/>
                    <a:lstStyle/>
                    <a:p>
                      <a:pPr marL="405130">
                        <a:lnSpc>
                          <a:spcPct val="100000"/>
                        </a:lnSpc>
                        <a:spcBef>
                          <a:spcPts val="75"/>
                        </a:spcBef>
                      </a:pPr>
                      <a:r>
                        <a:rPr sz="1400" spc="-5" dirty="0">
                          <a:solidFill>
                            <a:srgbClr val="FFFFFF"/>
                          </a:solidFill>
                          <a:latin typeface="Arial MT"/>
                          <a:cs typeface="Arial MT"/>
                        </a:rPr>
                        <a:t>Año</a:t>
                      </a:r>
                      <a:endParaRPr sz="1400">
                        <a:latin typeface="Arial MT"/>
                        <a:cs typeface="Arial MT"/>
                      </a:endParaRPr>
                    </a:p>
                  </a:txBody>
                  <a:tcPr marL="0" marR="0" marT="952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005CA9"/>
                    </a:solidFill>
                  </a:tcPr>
                </a:tc>
                <a:tc>
                  <a:txBody>
                    <a:bodyPr/>
                    <a:lstStyle/>
                    <a:p>
                      <a:pPr marL="73025">
                        <a:lnSpc>
                          <a:spcPct val="100000"/>
                        </a:lnSpc>
                        <a:spcBef>
                          <a:spcPts val="440"/>
                        </a:spcBef>
                      </a:pPr>
                      <a:r>
                        <a:rPr lang="es-CO" sz="1400" dirty="0">
                          <a:solidFill>
                            <a:srgbClr val="FFFFFF"/>
                          </a:solidFill>
                          <a:latin typeface="Arial MT"/>
                          <a:cs typeface="Arial MT"/>
                        </a:rPr>
                        <a:t>Estado -</a:t>
                      </a:r>
                      <a:r>
                        <a:rPr sz="1400" dirty="0" err="1">
                          <a:solidFill>
                            <a:srgbClr val="FFFFFF"/>
                          </a:solidFill>
                          <a:latin typeface="Arial MT"/>
                          <a:cs typeface="Arial MT"/>
                        </a:rPr>
                        <a:t>Colpensiones</a:t>
                      </a:r>
                      <a:endParaRPr sz="1400" dirty="0">
                        <a:latin typeface="Arial MT"/>
                        <a:cs typeface="Arial MT"/>
                      </a:endParaRPr>
                    </a:p>
                  </a:txBody>
                  <a:tcPr marL="0" marR="0" marT="5588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005CA9"/>
                    </a:solidFill>
                  </a:tcPr>
                </a:tc>
                <a:tc>
                  <a:txBody>
                    <a:bodyPr/>
                    <a:lstStyle/>
                    <a:p>
                      <a:pPr marL="416559">
                        <a:lnSpc>
                          <a:spcPct val="100000"/>
                        </a:lnSpc>
                        <a:spcBef>
                          <a:spcPts val="440"/>
                        </a:spcBef>
                      </a:pPr>
                      <a:r>
                        <a:rPr sz="1400" spc="-5" dirty="0">
                          <a:solidFill>
                            <a:srgbClr val="FFFFFF"/>
                          </a:solidFill>
                          <a:latin typeface="Arial MT"/>
                          <a:cs typeface="Arial MT"/>
                        </a:rPr>
                        <a:t>RAIS</a:t>
                      </a:r>
                      <a:endParaRPr sz="1400" dirty="0">
                        <a:latin typeface="Arial MT"/>
                        <a:cs typeface="Arial MT"/>
                      </a:endParaRPr>
                    </a:p>
                  </a:txBody>
                  <a:tcPr marL="0" marR="0" marT="5588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005CA9"/>
                    </a:solidFill>
                  </a:tcPr>
                </a:tc>
                <a:tc>
                  <a:txBody>
                    <a:bodyPr/>
                    <a:lstStyle/>
                    <a:p>
                      <a:pPr marL="151130">
                        <a:lnSpc>
                          <a:spcPct val="100000"/>
                        </a:lnSpc>
                        <a:spcBef>
                          <a:spcPts val="440"/>
                        </a:spcBef>
                      </a:pPr>
                      <a:r>
                        <a:rPr lang="es-MX" sz="1400" dirty="0">
                          <a:solidFill>
                            <a:srgbClr val="FFFFFF"/>
                          </a:solidFill>
                          <a:latin typeface="Arial MT"/>
                          <a:cs typeface="Arial MT"/>
                        </a:rPr>
                        <a:t>Total-</a:t>
                      </a:r>
                      <a:r>
                        <a:rPr sz="1400" dirty="0">
                          <a:solidFill>
                            <a:srgbClr val="FFFFFF"/>
                          </a:solidFill>
                          <a:latin typeface="Arial MT"/>
                          <a:cs typeface="Arial MT"/>
                        </a:rPr>
                        <a:t>Pensionados</a:t>
                      </a:r>
                      <a:endParaRPr sz="1400" dirty="0">
                        <a:latin typeface="Arial MT"/>
                        <a:cs typeface="Arial MT"/>
                      </a:endParaRPr>
                    </a:p>
                  </a:txBody>
                  <a:tcPr marL="0" marR="0" marT="5588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005CA9"/>
                    </a:solidFill>
                  </a:tcPr>
                </a:tc>
                <a:tc>
                  <a:txBody>
                    <a:bodyPr/>
                    <a:lstStyle/>
                    <a:p>
                      <a:pPr marL="58419">
                        <a:lnSpc>
                          <a:spcPct val="100000"/>
                        </a:lnSpc>
                        <a:spcBef>
                          <a:spcPts val="440"/>
                        </a:spcBef>
                      </a:pPr>
                      <a:r>
                        <a:rPr lang="es-CO" sz="1400" dirty="0">
                          <a:solidFill>
                            <a:srgbClr val="FFFFFF"/>
                          </a:solidFill>
                          <a:latin typeface="Arial MT"/>
                          <a:cs typeface="Arial MT"/>
                        </a:rPr>
                        <a:t>Estado -</a:t>
                      </a:r>
                      <a:r>
                        <a:rPr sz="1400" dirty="0" err="1">
                          <a:solidFill>
                            <a:srgbClr val="FFFFFF"/>
                          </a:solidFill>
                          <a:latin typeface="Arial MT"/>
                          <a:cs typeface="Arial MT"/>
                        </a:rPr>
                        <a:t>Colpensiones</a:t>
                      </a:r>
                      <a:r>
                        <a:rPr sz="1400" spc="-80" dirty="0">
                          <a:solidFill>
                            <a:srgbClr val="FFFFFF"/>
                          </a:solidFill>
                          <a:latin typeface="Arial MT"/>
                          <a:cs typeface="Arial MT"/>
                        </a:rPr>
                        <a:t> </a:t>
                      </a:r>
                      <a:r>
                        <a:rPr sz="1400" dirty="0">
                          <a:solidFill>
                            <a:srgbClr val="FFFFFF"/>
                          </a:solidFill>
                          <a:latin typeface="Arial MT"/>
                          <a:cs typeface="Arial MT"/>
                        </a:rPr>
                        <a:t>(%)</a:t>
                      </a:r>
                      <a:endParaRPr sz="1400" dirty="0">
                        <a:latin typeface="Arial MT"/>
                        <a:cs typeface="Arial MT"/>
                      </a:endParaRPr>
                    </a:p>
                  </a:txBody>
                  <a:tcPr marL="0" marR="0" marT="5588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005CA9"/>
                    </a:solidFill>
                  </a:tcPr>
                </a:tc>
                <a:tc>
                  <a:txBody>
                    <a:bodyPr/>
                    <a:lstStyle/>
                    <a:p>
                      <a:pPr marR="154305" algn="r">
                        <a:lnSpc>
                          <a:spcPct val="100000"/>
                        </a:lnSpc>
                        <a:spcBef>
                          <a:spcPts val="440"/>
                        </a:spcBef>
                      </a:pPr>
                      <a:r>
                        <a:rPr sz="1400" spc="-5" dirty="0">
                          <a:solidFill>
                            <a:srgbClr val="FFFFFF"/>
                          </a:solidFill>
                          <a:latin typeface="Arial MT"/>
                          <a:cs typeface="Arial MT"/>
                        </a:rPr>
                        <a:t>RAIS</a:t>
                      </a:r>
                      <a:r>
                        <a:rPr sz="1400" spc="-45" dirty="0">
                          <a:solidFill>
                            <a:srgbClr val="FFFFFF"/>
                          </a:solidFill>
                          <a:latin typeface="Arial MT"/>
                          <a:cs typeface="Arial MT"/>
                        </a:rPr>
                        <a:t> </a:t>
                      </a:r>
                      <a:r>
                        <a:rPr sz="1400" dirty="0">
                          <a:solidFill>
                            <a:srgbClr val="FFFFFF"/>
                          </a:solidFill>
                          <a:latin typeface="Arial MT"/>
                          <a:cs typeface="Arial MT"/>
                        </a:rPr>
                        <a:t>(%)</a:t>
                      </a:r>
                      <a:endParaRPr sz="1400">
                        <a:latin typeface="Arial MT"/>
                        <a:cs typeface="Arial MT"/>
                      </a:endParaRPr>
                    </a:p>
                  </a:txBody>
                  <a:tcPr marL="0" marR="0" marT="5588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005CA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35102">
                <a:tc>
                  <a:txBody>
                    <a:bodyPr/>
                    <a:lstStyle/>
                    <a:p>
                      <a:pPr marL="388620">
                        <a:lnSpc>
                          <a:spcPts val="1225"/>
                        </a:lnSpc>
                        <a:spcBef>
                          <a:spcPts val="860"/>
                        </a:spcBef>
                      </a:pPr>
                      <a:r>
                        <a:rPr sz="1100" spc="-5" dirty="0">
                          <a:solidFill>
                            <a:srgbClr val="171717"/>
                          </a:solidFill>
                          <a:latin typeface="Arial MT"/>
                          <a:cs typeface="Arial MT"/>
                        </a:rPr>
                        <a:t>2010</a:t>
                      </a:r>
                      <a:endParaRPr sz="1100">
                        <a:latin typeface="Arial MT"/>
                        <a:cs typeface="Arial MT"/>
                      </a:endParaRPr>
                    </a:p>
                  </a:txBody>
                  <a:tcPr marL="0" marR="0" marT="10922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AD2E1"/>
                    </a:solidFill>
                  </a:tcPr>
                </a:tc>
                <a:tc>
                  <a:txBody>
                    <a:bodyPr/>
                    <a:lstStyle/>
                    <a:p>
                      <a:pPr marL="431165">
                        <a:lnSpc>
                          <a:spcPct val="100000"/>
                        </a:lnSpc>
                        <a:spcBef>
                          <a:spcPts val="425"/>
                        </a:spcBef>
                      </a:pPr>
                      <a:r>
                        <a:rPr sz="1100" spc="-5" dirty="0">
                          <a:solidFill>
                            <a:srgbClr val="171717"/>
                          </a:solidFill>
                          <a:latin typeface="Arial MT"/>
                          <a:cs typeface="Arial MT"/>
                        </a:rPr>
                        <a:t>953.114</a:t>
                      </a:r>
                      <a:endParaRPr sz="1100">
                        <a:latin typeface="Arial MT"/>
                        <a:cs typeface="Arial MT"/>
                      </a:endParaRPr>
                    </a:p>
                  </a:txBody>
                  <a:tcPr marL="0" marR="0" marT="5397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AD2E1"/>
                    </a:solidFill>
                  </a:tcPr>
                </a:tc>
                <a:tc>
                  <a:txBody>
                    <a:bodyPr/>
                    <a:lstStyle/>
                    <a:p>
                      <a:pPr marR="304165" algn="r">
                        <a:lnSpc>
                          <a:spcPts val="1225"/>
                        </a:lnSpc>
                        <a:spcBef>
                          <a:spcPts val="860"/>
                        </a:spcBef>
                      </a:pPr>
                      <a:r>
                        <a:rPr sz="1100" spc="-5" dirty="0">
                          <a:solidFill>
                            <a:srgbClr val="171717"/>
                          </a:solidFill>
                          <a:latin typeface="Arial MT"/>
                          <a:cs typeface="Arial MT"/>
                        </a:rPr>
                        <a:t>42.769</a:t>
                      </a:r>
                      <a:endParaRPr sz="1100">
                        <a:latin typeface="Arial MT"/>
                        <a:cs typeface="Arial MT"/>
                      </a:endParaRPr>
                    </a:p>
                  </a:txBody>
                  <a:tcPr marL="0" marR="0" marT="10922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AD2E1"/>
                    </a:solidFill>
                  </a:tcPr>
                </a:tc>
                <a:tc>
                  <a:txBody>
                    <a:bodyPr/>
                    <a:lstStyle/>
                    <a:p>
                      <a:pPr marL="471170">
                        <a:lnSpc>
                          <a:spcPct val="100000"/>
                        </a:lnSpc>
                        <a:spcBef>
                          <a:spcPts val="425"/>
                        </a:spcBef>
                      </a:pPr>
                      <a:r>
                        <a:rPr sz="1100" spc="-5" dirty="0">
                          <a:solidFill>
                            <a:srgbClr val="171717"/>
                          </a:solidFill>
                          <a:latin typeface="Arial MT"/>
                          <a:cs typeface="Arial MT"/>
                        </a:rPr>
                        <a:t>995.883</a:t>
                      </a:r>
                      <a:endParaRPr sz="1100" dirty="0">
                        <a:latin typeface="Arial MT"/>
                        <a:cs typeface="Arial MT"/>
                      </a:endParaRPr>
                    </a:p>
                  </a:txBody>
                  <a:tcPr marL="0" marR="0" marT="5397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AD2E1"/>
                    </a:solidFill>
                  </a:tcPr>
                </a:tc>
                <a:tc>
                  <a:txBody>
                    <a:bodyPr/>
                    <a:lstStyle/>
                    <a:p>
                      <a:pPr marR="142875" algn="ctr">
                        <a:lnSpc>
                          <a:spcPct val="100000"/>
                        </a:lnSpc>
                        <a:spcBef>
                          <a:spcPts val="425"/>
                        </a:spcBef>
                      </a:pPr>
                      <a:r>
                        <a:rPr sz="1100" spc="-5" dirty="0">
                          <a:solidFill>
                            <a:srgbClr val="171717"/>
                          </a:solidFill>
                          <a:latin typeface="Arial MT"/>
                          <a:cs typeface="Arial MT"/>
                        </a:rPr>
                        <a:t>95,71</a:t>
                      </a:r>
                      <a:endParaRPr sz="1100">
                        <a:latin typeface="Arial MT"/>
                        <a:cs typeface="Arial MT"/>
                      </a:endParaRPr>
                    </a:p>
                  </a:txBody>
                  <a:tcPr marL="0" marR="0" marT="5397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AD2E1"/>
                    </a:solidFill>
                  </a:tcPr>
                </a:tc>
                <a:tc>
                  <a:txBody>
                    <a:bodyPr/>
                    <a:lstStyle/>
                    <a:p>
                      <a:pPr marR="125095" algn="r">
                        <a:lnSpc>
                          <a:spcPct val="100000"/>
                        </a:lnSpc>
                        <a:spcBef>
                          <a:spcPts val="425"/>
                        </a:spcBef>
                      </a:pPr>
                      <a:r>
                        <a:rPr sz="1100" spc="-5" dirty="0">
                          <a:solidFill>
                            <a:srgbClr val="171717"/>
                          </a:solidFill>
                          <a:latin typeface="Arial MT"/>
                          <a:cs typeface="Arial MT"/>
                        </a:rPr>
                        <a:t>4,29</a:t>
                      </a:r>
                      <a:endParaRPr sz="1100">
                        <a:latin typeface="Arial MT"/>
                        <a:cs typeface="Arial MT"/>
                      </a:endParaRPr>
                    </a:p>
                  </a:txBody>
                  <a:tcPr marL="0" marR="0" marT="5397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AD2E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35102">
                <a:tc>
                  <a:txBody>
                    <a:bodyPr/>
                    <a:lstStyle/>
                    <a:p>
                      <a:pPr marL="388620">
                        <a:lnSpc>
                          <a:spcPts val="1220"/>
                        </a:lnSpc>
                        <a:spcBef>
                          <a:spcPts val="860"/>
                        </a:spcBef>
                      </a:pPr>
                      <a:r>
                        <a:rPr sz="1100" spc="-5" dirty="0">
                          <a:solidFill>
                            <a:srgbClr val="171717"/>
                          </a:solidFill>
                          <a:latin typeface="Arial MT"/>
                          <a:cs typeface="Arial MT"/>
                        </a:rPr>
                        <a:t>2011</a:t>
                      </a:r>
                      <a:endParaRPr sz="1100">
                        <a:latin typeface="Arial MT"/>
                        <a:cs typeface="Arial MT"/>
                      </a:endParaRPr>
                    </a:p>
                  </a:txBody>
                  <a:tcPr marL="0" marR="0" marT="10922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7EAF0"/>
                    </a:solidFill>
                  </a:tcPr>
                </a:tc>
                <a:tc>
                  <a:txBody>
                    <a:bodyPr/>
                    <a:lstStyle/>
                    <a:p>
                      <a:pPr marL="318770">
                        <a:lnSpc>
                          <a:spcPct val="100000"/>
                        </a:lnSpc>
                        <a:spcBef>
                          <a:spcPts val="425"/>
                        </a:spcBef>
                      </a:pPr>
                      <a:r>
                        <a:rPr sz="1100" spc="-5" dirty="0">
                          <a:solidFill>
                            <a:srgbClr val="171717"/>
                          </a:solidFill>
                          <a:latin typeface="Arial MT"/>
                          <a:cs typeface="Arial MT"/>
                        </a:rPr>
                        <a:t>1.003.509</a:t>
                      </a:r>
                      <a:endParaRPr sz="1100" dirty="0">
                        <a:latin typeface="Arial MT"/>
                        <a:cs typeface="Arial MT"/>
                      </a:endParaRPr>
                    </a:p>
                  </a:txBody>
                  <a:tcPr marL="0" marR="0" marT="5397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7EAF0"/>
                    </a:solidFill>
                  </a:tcPr>
                </a:tc>
                <a:tc>
                  <a:txBody>
                    <a:bodyPr/>
                    <a:lstStyle/>
                    <a:p>
                      <a:pPr marR="304800" algn="r">
                        <a:lnSpc>
                          <a:spcPts val="1220"/>
                        </a:lnSpc>
                        <a:spcBef>
                          <a:spcPts val="860"/>
                        </a:spcBef>
                      </a:pPr>
                      <a:r>
                        <a:rPr sz="1100" spc="-5" dirty="0">
                          <a:solidFill>
                            <a:srgbClr val="171717"/>
                          </a:solidFill>
                          <a:latin typeface="Arial MT"/>
                          <a:cs typeface="Arial MT"/>
                        </a:rPr>
                        <a:t>51.357</a:t>
                      </a:r>
                      <a:endParaRPr sz="1100">
                        <a:latin typeface="Arial MT"/>
                        <a:cs typeface="Arial MT"/>
                      </a:endParaRPr>
                    </a:p>
                  </a:txBody>
                  <a:tcPr marL="0" marR="0" marT="10922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7EAF0"/>
                    </a:solidFill>
                  </a:tcPr>
                </a:tc>
                <a:tc>
                  <a:txBody>
                    <a:bodyPr/>
                    <a:lstStyle/>
                    <a:p>
                      <a:pPr marL="355600">
                        <a:lnSpc>
                          <a:spcPct val="100000"/>
                        </a:lnSpc>
                        <a:spcBef>
                          <a:spcPts val="425"/>
                        </a:spcBef>
                      </a:pPr>
                      <a:r>
                        <a:rPr sz="1100" spc="-5" dirty="0">
                          <a:solidFill>
                            <a:srgbClr val="171717"/>
                          </a:solidFill>
                          <a:latin typeface="Arial MT"/>
                          <a:cs typeface="Arial MT"/>
                        </a:rPr>
                        <a:t>1.054.866</a:t>
                      </a:r>
                      <a:endParaRPr sz="1100">
                        <a:latin typeface="Arial MT"/>
                        <a:cs typeface="Arial MT"/>
                      </a:endParaRPr>
                    </a:p>
                  </a:txBody>
                  <a:tcPr marL="0" marR="0" marT="5397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7EAF0"/>
                    </a:solidFill>
                  </a:tcPr>
                </a:tc>
                <a:tc>
                  <a:txBody>
                    <a:bodyPr/>
                    <a:lstStyle/>
                    <a:p>
                      <a:pPr marR="142875" algn="ctr">
                        <a:lnSpc>
                          <a:spcPct val="100000"/>
                        </a:lnSpc>
                        <a:spcBef>
                          <a:spcPts val="425"/>
                        </a:spcBef>
                      </a:pPr>
                      <a:r>
                        <a:rPr sz="1100" spc="-5" dirty="0">
                          <a:solidFill>
                            <a:srgbClr val="171717"/>
                          </a:solidFill>
                          <a:latin typeface="Arial MT"/>
                          <a:cs typeface="Arial MT"/>
                        </a:rPr>
                        <a:t>95,13</a:t>
                      </a:r>
                      <a:endParaRPr sz="1100">
                        <a:latin typeface="Arial MT"/>
                        <a:cs typeface="Arial MT"/>
                      </a:endParaRPr>
                    </a:p>
                  </a:txBody>
                  <a:tcPr marL="0" marR="0" marT="5397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7EAF0"/>
                    </a:solidFill>
                  </a:tcPr>
                </a:tc>
                <a:tc>
                  <a:txBody>
                    <a:bodyPr/>
                    <a:lstStyle/>
                    <a:p>
                      <a:pPr marR="125095" algn="r">
                        <a:lnSpc>
                          <a:spcPct val="100000"/>
                        </a:lnSpc>
                        <a:spcBef>
                          <a:spcPts val="425"/>
                        </a:spcBef>
                      </a:pPr>
                      <a:r>
                        <a:rPr sz="1100" spc="-5" dirty="0">
                          <a:solidFill>
                            <a:srgbClr val="171717"/>
                          </a:solidFill>
                          <a:latin typeface="Arial MT"/>
                          <a:cs typeface="Arial MT"/>
                        </a:rPr>
                        <a:t>4,87</a:t>
                      </a:r>
                      <a:endParaRPr sz="1100">
                        <a:latin typeface="Arial MT"/>
                        <a:cs typeface="Arial MT"/>
                      </a:endParaRPr>
                    </a:p>
                  </a:txBody>
                  <a:tcPr marL="0" marR="0" marT="5397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7EA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35102">
                <a:tc>
                  <a:txBody>
                    <a:bodyPr/>
                    <a:lstStyle/>
                    <a:p>
                      <a:pPr marL="388620">
                        <a:lnSpc>
                          <a:spcPts val="1220"/>
                        </a:lnSpc>
                        <a:spcBef>
                          <a:spcPts val="860"/>
                        </a:spcBef>
                      </a:pPr>
                      <a:r>
                        <a:rPr sz="1100" spc="-5" dirty="0">
                          <a:solidFill>
                            <a:srgbClr val="171717"/>
                          </a:solidFill>
                          <a:latin typeface="Arial MT"/>
                          <a:cs typeface="Arial MT"/>
                        </a:rPr>
                        <a:t>2012</a:t>
                      </a:r>
                      <a:endParaRPr sz="1100">
                        <a:latin typeface="Arial MT"/>
                        <a:cs typeface="Arial MT"/>
                      </a:endParaRPr>
                    </a:p>
                  </a:txBody>
                  <a:tcPr marL="0" marR="0" marT="10922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AD2E1"/>
                    </a:solidFill>
                  </a:tcPr>
                </a:tc>
                <a:tc>
                  <a:txBody>
                    <a:bodyPr/>
                    <a:lstStyle/>
                    <a:p>
                      <a:pPr marL="318770">
                        <a:lnSpc>
                          <a:spcPct val="100000"/>
                        </a:lnSpc>
                        <a:spcBef>
                          <a:spcPts val="425"/>
                        </a:spcBef>
                      </a:pPr>
                      <a:r>
                        <a:rPr sz="1100" spc="-5" dirty="0">
                          <a:solidFill>
                            <a:srgbClr val="171717"/>
                          </a:solidFill>
                          <a:latin typeface="Arial MT"/>
                          <a:cs typeface="Arial MT"/>
                        </a:rPr>
                        <a:t>1.039.307</a:t>
                      </a:r>
                      <a:endParaRPr sz="1100">
                        <a:latin typeface="Arial MT"/>
                        <a:cs typeface="Arial MT"/>
                      </a:endParaRPr>
                    </a:p>
                  </a:txBody>
                  <a:tcPr marL="0" marR="0" marT="5397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AD2E1"/>
                    </a:solidFill>
                  </a:tcPr>
                </a:tc>
                <a:tc>
                  <a:txBody>
                    <a:bodyPr/>
                    <a:lstStyle/>
                    <a:p>
                      <a:pPr marR="304800" algn="r">
                        <a:lnSpc>
                          <a:spcPts val="1220"/>
                        </a:lnSpc>
                        <a:spcBef>
                          <a:spcPts val="860"/>
                        </a:spcBef>
                      </a:pPr>
                      <a:r>
                        <a:rPr sz="1100" spc="-5" dirty="0">
                          <a:solidFill>
                            <a:srgbClr val="171717"/>
                          </a:solidFill>
                          <a:latin typeface="Arial MT"/>
                          <a:cs typeface="Arial MT"/>
                        </a:rPr>
                        <a:t>59.764</a:t>
                      </a:r>
                      <a:endParaRPr sz="1100">
                        <a:latin typeface="Arial MT"/>
                        <a:cs typeface="Arial MT"/>
                      </a:endParaRPr>
                    </a:p>
                  </a:txBody>
                  <a:tcPr marL="0" marR="0" marT="10922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AD2E1"/>
                    </a:solidFill>
                  </a:tcPr>
                </a:tc>
                <a:tc>
                  <a:txBody>
                    <a:bodyPr/>
                    <a:lstStyle/>
                    <a:p>
                      <a:pPr marL="355600">
                        <a:lnSpc>
                          <a:spcPct val="100000"/>
                        </a:lnSpc>
                        <a:spcBef>
                          <a:spcPts val="425"/>
                        </a:spcBef>
                      </a:pPr>
                      <a:r>
                        <a:rPr sz="1100" spc="-5" dirty="0">
                          <a:solidFill>
                            <a:srgbClr val="171717"/>
                          </a:solidFill>
                          <a:latin typeface="Arial MT"/>
                          <a:cs typeface="Arial MT"/>
                        </a:rPr>
                        <a:t>1.099.071</a:t>
                      </a:r>
                      <a:endParaRPr sz="1100" dirty="0">
                        <a:latin typeface="Arial MT"/>
                        <a:cs typeface="Arial MT"/>
                      </a:endParaRPr>
                    </a:p>
                  </a:txBody>
                  <a:tcPr marL="0" marR="0" marT="5397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AD2E1"/>
                    </a:solidFill>
                  </a:tcPr>
                </a:tc>
                <a:tc>
                  <a:txBody>
                    <a:bodyPr/>
                    <a:lstStyle/>
                    <a:p>
                      <a:pPr marR="142875" algn="ctr">
                        <a:lnSpc>
                          <a:spcPct val="100000"/>
                        </a:lnSpc>
                        <a:spcBef>
                          <a:spcPts val="425"/>
                        </a:spcBef>
                      </a:pPr>
                      <a:r>
                        <a:rPr sz="1100" spc="-5" dirty="0">
                          <a:solidFill>
                            <a:srgbClr val="171717"/>
                          </a:solidFill>
                          <a:latin typeface="Arial MT"/>
                          <a:cs typeface="Arial MT"/>
                        </a:rPr>
                        <a:t>94,56</a:t>
                      </a:r>
                      <a:endParaRPr sz="1100">
                        <a:latin typeface="Arial MT"/>
                        <a:cs typeface="Arial MT"/>
                      </a:endParaRPr>
                    </a:p>
                  </a:txBody>
                  <a:tcPr marL="0" marR="0" marT="5397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AD2E1"/>
                    </a:solidFill>
                  </a:tcPr>
                </a:tc>
                <a:tc>
                  <a:txBody>
                    <a:bodyPr/>
                    <a:lstStyle/>
                    <a:p>
                      <a:pPr marR="125095" algn="r">
                        <a:lnSpc>
                          <a:spcPct val="100000"/>
                        </a:lnSpc>
                        <a:spcBef>
                          <a:spcPts val="425"/>
                        </a:spcBef>
                      </a:pPr>
                      <a:r>
                        <a:rPr sz="1100" spc="-5" dirty="0">
                          <a:solidFill>
                            <a:srgbClr val="171717"/>
                          </a:solidFill>
                          <a:latin typeface="Arial MT"/>
                          <a:cs typeface="Arial MT"/>
                        </a:rPr>
                        <a:t>5,44</a:t>
                      </a:r>
                      <a:endParaRPr sz="1100">
                        <a:latin typeface="Arial MT"/>
                        <a:cs typeface="Arial MT"/>
                      </a:endParaRPr>
                    </a:p>
                  </a:txBody>
                  <a:tcPr marL="0" marR="0" marT="5397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AD2E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35102">
                <a:tc>
                  <a:txBody>
                    <a:bodyPr/>
                    <a:lstStyle/>
                    <a:p>
                      <a:pPr marL="388620">
                        <a:lnSpc>
                          <a:spcPts val="1220"/>
                        </a:lnSpc>
                        <a:spcBef>
                          <a:spcPts val="860"/>
                        </a:spcBef>
                      </a:pPr>
                      <a:r>
                        <a:rPr sz="1100" spc="-5" dirty="0">
                          <a:solidFill>
                            <a:srgbClr val="171717"/>
                          </a:solidFill>
                          <a:latin typeface="Arial MT"/>
                          <a:cs typeface="Arial MT"/>
                        </a:rPr>
                        <a:t>2013</a:t>
                      </a:r>
                      <a:endParaRPr sz="1100">
                        <a:latin typeface="Arial MT"/>
                        <a:cs typeface="Arial MT"/>
                      </a:endParaRPr>
                    </a:p>
                  </a:txBody>
                  <a:tcPr marL="0" marR="0" marT="10922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7EAF0"/>
                    </a:solidFill>
                  </a:tcPr>
                </a:tc>
                <a:tc>
                  <a:txBody>
                    <a:bodyPr/>
                    <a:lstStyle/>
                    <a:p>
                      <a:pPr marL="318770">
                        <a:lnSpc>
                          <a:spcPct val="100000"/>
                        </a:lnSpc>
                        <a:spcBef>
                          <a:spcPts val="425"/>
                        </a:spcBef>
                      </a:pPr>
                      <a:r>
                        <a:rPr sz="1100" spc="-5" dirty="0">
                          <a:solidFill>
                            <a:srgbClr val="171717"/>
                          </a:solidFill>
                          <a:latin typeface="Arial MT"/>
                          <a:cs typeface="Arial MT"/>
                        </a:rPr>
                        <a:t>1.123.218</a:t>
                      </a:r>
                      <a:endParaRPr sz="1100">
                        <a:latin typeface="Arial MT"/>
                        <a:cs typeface="Arial MT"/>
                      </a:endParaRPr>
                    </a:p>
                  </a:txBody>
                  <a:tcPr marL="0" marR="0" marT="5397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7EAF0"/>
                    </a:solidFill>
                  </a:tcPr>
                </a:tc>
                <a:tc>
                  <a:txBody>
                    <a:bodyPr/>
                    <a:lstStyle/>
                    <a:p>
                      <a:pPr marR="304800" algn="r">
                        <a:lnSpc>
                          <a:spcPts val="1220"/>
                        </a:lnSpc>
                        <a:spcBef>
                          <a:spcPts val="860"/>
                        </a:spcBef>
                      </a:pPr>
                      <a:r>
                        <a:rPr sz="1100" spc="-5" dirty="0">
                          <a:solidFill>
                            <a:srgbClr val="171717"/>
                          </a:solidFill>
                          <a:latin typeface="Arial MT"/>
                          <a:cs typeface="Arial MT"/>
                        </a:rPr>
                        <a:t>69.190</a:t>
                      </a:r>
                      <a:endParaRPr sz="1100">
                        <a:latin typeface="Arial MT"/>
                        <a:cs typeface="Arial MT"/>
                      </a:endParaRPr>
                    </a:p>
                  </a:txBody>
                  <a:tcPr marL="0" marR="0" marT="10922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7EAF0"/>
                    </a:solidFill>
                  </a:tcPr>
                </a:tc>
                <a:tc>
                  <a:txBody>
                    <a:bodyPr/>
                    <a:lstStyle/>
                    <a:p>
                      <a:pPr marL="355600">
                        <a:lnSpc>
                          <a:spcPct val="100000"/>
                        </a:lnSpc>
                        <a:spcBef>
                          <a:spcPts val="425"/>
                        </a:spcBef>
                      </a:pPr>
                      <a:r>
                        <a:rPr sz="1100" spc="-5" dirty="0">
                          <a:solidFill>
                            <a:srgbClr val="171717"/>
                          </a:solidFill>
                          <a:latin typeface="Arial MT"/>
                          <a:cs typeface="Arial MT"/>
                        </a:rPr>
                        <a:t>1.192.408</a:t>
                      </a:r>
                      <a:endParaRPr sz="1100">
                        <a:latin typeface="Arial MT"/>
                        <a:cs typeface="Arial MT"/>
                      </a:endParaRPr>
                    </a:p>
                  </a:txBody>
                  <a:tcPr marL="0" marR="0" marT="5397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7EAF0"/>
                    </a:solidFill>
                  </a:tcPr>
                </a:tc>
                <a:tc>
                  <a:txBody>
                    <a:bodyPr/>
                    <a:lstStyle/>
                    <a:p>
                      <a:pPr marR="142875" algn="ctr">
                        <a:lnSpc>
                          <a:spcPct val="100000"/>
                        </a:lnSpc>
                        <a:spcBef>
                          <a:spcPts val="425"/>
                        </a:spcBef>
                      </a:pPr>
                      <a:r>
                        <a:rPr sz="1100" spc="-5" dirty="0">
                          <a:solidFill>
                            <a:srgbClr val="171717"/>
                          </a:solidFill>
                          <a:latin typeface="Arial MT"/>
                          <a:cs typeface="Arial MT"/>
                        </a:rPr>
                        <a:t>94,20</a:t>
                      </a:r>
                      <a:endParaRPr sz="1100">
                        <a:latin typeface="Arial MT"/>
                        <a:cs typeface="Arial MT"/>
                      </a:endParaRPr>
                    </a:p>
                  </a:txBody>
                  <a:tcPr marL="0" marR="0" marT="5397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7EAF0"/>
                    </a:solidFill>
                  </a:tcPr>
                </a:tc>
                <a:tc>
                  <a:txBody>
                    <a:bodyPr/>
                    <a:lstStyle/>
                    <a:p>
                      <a:pPr marR="125095" algn="r">
                        <a:lnSpc>
                          <a:spcPct val="100000"/>
                        </a:lnSpc>
                        <a:spcBef>
                          <a:spcPts val="425"/>
                        </a:spcBef>
                      </a:pPr>
                      <a:r>
                        <a:rPr sz="1100" spc="-5" dirty="0">
                          <a:solidFill>
                            <a:srgbClr val="171717"/>
                          </a:solidFill>
                          <a:latin typeface="Arial MT"/>
                          <a:cs typeface="Arial MT"/>
                        </a:rPr>
                        <a:t>5,80</a:t>
                      </a:r>
                      <a:endParaRPr sz="1100">
                        <a:latin typeface="Arial MT"/>
                        <a:cs typeface="Arial MT"/>
                      </a:endParaRPr>
                    </a:p>
                  </a:txBody>
                  <a:tcPr marL="0" marR="0" marT="5397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7EA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35103">
                <a:tc>
                  <a:txBody>
                    <a:bodyPr/>
                    <a:lstStyle/>
                    <a:p>
                      <a:pPr marL="388620">
                        <a:lnSpc>
                          <a:spcPts val="1220"/>
                        </a:lnSpc>
                        <a:spcBef>
                          <a:spcPts val="860"/>
                        </a:spcBef>
                      </a:pPr>
                      <a:r>
                        <a:rPr sz="1100" spc="-5" dirty="0">
                          <a:solidFill>
                            <a:srgbClr val="171717"/>
                          </a:solidFill>
                          <a:latin typeface="Arial MT"/>
                          <a:cs typeface="Arial MT"/>
                        </a:rPr>
                        <a:t>2014</a:t>
                      </a:r>
                      <a:endParaRPr sz="1100">
                        <a:latin typeface="Arial MT"/>
                        <a:cs typeface="Arial MT"/>
                      </a:endParaRPr>
                    </a:p>
                  </a:txBody>
                  <a:tcPr marL="0" marR="0" marT="10922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AD2E1"/>
                    </a:solidFill>
                  </a:tcPr>
                </a:tc>
                <a:tc>
                  <a:txBody>
                    <a:bodyPr/>
                    <a:lstStyle/>
                    <a:p>
                      <a:pPr marL="318770">
                        <a:lnSpc>
                          <a:spcPct val="100000"/>
                        </a:lnSpc>
                        <a:spcBef>
                          <a:spcPts val="425"/>
                        </a:spcBef>
                      </a:pPr>
                      <a:r>
                        <a:rPr sz="1100" spc="-5" dirty="0">
                          <a:solidFill>
                            <a:srgbClr val="171717"/>
                          </a:solidFill>
                          <a:latin typeface="Arial MT"/>
                          <a:cs typeface="Arial MT"/>
                        </a:rPr>
                        <a:t>1.184.986</a:t>
                      </a:r>
                      <a:endParaRPr sz="1100">
                        <a:latin typeface="Arial MT"/>
                        <a:cs typeface="Arial MT"/>
                      </a:endParaRPr>
                    </a:p>
                  </a:txBody>
                  <a:tcPr marL="0" marR="0" marT="5397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AD2E1"/>
                    </a:solidFill>
                  </a:tcPr>
                </a:tc>
                <a:tc>
                  <a:txBody>
                    <a:bodyPr/>
                    <a:lstStyle/>
                    <a:p>
                      <a:pPr marR="304800" algn="r">
                        <a:lnSpc>
                          <a:spcPts val="1220"/>
                        </a:lnSpc>
                        <a:spcBef>
                          <a:spcPts val="860"/>
                        </a:spcBef>
                      </a:pPr>
                      <a:r>
                        <a:rPr sz="1100" spc="-5" dirty="0">
                          <a:solidFill>
                            <a:srgbClr val="171717"/>
                          </a:solidFill>
                          <a:latin typeface="Arial MT"/>
                          <a:cs typeface="Arial MT"/>
                        </a:rPr>
                        <a:t>78.618</a:t>
                      </a:r>
                      <a:endParaRPr sz="1100">
                        <a:latin typeface="Arial MT"/>
                        <a:cs typeface="Arial MT"/>
                      </a:endParaRPr>
                    </a:p>
                  </a:txBody>
                  <a:tcPr marL="0" marR="0" marT="10922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AD2E1"/>
                    </a:solidFill>
                  </a:tcPr>
                </a:tc>
                <a:tc>
                  <a:txBody>
                    <a:bodyPr/>
                    <a:lstStyle/>
                    <a:p>
                      <a:pPr marL="355600">
                        <a:lnSpc>
                          <a:spcPct val="100000"/>
                        </a:lnSpc>
                        <a:spcBef>
                          <a:spcPts val="425"/>
                        </a:spcBef>
                      </a:pPr>
                      <a:r>
                        <a:rPr sz="1100" spc="-5" dirty="0">
                          <a:solidFill>
                            <a:srgbClr val="171717"/>
                          </a:solidFill>
                          <a:latin typeface="Arial MT"/>
                          <a:cs typeface="Arial MT"/>
                        </a:rPr>
                        <a:t>1.263.604</a:t>
                      </a:r>
                      <a:endParaRPr sz="1100">
                        <a:latin typeface="Arial MT"/>
                        <a:cs typeface="Arial MT"/>
                      </a:endParaRPr>
                    </a:p>
                  </a:txBody>
                  <a:tcPr marL="0" marR="0" marT="5397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AD2E1"/>
                    </a:solidFill>
                  </a:tcPr>
                </a:tc>
                <a:tc>
                  <a:txBody>
                    <a:bodyPr/>
                    <a:lstStyle/>
                    <a:p>
                      <a:pPr marR="142875" algn="ctr">
                        <a:lnSpc>
                          <a:spcPct val="100000"/>
                        </a:lnSpc>
                        <a:spcBef>
                          <a:spcPts val="425"/>
                        </a:spcBef>
                      </a:pPr>
                      <a:r>
                        <a:rPr sz="1100" spc="-5" dirty="0">
                          <a:solidFill>
                            <a:srgbClr val="171717"/>
                          </a:solidFill>
                          <a:latin typeface="Arial MT"/>
                          <a:cs typeface="Arial MT"/>
                        </a:rPr>
                        <a:t>93,78</a:t>
                      </a:r>
                      <a:endParaRPr sz="1100">
                        <a:latin typeface="Arial MT"/>
                        <a:cs typeface="Arial MT"/>
                      </a:endParaRPr>
                    </a:p>
                  </a:txBody>
                  <a:tcPr marL="0" marR="0" marT="5397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AD2E1"/>
                    </a:solidFill>
                  </a:tcPr>
                </a:tc>
                <a:tc>
                  <a:txBody>
                    <a:bodyPr/>
                    <a:lstStyle/>
                    <a:p>
                      <a:pPr marR="125095" algn="r">
                        <a:lnSpc>
                          <a:spcPct val="100000"/>
                        </a:lnSpc>
                        <a:spcBef>
                          <a:spcPts val="425"/>
                        </a:spcBef>
                      </a:pPr>
                      <a:r>
                        <a:rPr sz="1100" spc="-5" dirty="0">
                          <a:solidFill>
                            <a:srgbClr val="171717"/>
                          </a:solidFill>
                          <a:latin typeface="Arial MT"/>
                          <a:cs typeface="Arial MT"/>
                        </a:rPr>
                        <a:t>6,22</a:t>
                      </a:r>
                      <a:endParaRPr sz="1100">
                        <a:latin typeface="Arial MT"/>
                        <a:cs typeface="Arial MT"/>
                      </a:endParaRPr>
                    </a:p>
                  </a:txBody>
                  <a:tcPr marL="0" marR="0" marT="5397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AD2E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35102">
                <a:tc>
                  <a:txBody>
                    <a:bodyPr/>
                    <a:lstStyle/>
                    <a:p>
                      <a:pPr marL="388620">
                        <a:lnSpc>
                          <a:spcPts val="1220"/>
                        </a:lnSpc>
                        <a:spcBef>
                          <a:spcPts val="860"/>
                        </a:spcBef>
                      </a:pPr>
                      <a:r>
                        <a:rPr sz="1100" spc="-5" dirty="0">
                          <a:solidFill>
                            <a:srgbClr val="171717"/>
                          </a:solidFill>
                          <a:latin typeface="Arial MT"/>
                          <a:cs typeface="Arial MT"/>
                        </a:rPr>
                        <a:t>2015</a:t>
                      </a:r>
                      <a:endParaRPr sz="1100">
                        <a:latin typeface="Arial MT"/>
                        <a:cs typeface="Arial MT"/>
                      </a:endParaRPr>
                    </a:p>
                  </a:txBody>
                  <a:tcPr marL="0" marR="0" marT="10922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7EAF0"/>
                    </a:solidFill>
                  </a:tcPr>
                </a:tc>
                <a:tc>
                  <a:txBody>
                    <a:bodyPr/>
                    <a:lstStyle/>
                    <a:p>
                      <a:pPr marL="318770">
                        <a:lnSpc>
                          <a:spcPct val="100000"/>
                        </a:lnSpc>
                        <a:spcBef>
                          <a:spcPts val="430"/>
                        </a:spcBef>
                      </a:pPr>
                      <a:r>
                        <a:rPr sz="1100" spc="-5" dirty="0">
                          <a:solidFill>
                            <a:srgbClr val="171717"/>
                          </a:solidFill>
                          <a:latin typeface="Arial MT"/>
                          <a:cs typeface="Arial MT"/>
                        </a:rPr>
                        <a:t>1.216.590</a:t>
                      </a:r>
                      <a:endParaRPr sz="1100">
                        <a:latin typeface="Arial MT"/>
                        <a:cs typeface="Arial MT"/>
                      </a:endParaRPr>
                    </a:p>
                  </a:txBody>
                  <a:tcPr marL="0" marR="0" marT="5461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7EAF0"/>
                    </a:solidFill>
                  </a:tcPr>
                </a:tc>
                <a:tc>
                  <a:txBody>
                    <a:bodyPr/>
                    <a:lstStyle/>
                    <a:p>
                      <a:pPr marR="304165" algn="r">
                        <a:lnSpc>
                          <a:spcPts val="1220"/>
                        </a:lnSpc>
                        <a:spcBef>
                          <a:spcPts val="860"/>
                        </a:spcBef>
                      </a:pPr>
                      <a:r>
                        <a:rPr sz="1100" spc="-5" dirty="0">
                          <a:solidFill>
                            <a:srgbClr val="171717"/>
                          </a:solidFill>
                          <a:latin typeface="Arial MT"/>
                          <a:cs typeface="Arial MT"/>
                        </a:rPr>
                        <a:t>92.333</a:t>
                      </a:r>
                      <a:endParaRPr sz="1100">
                        <a:latin typeface="Arial MT"/>
                        <a:cs typeface="Arial MT"/>
                      </a:endParaRPr>
                    </a:p>
                  </a:txBody>
                  <a:tcPr marL="0" marR="0" marT="10922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7EAF0"/>
                    </a:solidFill>
                  </a:tcPr>
                </a:tc>
                <a:tc>
                  <a:txBody>
                    <a:bodyPr/>
                    <a:lstStyle/>
                    <a:p>
                      <a:pPr marL="355600">
                        <a:lnSpc>
                          <a:spcPct val="100000"/>
                        </a:lnSpc>
                        <a:spcBef>
                          <a:spcPts val="430"/>
                        </a:spcBef>
                      </a:pPr>
                      <a:r>
                        <a:rPr sz="1100" spc="-5" dirty="0">
                          <a:solidFill>
                            <a:srgbClr val="171717"/>
                          </a:solidFill>
                          <a:latin typeface="Arial MT"/>
                          <a:cs typeface="Arial MT"/>
                        </a:rPr>
                        <a:t>1.308.923</a:t>
                      </a:r>
                      <a:endParaRPr sz="1100">
                        <a:latin typeface="Arial MT"/>
                        <a:cs typeface="Arial MT"/>
                      </a:endParaRPr>
                    </a:p>
                  </a:txBody>
                  <a:tcPr marL="0" marR="0" marT="5461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7EAF0"/>
                    </a:solidFill>
                  </a:tcPr>
                </a:tc>
                <a:tc>
                  <a:txBody>
                    <a:bodyPr/>
                    <a:lstStyle/>
                    <a:p>
                      <a:pPr marR="142875" algn="ctr">
                        <a:lnSpc>
                          <a:spcPct val="100000"/>
                        </a:lnSpc>
                        <a:spcBef>
                          <a:spcPts val="430"/>
                        </a:spcBef>
                      </a:pPr>
                      <a:r>
                        <a:rPr sz="1100" spc="-5" dirty="0">
                          <a:solidFill>
                            <a:srgbClr val="171717"/>
                          </a:solidFill>
                          <a:latin typeface="Arial MT"/>
                          <a:cs typeface="Arial MT"/>
                        </a:rPr>
                        <a:t>92,95</a:t>
                      </a:r>
                      <a:endParaRPr sz="1100">
                        <a:latin typeface="Arial MT"/>
                        <a:cs typeface="Arial MT"/>
                      </a:endParaRPr>
                    </a:p>
                  </a:txBody>
                  <a:tcPr marL="0" marR="0" marT="5461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7EAF0"/>
                    </a:solidFill>
                  </a:tcPr>
                </a:tc>
                <a:tc>
                  <a:txBody>
                    <a:bodyPr/>
                    <a:lstStyle/>
                    <a:p>
                      <a:pPr marR="125095" algn="r">
                        <a:lnSpc>
                          <a:spcPct val="100000"/>
                        </a:lnSpc>
                        <a:spcBef>
                          <a:spcPts val="430"/>
                        </a:spcBef>
                      </a:pPr>
                      <a:r>
                        <a:rPr sz="1100" spc="-5" dirty="0">
                          <a:solidFill>
                            <a:srgbClr val="171717"/>
                          </a:solidFill>
                          <a:latin typeface="Arial MT"/>
                          <a:cs typeface="Arial MT"/>
                        </a:rPr>
                        <a:t>7,05</a:t>
                      </a:r>
                      <a:endParaRPr sz="1100">
                        <a:latin typeface="Arial MT"/>
                        <a:cs typeface="Arial MT"/>
                      </a:endParaRPr>
                    </a:p>
                  </a:txBody>
                  <a:tcPr marL="0" marR="0" marT="5461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7EA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35102">
                <a:tc>
                  <a:txBody>
                    <a:bodyPr/>
                    <a:lstStyle/>
                    <a:p>
                      <a:pPr marL="388620">
                        <a:lnSpc>
                          <a:spcPts val="1220"/>
                        </a:lnSpc>
                        <a:spcBef>
                          <a:spcPts val="860"/>
                        </a:spcBef>
                      </a:pPr>
                      <a:r>
                        <a:rPr sz="1100" spc="-5" dirty="0">
                          <a:solidFill>
                            <a:srgbClr val="171717"/>
                          </a:solidFill>
                          <a:latin typeface="Arial MT"/>
                          <a:cs typeface="Arial MT"/>
                        </a:rPr>
                        <a:t>2016</a:t>
                      </a:r>
                      <a:endParaRPr sz="1100">
                        <a:latin typeface="Arial MT"/>
                        <a:cs typeface="Arial MT"/>
                      </a:endParaRPr>
                    </a:p>
                  </a:txBody>
                  <a:tcPr marL="0" marR="0" marT="10922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AD2E1"/>
                    </a:solidFill>
                  </a:tcPr>
                </a:tc>
                <a:tc>
                  <a:txBody>
                    <a:bodyPr/>
                    <a:lstStyle/>
                    <a:p>
                      <a:pPr marL="318770">
                        <a:lnSpc>
                          <a:spcPct val="100000"/>
                        </a:lnSpc>
                        <a:spcBef>
                          <a:spcPts val="430"/>
                        </a:spcBef>
                      </a:pPr>
                      <a:r>
                        <a:rPr sz="1100" spc="-5" dirty="0">
                          <a:solidFill>
                            <a:srgbClr val="171717"/>
                          </a:solidFill>
                          <a:latin typeface="Arial MT"/>
                          <a:cs typeface="Arial MT"/>
                        </a:rPr>
                        <a:t>1.246.643</a:t>
                      </a:r>
                      <a:endParaRPr sz="1100">
                        <a:latin typeface="Arial MT"/>
                        <a:cs typeface="Arial MT"/>
                      </a:endParaRPr>
                    </a:p>
                  </a:txBody>
                  <a:tcPr marL="0" marR="0" marT="5461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AD2E1"/>
                    </a:solidFill>
                  </a:tcPr>
                </a:tc>
                <a:tc>
                  <a:txBody>
                    <a:bodyPr/>
                    <a:lstStyle/>
                    <a:p>
                      <a:pPr marR="302260" algn="r">
                        <a:lnSpc>
                          <a:spcPts val="1220"/>
                        </a:lnSpc>
                        <a:spcBef>
                          <a:spcPts val="860"/>
                        </a:spcBef>
                      </a:pPr>
                      <a:r>
                        <a:rPr sz="1100" spc="-5" dirty="0">
                          <a:solidFill>
                            <a:srgbClr val="171717"/>
                          </a:solidFill>
                          <a:latin typeface="Arial MT"/>
                          <a:cs typeface="Arial MT"/>
                        </a:rPr>
                        <a:t>111.080</a:t>
                      </a:r>
                      <a:endParaRPr sz="1100">
                        <a:latin typeface="Arial MT"/>
                        <a:cs typeface="Arial MT"/>
                      </a:endParaRPr>
                    </a:p>
                  </a:txBody>
                  <a:tcPr marL="0" marR="0" marT="10922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AD2E1"/>
                    </a:solidFill>
                  </a:tcPr>
                </a:tc>
                <a:tc>
                  <a:txBody>
                    <a:bodyPr/>
                    <a:lstStyle/>
                    <a:p>
                      <a:pPr marL="355600">
                        <a:lnSpc>
                          <a:spcPct val="100000"/>
                        </a:lnSpc>
                        <a:spcBef>
                          <a:spcPts val="430"/>
                        </a:spcBef>
                      </a:pPr>
                      <a:r>
                        <a:rPr sz="1100" spc="-5" dirty="0">
                          <a:solidFill>
                            <a:srgbClr val="171717"/>
                          </a:solidFill>
                          <a:latin typeface="Arial MT"/>
                          <a:cs typeface="Arial MT"/>
                        </a:rPr>
                        <a:t>1.357.723</a:t>
                      </a:r>
                      <a:endParaRPr sz="1100">
                        <a:latin typeface="Arial MT"/>
                        <a:cs typeface="Arial MT"/>
                      </a:endParaRPr>
                    </a:p>
                  </a:txBody>
                  <a:tcPr marL="0" marR="0" marT="5461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AD2E1"/>
                    </a:solidFill>
                  </a:tcPr>
                </a:tc>
                <a:tc>
                  <a:txBody>
                    <a:bodyPr/>
                    <a:lstStyle/>
                    <a:p>
                      <a:pPr marR="142875" algn="ctr">
                        <a:lnSpc>
                          <a:spcPct val="100000"/>
                        </a:lnSpc>
                        <a:spcBef>
                          <a:spcPts val="430"/>
                        </a:spcBef>
                      </a:pPr>
                      <a:r>
                        <a:rPr sz="1100" spc="-5" dirty="0">
                          <a:solidFill>
                            <a:srgbClr val="171717"/>
                          </a:solidFill>
                          <a:latin typeface="Arial MT"/>
                          <a:cs typeface="Arial MT"/>
                        </a:rPr>
                        <a:t>91,82</a:t>
                      </a:r>
                      <a:endParaRPr sz="1100">
                        <a:latin typeface="Arial MT"/>
                        <a:cs typeface="Arial MT"/>
                      </a:endParaRPr>
                    </a:p>
                  </a:txBody>
                  <a:tcPr marL="0" marR="0" marT="5461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AD2E1"/>
                    </a:solidFill>
                  </a:tcPr>
                </a:tc>
                <a:tc>
                  <a:txBody>
                    <a:bodyPr/>
                    <a:lstStyle/>
                    <a:p>
                      <a:pPr marR="125095" algn="r">
                        <a:lnSpc>
                          <a:spcPct val="100000"/>
                        </a:lnSpc>
                        <a:spcBef>
                          <a:spcPts val="430"/>
                        </a:spcBef>
                      </a:pPr>
                      <a:r>
                        <a:rPr sz="1100" spc="-5" dirty="0">
                          <a:solidFill>
                            <a:srgbClr val="171717"/>
                          </a:solidFill>
                          <a:latin typeface="Arial MT"/>
                          <a:cs typeface="Arial MT"/>
                        </a:rPr>
                        <a:t>8,18</a:t>
                      </a:r>
                      <a:endParaRPr sz="1100">
                        <a:latin typeface="Arial MT"/>
                        <a:cs typeface="Arial MT"/>
                      </a:endParaRPr>
                    </a:p>
                  </a:txBody>
                  <a:tcPr marL="0" marR="0" marT="5461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AD2E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35102">
                <a:tc>
                  <a:txBody>
                    <a:bodyPr/>
                    <a:lstStyle/>
                    <a:p>
                      <a:pPr marL="388620">
                        <a:lnSpc>
                          <a:spcPts val="1220"/>
                        </a:lnSpc>
                        <a:spcBef>
                          <a:spcPts val="860"/>
                        </a:spcBef>
                      </a:pPr>
                      <a:r>
                        <a:rPr sz="1100" spc="-5" dirty="0">
                          <a:solidFill>
                            <a:srgbClr val="171717"/>
                          </a:solidFill>
                          <a:latin typeface="Arial MT"/>
                          <a:cs typeface="Arial MT"/>
                        </a:rPr>
                        <a:t>2017</a:t>
                      </a:r>
                      <a:endParaRPr sz="1100">
                        <a:latin typeface="Arial MT"/>
                        <a:cs typeface="Arial MT"/>
                      </a:endParaRPr>
                    </a:p>
                  </a:txBody>
                  <a:tcPr marL="0" marR="0" marT="10922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7EAF0"/>
                    </a:solidFill>
                  </a:tcPr>
                </a:tc>
                <a:tc>
                  <a:txBody>
                    <a:bodyPr/>
                    <a:lstStyle/>
                    <a:p>
                      <a:pPr marL="318770">
                        <a:lnSpc>
                          <a:spcPct val="100000"/>
                        </a:lnSpc>
                        <a:spcBef>
                          <a:spcPts val="430"/>
                        </a:spcBef>
                      </a:pPr>
                      <a:r>
                        <a:rPr sz="1100" spc="-5" dirty="0">
                          <a:solidFill>
                            <a:srgbClr val="171717"/>
                          </a:solidFill>
                          <a:latin typeface="Arial MT"/>
                          <a:cs typeface="Arial MT"/>
                        </a:rPr>
                        <a:t>1.290.139</a:t>
                      </a:r>
                      <a:endParaRPr sz="1100">
                        <a:latin typeface="Arial MT"/>
                        <a:cs typeface="Arial MT"/>
                      </a:endParaRPr>
                    </a:p>
                  </a:txBody>
                  <a:tcPr marL="0" marR="0" marT="5461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7EAF0"/>
                    </a:solidFill>
                  </a:tcPr>
                </a:tc>
                <a:tc>
                  <a:txBody>
                    <a:bodyPr/>
                    <a:lstStyle/>
                    <a:p>
                      <a:pPr marR="302260" algn="r">
                        <a:lnSpc>
                          <a:spcPts val="1220"/>
                        </a:lnSpc>
                        <a:spcBef>
                          <a:spcPts val="860"/>
                        </a:spcBef>
                      </a:pPr>
                      <a:r>
                        <a:rPr sz="1100" spc="-5" dirty="0">
                          <a:solidFill>
                            <a:srgbClr val="171717"/>
                          </a:solidFill>
                          <a:latin typeface="Arial MT"/>
                          <a:cs typeface="Arial MT"/>
                        </a:rPr>
                        <a:t>130.616</a:t>
                      </a:r>
                      <a:endParaRPr sz="1100">
                        <a:latin typeface="Arial MT"/>
                        <a:cs typeface="Arial MT"/>
                      </a:endParaRPr>
                    </a:p>
                  </a:txBody>
                  <a:tcPr marL="0" marR="0" marT="10922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7EAF0"/>
                    </a:solidFill>
                  </a:tcPr>
                </a:tc>
                <a:tc>
                  <a:txBody>
                    <a:bodyPr/>
                    <a:lstStyle/>
                    <a:p>
                      <a:pPr marL="355600">
                        <a:lnSpc>
                          <a:spcPct val="100000"/>
                        </a:lnSpc>
                        <a:spcBef>
                          <a:spcPts val="430"/>
                        </a:spcBef>
                      </a:pPr>
                      <a:r>
                        <a:rPr sz="1100" spc="-5" dirty="0">
                          <a:solidFill>
                            <a:srgbClr val="171717"/>
                          </a:solidFill>
                          <a:latin typeface="Arial MT"/>
                          <a:cs typeface="Arial MT"/>
                        </a:rPr>
                        <a:t>1.420.755</a:t>
                      </a:r>
                      <a:endParaRPr sz="1100">
                        <a:latin typeface="Arial MT"/>
                        <a:cs typeface="Arial MT"/>
                      </a:endParaRPr>
                    </a:p>
                  </a:txBody>
                  <a:tcPr marL="0" marR="0" marT="5461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7EAF0"/>
                    </a:solidFill>
                  </a:tcPr>
                </a:tc>
                <a:tc>
                  <a:txBody>
                    <a:bodyPr/>
                    <a:lstStyle/>
                    <a:p>
                      <a:pPr marR="142875" algn="ctr">
                        <a:lnSpc>
                          <a:spcPct val="100000"/>
                        </a:lnSpc>
                        <a:spcBef>
                          <a:spcPts val="430"/>
                        </a:spcBef>
                      </a:pPr>
                      <a:r>
                        <a:rPr sz="1100" spc="-5" dirty="0">
                          <a:solidFill>
                            <a:srgbClr val="171717"/>
                          </a:solidFill>
                          <a:latin typeface="Arial MT"/>
                          <a:cs typeface="Arial MT"/>
                        </a:rPr>
                        <a:t>90,81</a:t>
                      </a:r>
                      <a:endParaRPr sz="1100">
                        <a:latin typeface="Arial MT"/>
                        <a:cs typeface="Arial MT"/>
                      </a:endParaRPr>
                    </a:p>
                  </a:txBody>
                  <a:tcPr marL="0" marR="0" marT="5461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7EAF0"/>
                    </a:solidFill>
                  </a:tcPr>
                </a:tc>
                <a:tc>
                  <a:txBody>
                    <a:bodyPr/>
                    <a:lstStyle/>
                    <a:p>
                      <a:pPr marR="125095" algn="r">
                        <a:lnSpc>
                          <a:spcPct val="100000"/>
                        </a:lnSpc>
                        <a:spcBef>
                          <a:spcPts val="430"/>
                        </a:spcBef>
                      </a:pPr>
                      <a:r>
                        <a:rPr sz="1100" spc="-5" dirty="0">
                          <a:solidFill>
                            <a:srgbClr val="171717"/>
                          </a:solidFill>
                          <a:latin typeface="Arial MT"/>
                          <a:cs typeface="Arial MT"/>
                        </a:rPr>
                        <a:t>9,19</a:t>
                      </a:r>
                      <a:endParaRPr sz="1100">
                        <a:latin typeface="Arial MT"/>
                        <a:cs typeface="Arial MT"/>
                      </a:endParaRPr>
                    </a:p>
                  </a:txBody>
                  <a:tcPr marL="0" marR="0" marT="5461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7EA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35103">
                <a:tc>
                  <a:txBody>
                    <a:bodyPr/>
                    <a:lstStyle/>
                    <a:p>
                      <a:pPr marL="388620">
                        <a:lnSpc>
                          <a:spcPts val="1215"/>
                        </a:lnSpc>
                        <a:spcBef>
                          <a:spcPts val="865"/>
                        </a:spcBef>
                      </a:pPr>
                      <a:r>
                        <a:rPr sz="1100" spc="-5" dirty="0">
                          <a:solidFill>
                            <a:srgbClr val="171717"/>
                          </a:solidFill>
                          <a:latin typeface="Arial MT"/>
                          <a:cs typeface="Arial MT"/>
                        </a:rPr>
                        <a:t>2018</a:t>
                      </a:r>
                      <a:endParaRPr sz="1100">
                        <a:latin typeface="Arial MT"/>
                        <a:cs typeface="Arial MT"/>
                      </a:endParaRPr>
                    </a:p>
                  </a:txBody>
                  <a:tcPr marL="0" marR="0" marT="10985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AD2E1"/>
                    </a:solidFill>
                  </a:tcPr>
                </a:tc>
                <a:tc>
                  <a:txBody>
                    <a:bodyPr/>
                    <a:lstStyle/>
                    <a:p>
                      <a:pPr marL="318770">
                        <a:lnSpc>
                          <a:spcPct val="100000"/>
                        </a:lnSpc>
                        <a:spcBef>
                          <a:spcPts val="430"/>
                        </a:spcBef>
                      </a:pPr>
                      <a:r>
                        <a:rPr sz="1100" spc="-5" dirty="0">
                          <a:solidFill>
                            <a:srgbClr val="171717"/>
                          </a:solidFill>
                          <a:latin typeface="Arial MT"/>
                          <a:cs typeface="Arial MT"/>
                        </a:rPr>
                        <a:t>1.334.980</a:t>
                      </a:r>
                      <a:endParaRPr sz="1100">
                        <a:latin typeface="Arial MT"/>
                        <a:cs typeface="Arial MT"/>
                      </a:endParaRPr>
                    </a:p>
                  </a:txBody>
                  <a:tcPr marL="0" marR="0" marT="5461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AD2E1"/>
                    </a:solidFill>
                  </a:tcPr>
                </a:tc>
                <a:tc>
                  <a:txBody>
                    <a:bodyPr/>
                    <a:lstStyle/>
                    <a:p>
                      <a:pPr marR="302260" algn="r">
                        <a:lnSpc>
                          <a:spcPts val="1215"/>
                        </a:lnSpc>
                        <a:spcBef>
                          <a:spcPts val="865"/>
                        </a:spcBef>
                      </a:pPr>
                      <a:r>
                        <a:rPr sz="1100" spc="-5" dirty="0">
                          <a:solidFill>
                            <a:srgbClr val="171717"/>
                          </a:solidFill>
                          <a:latin typeface="Arial MT"/>
                          <a:cs typeface="Arial MT"/>
                        </a:rPr>
                        <a:t>153.701</a:t>
                      </a:r>
                      <a:endParaRPr sz="1100">
                        <a:latin typeface="Arial MT"/>
                        <a:cs typeface="Arial MT"/>
                      </a:endParaRPr>
                    </a:p>
                  </a:txBody>
                  <a:tcPr marL="0" marR="0" marT="10985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AD2E1"/>
                    </a:solidFill>
                  </a:tcPr>
                </a:tc>
                <a:tc>
                  <a:txBody>
                    <a:bodyPr/>
                    <a:lstStyle/>
                    <a:p>
                      <a:pPr marL="355600">
                        <a:lnSpc>
                          <a:spcPct val="100000"/>
                        </a:lnSpc>
                        <a:spcBef>
                          <a:spcPts val="430"/>
                        </a:spcBef>
                      </a:pPr>
                      <a:r>
                        <a:rPr sz="1100" spc="-5" dirty="0">
                          <a:solidFill>
                            <a:srgbClr val="171717"/>
                          </a:solidFill>
                          <a:latin typeface="Arial MT"/>
                          <a:cs typeface="Arial MT"/>
                        </a:rPr>
                        <a:t>1.488.681</a:t>
                      </a:r>
                      <a:endParaRPr sz="1100">
                        <a:latin typeface="Arial MT"/>
                        <a:cs typeface="Arial MT"/>
                      </a:endParaRPr>
                    </a:p>
                  </a:txBody>
                  <a:tcPr marL="0" marR="0" marT="5461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AD2E1"/>
                    </a:solidFill>
                  </a:tcPr>
                </a:tc>
                <a:tc>
                  <a:txBody>
                    <a:bodyPr/>
                    <a:lstStyle/>
                    <a:p>
                      <a:pPr marR="142875" algn="ctr">
                        <a:lnSpc>
                          <a:spcPct val="100000"/>
                        </a:lnSpc>
                        <a:spcBef>
                          <a:spcPts val="430"/>
                        </a:spcBef>
                      </a:pPr>
                      <a:r>
                        <a:rPr sz="1100" spc="-5" dirty="0">
                          <a:solidFill>
                            <a:srgbClr val="171717"/>
                          </a:solidFill>
                          <a:latin typeface="Arial MT"/>
                          <a:cs typeface="Arial MT"/>
                        </a:rPr>
                        <a:t>89,68</a:t>
                      </a:r>
                      <a:endParaRPr sz="1100">
                        <a:latin typeface="Arial MT"/>
                        <a:cs typeface="Arial MT"/>
                      </a:endParaRPr>
                    </a:p>
                  </a:txBody>
                  <a:tcPr marL="0" marR="0" marT="5461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AD2E1"/>
                    </a:solidFill>
                  </a:tcPr>
                </a:tc>
                <a:tc>
                  <a:txBody>
                    <a:bodyPr/>
                    <a:lstStyle/>
                    <a:p>
                      <a:pPr marR="124460" algn="r">
                        <a:lnSpc>
                          <a:spcPct val="100000"/>
                        </a:lnSpc>
                        <a:spcBef>
                          <a:spcPts val="430"/>
                        </a:spcBef>
                      </a:pPr>
                      <a:r>
                        <a:rPr sz="1100" spc="-5" dirty="0">
                          <a:solidFill>
                            <a:srgbClr val="171717"/>
                          </a:solidFill>
                          <a:latin typeface="Arial MT"/>
                          <a:cs typeface="Arial MT"/>
                        </a:rPr>
                        <a:t>10,32</a:t>
                      </a:r>
                      <a:endParaRPr sz="1100">
                        <a:latin typeface="Arial MT"/>
                        <a:cs typeface="Arial MT"/>
                      </a:endParaRPr>
                    </a:p>
                  </a:txBody>
                  <a:tcPr marL="0" marR="0" marT="5461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AD2E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35087">
                <a:tc>
                  <a:txBody>
                    <a:bodyPr/>
                    <a:lstStyle/>
                    <a:p>
                      <a:pPr marL="388620">
                        <a:lnSpc>
                          <a:spcPts val="1215"/>
                        </a:lnSpc>
                        <a:spcBef>
                          <a:spcPts val="865"/>
                        </a:spcBef>
                      </a:pPr>
                      <a:r>
                        <a:rPr sz="1100" dirty="0">
                          <a:solidFill>
                            <a:srgbClr val="171717"/>
                          </a:solidFill>
                          <a:latin typeface="Arial MT"/>
                          <a:cs typeface="Arial MT"/>
                        </a:rPr>
                        <a:t>2019</a:t>
                      </a:r>
                      <a:endParaRPr sz="1100">
                        <a:latin typeface="Arial MT"/>
                        <a:cs typeface="Arial MT"/>
                      </a:endParaRPr>
                    </a:p>
                  </a:txBody>
                  <a:tcPr marL="0" marR="0" marT="10985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7EAF0"/>
                    </a:solidFill>
                  </a:tcPr>
                </a:tc>
                <a:tc>
                  <a:txBody>
                    <a:bodyPr/>
                    <a:lstStyle/>
                    <a:p>
                      <a:pPr marL="318770">
                        <a:lnSpc>
                          <a:spcPct val="100000"/>
                        </a:lnSpc>
                        <a:spcBef>
                          <a:spcPts val="430"/>
                        </a:spcBef>
                      </a:pPr>
                      <a:r>
                        <a:rPr sz="1100" spc="-5" dirty="0">
                          <a:solidFill>
                            <a:srgbClr val="171717"/>
                          </a:solidFill>
                          <a:latin typeface="Arial MT"/>
                          <a:cs typeface="Arial MT"/>
                        </a:rPr>
                        <a:t>1.386.960</a:t>
                      </a:r>
                      <a:endParaRPr sz="1100">
                        <a:latin typeface="Arial MT"/>
                        <a:cs typeface="Arial MT"/>
                      </a:endParaRPr>
                    </a:p>
                  </a:txBody>
                  <a:tcPr marL="0" marR="0" marT="5461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7EAF0"/>
                    </a:solidFill>
                  </a:tcPr>
                </a:tc>
                <a:tc>
                  <a:txBody>
                    <a:bodyPr/>
                    <a:lstStyle/>
                    <a:p>
                      <a:pPr marR="302260" algn="r">
                        <a:lnSpc>
                          <a:spcPts val="1215"/>
                        </a:lnSpc>
                        <a:spcBef>
                          <a:spcPts val="865"/>
                        </a:spcBef>
                      </a:pPr>
                      <a:r>
                        <a:rPr sz="1100" spc="-5" dirty="0">
                          <a:solidFill>
                            <a:srgbClr val="171717"/>
                          </a:solidFill>
                          <a:latin typeface="Arial MT"/>
                          <a:cs typeface="Arial MT"/>
                        </a:rPr>
                        <a:t>181.697</a:t>
                      </a:r>
                      <a:endParaRPr sz="1100">
                        <a:latin typeface="Arial MT"/>
                        <a:cs typeface="Arial MT"/>
                      </a:endParaRPr>
                    </a:p>
                  </a:txBody>
                  <a:tcPr marL="0" marR="0" marT="10985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7EAF0"/>
                    </a:solidFill>
                  </a:tcPr>
                </a:tc>
                <a:tc>
                  <a:txBody>
                    <a:bodyPr/>
                    <a:lstStyle/>
                    <a:p>
                      <a:pPr marL="355600">
                        <a:lnSpc>
                          <a:spcPct val="100000"/>
                        </a:lnSpc>
                        <a:spcBef>
                          <a:spcPts val="430"/>
                        </a:spcBef>
                      </a:pPr>
                      <a:r>
                        <a:rPr sz="1100" spc="-5" dirty="0">
                          <a:solidFill>
                            <a:srgbClr val="171717"/>
                          </a:solidFill>
                          <a:latin typeface="Arial MT"/>
                          <a:cs typeface="Arial MT"/>
                        </a:rPr>
                        <a:t>1.568.657</a:t>
                      </a:r>
                      <a:endParaRPr sz="1100">
                        <a:latin typeface="Arial MT"/>
                        <a:cs typeface="Arial MT"/>
                      </a:endParaRPr>
                    </a:p>
                  </a:txBody>
                  <a:tcPr marL="0" marR="0" marT="5461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7EAF0"/>
                    </a:solidFill>
                  </a:tcPr>
                </a:tc>
                <a:tc>
                  <a:txBody>
                    <a:bodyPr/>
                    <a:lstStyle/>
                    <a:p>
                      <a:pPr marR="142875" algn="ctr">
                        <a:lnSpc>
                          <a:spcPct val="100000"/>
                        </a:lnSpc>
                        <a:spcBef>
                          <a:spcPts val="430"/>
                        </a:spcBef>
                      </a:pPr>
                      <a:r>
                        <a:rPr sz="1100" spc="-5" dirty="0">
                          <a:solidFill>
                            <a:srgbClr val="171717"/>
                          </a:solidFill>
                          <a:latin typeface="Arial MT"/>
                          <a:cs typeface="Arial MT"/>
                        </a:rPr>
                        <a:t>88,42</a:t>
                      </a:r>
                      <a:endParaRPr sz="1100">
                        <a:latin typeface="Arial MT"/>
                        <a:cs typeface="Arial MT"/>
                      </a:endParaRPr>
                    </a:p>
                  </a:txBody>
                  <a:tcPr marL="0" marR="0" marT="5461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7EAF0"/>
                    </a:solidFill>
                  </a:tcPr>
                </a:tc>
                <a:tc>
                  <a:txBody>
                    <a:bodyPr/>
                    <a:lstStyle/>
                    <a:p>
                      <a:pPr marR="124460" algn="r">
                        <a:lnSpc>
                          <a:spcPct val="100000"/>
                        </a:lnSpc>
                        <a:spcBef>
                          <a:spcPts val="430"/>
                        </a:spcBef>
                      </a:pPr>
                      <a:r>
                        <a:rPr sz="1100" spc="-5" dirty="0">
                          <a:solidFill>
                            <a:srgbClr val="171717"/>
                          </a:solidFill>
                          <a:latin typeface="Arial MT"/>
                          <a:cs typeface="Arial MT"/>
                        </a:rPr>
                        <a:t>11,58</a:t>
                      </a:r>
                      <a:endParaRPr sz="1100">
                        <a:latin typeface="Arial MT"/>
                        <a:cs typeface="Arial MT"/>
                      </a:endParaRPr>
                    </a:p>
                  </a:txBody>
                  <a:tcPr marL="0" marR="0" marT="5461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7EA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35103">
                <a:tc>
                  <a:txBody>
                    <a:bodyPr/>
                    <a:lstStyle/>
                    <a:p>
                      <a:pPr marL="388620">
                        <a:lnSpc>
                          <a:spcPts val="1215"/>
                        </a:lnSpc>
                        <a:spcBef>
                          <a:spcPts val="865"/>
                        </a:spcBef>
                      </a:pPr>
                      <a:r>
                        <a:rPr sz="1100" spc="-5" dirty="0">
                          <a:solidFill>
                            <a:srgbClr val="171717"/>
                          </a:solidFill>
                          <a:latin typeface="Arial MT"/>
                          <a:cs typeface="Arial MT"/>
                        </a:rPr>
                        <a:t>2020</a:t>
                      </a:r>
                      <a:endParaRPr sz="1100">
                        <a:latin typeface="Arial MT"/>
                        <a:cs typeface="Arial MT"/>
                      </a:endParaRPr>
                    </a:p>
                  </a:txBody>
                  <a:tcPr marL="0" marR="0" marT="10985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AD2E1"/>
                    </a:solidFill>
                  </a:tcPr>
                </a:tc>
                <a:tc>
                  <a:txBody>
                    <a:bodyPr/>
                    <a:lstStyle/>
                    <a:p>
                      <a:pPr marL="318770">
                        <a:lnSpc>
                          <a:spcPct val="100000"/>
                        </a:lnSpc>
                        <a:spcBef>
                          <a:spcPts val="430"/>
                        </a:spcBef>
                      </a:pPr>
                      <a:r>
                        <a:rPr sz="1100" spc="-5" dirty="0">
                          <a:solidFill>
                            <a:srgbClr val="171717"/>
                          </a:solidFill>
                          <a:latin typeface="Arial MT"/>
                          <a:cs typeface="Arial MT"/>
                        </a:rPr>
                        <a:t>1.439.881</a:t>
                      </a:r>
                      <a:endParaRPr sz="1100">
                        <a:latin typeface="Arial MT"/>
                        <a:cs typeface="Arial MT"/>
                      </a:endParaRPr>
                    </a:p>
                  </a:txBody>
                  <a:tcPr marL="0" marR="0" marT="5461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AD2E1"/>
                    </a:solidFill>
                  </a:tcPr>
                </a:tc>
                <a:tc>
                  <a:txBody>
                    <a:bodyPr/>
                    <a:lstStyle/>
                    <a:p>
                      <a:pPr marR="302260" algn="r">
                        <a:lnSpc>
                          <a:spcPts val="1215"/>
                        </a:lnSpc>
                        <a:spcBef>
                          <a:spcPts val="865"/>
                        </a:spcBef>
                      </a:pPr>
                      <a:r>
                        <a:rPr sz="1100" spc="-5" dirty="0">
                          <a:solidFill>
                            <a:srgbClr val="171717"/>
                          </a:solidFill>
                          <a:latin typeface="Arial MT"/>
                          <a:cs typeface="Arial MT"/>
                        </a:rPr>
                        <a:t>210.331</a:t>
                      </a:r>
                      <a:endParaRPr sz="1100">
                        <a:latin typeface="Arial MT"/>
                        <a:cs typeface="Arial MT"/>
                      </a:endParaRPr>
                    </a:p>
                  </a:txBody>
                  <a:tcPr marL="0" marR="0" marT="10985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AD2E1"/>
                    </a:solidFill>
                  </a:tcPr>
                </a:tc>
                <a:tc>
                  <a:txBody>
                    <a:bodyPr/>
                    <a:lstStyle/>
                    <a:p>
                      <a:pPr marL="355600">
                        <a:lnSpc>
                          <a:spcPct val="100000"/>
                        </a:lnSpc>
                        <a:spcBef>
                          <a:spcPts val="430"/>
                        </a:spcBef>
                      </a:pPr>
                      <a:r>
                        <a:rPr sz="1100" spc="-5" dirty="0">
                          <a:solidFill>
                            <a:srgbClr val="171717"/>
                          </a:solidFill>
                          <a:latin typeface="Arial MT"/>
                          <a:cs typeface="Arial MT"/>
                        </a:rPr>
                        <a:t>1.650.212</a:t>
                      </a:r>
                      <a:endParaRPr sz="1100">
                        <a:latin typeface="Arial MT"/>
                        <a:cs typeface="Arial MT"/>
                      </a:endParaRPr>
                    </a:p>
                  </a:txBody>
                  <a:tcPr marL="0" marR="0" marT="5461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AD2E1"/>
                    </a:solidFill>
                  </a:tcPr>
                </a:tc>
                <a:tc>
                  <a:txBody>
                    <a:bodyPr/>
                    <a:lstStyle/>
                    <a:p>
                      <a:pPr marR="142875" algn="ctr">
                        <a:lnSpc>
                          <a:spcPct val="100000"/>
                        </a:lnSpc>
                        <a:spcBef>
                          <a:spcPts val="430"/>
                        </a:spcBef>
                      </a:pPr>
                      <a:r>
                        <a:rPr sz="1100" spc="-5" dirty="0">
                          <a:solidFill>
                            <a:srgbClr val="171717"/>
                          </a:solidFill>
                          <a:latin typeface="Arial MT"/>
                          <a:cs typeface="Arial MT"/>
                        </a:rPr>
                        <a:t>87,25</a:t>
                      </a:r>
                      <a:endParaRPr sz="1100">
                        <a:latin typeface="Arial MT"/>
                        <a:cs typeface="Arial MT"/>
                      </a:endParaRPr>
                    </a:p>
                  </a:txBody>
                  <a:tcPr marL="0" marR="0" marT="5461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AD2E1"/>
                    </a:solidFill>
                  </a:tcPr>
                </a:tc>
                <a:tc>
                  <a:txBody>
                    <a:bodyPr/>
                    <a:lstStyle/>
                    <a:p>
                      <a:pPr marR="124460" algn="r">
                        <a:lnSpc>
                          <a:spcPct val="100000"/>
                        </a:lnSpc>
                        <a:spcBef>
                          <a:spcPts val="430"/>
                        </a:spcBef>
                      </a:pPr>
                      <a:r>
                        <a:rPr sz="1100" spc="-5" dirty="0">
                          <a:solidFill>
                            <a:srgbClr val="171717"/>
                          </a:solidFill>
                          <a:latin typeface="Arial MT"/>
                          <a:cs typeface="Arial MT"/>
                        </a:rPr>
                        <a:t>12,75</a:t>
                      </a:r>
                      <a:endParaRPr sz="1100">
                        <a:latin typeface="Arial MT"/>
                        <a:cs typeface="Arial MT"/>
                      </a:endParaRPr>
                    </a:p>
                  </a:txBody>
                  <a:tcPr marL="0" marR="0" marT="5461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AD2E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35118">
                <a:tc>
                  <a:txBody>
                    <a:bodyPr/>
                    <a:lstStyle/>
                    <a:p>
                      <a:pPr marL="388620">
                        <a:lnSpc>
                          <a:spcPts val="1215"/>
                        </a:lnSpc>
                        <a:spcBef>
                          <a:spcPts val="865"/>
                        </a:spcBef>
                      </a:pPr>
                      <a:r>
                        <a:rPr sz="1100" spc="-5" dirty="0">
                          <a:solidFill>
                            <a:srgbClr val="171717"/>
                          </a:solidFill>
                          <a:latin typeface="Arial MT"/>
                          <a:cs typeface="Arial MT"/>
                        </a:rPr>
                        <a:t>2021</a:t>
                      </a:r>
                      <a:endParaRPr sz="1100">
                        <a:latin typeface="Arial MT"/>
                        <a:cs typeface="Arial MT"/>
                      </a:endParaRPr>
                    </a:p>
                  </a:txBody>
                  <a:tcPr marL="0" marR="0" marT="10985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7EAF0"/>
                    </a:solidFill>
                  </a:tcPr>
                </a:tc>
                <a:tc>
                  <a:txBody>
                    <a:bodyPr/>
                    <a:lstStyle/>
                    <a:p>
                      <a:pPr marL="318770">
                        <a:lnSpc>
                          <a:spcPts val="1215"/>
                        </a:lnSpc>
                        <a:spcBef>
                          <a:spcPts val="865"/>
                        </a:spcBef>
                      </a:pPr>
                      <a:r>
                        <a:rPr sz="1100" spc="-5" dirty="0">
                          <a:solidFill>
                            <a:srgbClr val="171717"/>
                          </a:solidFill>
                          <a:latin typeface="Arial MT"/>
                          <a:cs typeface="Arial MT"/>
                        </a:rPr>
                        <a:t>1.502.393</a:t>
                      </a:r>
                      <a:endParaRPr sz="1100">
                        <a:latin typeface="Arial MT"/>
                        <a:cs typeface="Arial MT"/>
                      </a:endParaRPr>
                    </a:p>
                  </a:txBody>
                  <a:tcPr marL="0" marR="0" marT="10985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7EAF0"/>
                    </a:solidFill>
                  </a:tcPr>
                </a:tc>
                <a:tc>
                  <a:txBody>
                    <a:bodyPr/>
                    <a:lstStyle/>
                    <a:p>
                      <a:pPr marR="302260" algn="r">
                        <a:lnSpc>
                          <a:spcPts val="1215"/>
                        </a:lnSpc>
                        <a:spcBef>
                          <a:spcPts val="865"/>
                        </a:spcBef>
                      </a:pPr>
                      <a:r>
                        <a:rPr sz="1100" spc="-5" dirty="0">
                          <a:solidFill>
                            <a:srgbClr val="171717"/>
                          </a:solidFill>
                          <a:latin typeface="Arial MT"/>
                          <a:cs typeface="Arial MT"/>
                        </a:rPr>
                        <a:t>247.236</a:t>
                      </a:r>
                      <a:endParaRPr sz="1100" dirty="0">
                        <a:latin typeface="Arial MT"/>
                        <a:cs typeface="Arial MT"/>
                      </a:endParaRPr>
                    </a:p>
                  </a:txBody>
                  <a:tcPr marL="0" marR="0" marT="10985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7EAF0"/>
                    </a:solidFill>
                  </a:tcPr>
                </a:tc>
                <a:tc>
                  <a:txBody>
                    <a:bodyPr/>
                    <a:lstStyle/>
                    <a:p>
                      <a:pPr marL="355600">
                        <a:lnSpc>
                          <a:spcPct val="100000"/>
                        </a:lnSpc>
                        <a:spcBef>
                          <a:spcPts val="430"/>
                        </a:spcBef>
                      </a:pPr>
                      <a:r>
                        <a:rPr sz="1100" spc="-5" dirty="0">
                          <a:solidFill>
                            <a:srgbClr val="171717"/>
                          </a:solidFill>
                          <a:latin typeface="Arial MT"/>
                          <a:cs typeface="Arial MT"/>
                        </a:rPr>
                        <a:t>1.749.629</a:t>
                      </a:r>
                      <a:endParaRPr sz="1100">
                        <a:latin typeface="Arial MT"/>
                        <a:cs typeface="Arial MT"/>
                      </a:endParaRPr>
                    </a:p>
                  </a:txBody>
                  <a:tcPr marL="0" marR="0" marT="5461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7EAF0"/>
                    </a:solidFill>
                  </a:tcPr>
                </a:tc>
                <a:tc>
                  <a:txBody>
                    <a:bodyPr/>
                    <a:lstStyle/>
                    <a:p>
                      <a:pPr marR="142875" algn="ctr">
                        <a:lnSpc>
                          <a:spcPct val="100000"/>
                        </a:lnSpc>
                        <a:spcBef>
                          <a:spcPts val="430"/>
                        </a:spcBef>
                      </a:pPr>
                      <a:r>
                        <a:rPr sz="1100" spc="-5" dirty="0">
                          <a:solidFill>
                            <a:srgbClr val="171717"/>
                          </a:solidFill>
                          <a:latin typeface="Arial MT"/>
                          <a:cs typeface="Arial MT"/>
                        </a:rPr>
                        <a:t>85,87</a:t>
                      </a:r>
                      <a:endParaRPr sz="1100">
                        <a:latin typeface="Arial MT"/>
                        <a:cs typeface="Arial MT"/>
                      </a:endParaRPr>
                    </a:p>
                  </a:txBody>
                  <a:tcPr marL="0" marR="0" marT="5461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7EAF0"/>
                    </a:solidFill>
                  </a:tcPr>
                </a:tc>
                <a:tc>
                  <a:txBody>
                    <a:bodyPr/>
                    <a:lstStyle/>
                    <a:p>
                      <a:pPr marR="124460" algn="r">
                        <a:lnSpc>
                          <a:spcPct val="100000"/>
                        </a:lnSpc>
                        <a:spcBef>
                          <a:spcPts val="430"/>
                        </a:spcBef>
                      </a:pPr>
                      <a:r>
                        <a:rPr sz="1100" spc="-5" dirty="0">
                          <a:solidFill>
                            <a:srgbClr val="171717"/>
                          </a:solidFill>
                          <a:latin typeface="Arial MT"/>
                          <a:cs typeface="Arial MT"/>
                        </a:rPr>
                        <a:t>14,13</a:t>
                      </a:r>
                      <a:endParaRPr sz="1100">
                        <a:latin typeface="Arial MT"/>
                        <a:cs typeface="Arial MT"/>
                      </a:endParaRPr>
                    </a:p>
                  </a:txBody>
                  <a:tcPr marL="0" marR="0" marT="5461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7EA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335102">
                <a:tc>
                  <a:txBody>
                    <a:bodyPr/>
                    <a:lstStyle/>
                    <a:p>
                      <a:pPr marL="387985">
                        <a:lnSpc>
                          <a:spcPct val="100000"/>
                        </a:lnSpc>
                        <a:spcBef>
                          <a:spcPts val="345"/>
                        </a:spcBef>
                      </a:pPr>
                      <a:r>
                        <a:rPr sz="1200" dirty="0">
                          <a:latin typeface="Calibri"/>
                          <a:cs typeface="Calibri"/>
                        </a:rPr>
                        <a:t>2022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4381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AD2E1"/>
                    </a:solidFill>
                  </a:tcPr>
                </a:tc>
                <a:tc>
                  <a:txBody>
                    <a:bodyPr/>
                    <a:lstStyle/>
                    <a:p>
                      <a:pPr marL="288925">
                        <a:lnSpc>
                          <a:spcPct val="100000"/>
                        </a:lnSpc>
                        <a:spcBef>
                          <a:spcPts val="345"/>
                        </a:spcBef>
                      </a:pPr>
                      <a:r>
                        <a:rPr sz="1200" spc="-5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1.576.789</a:t>
                      </a:r>
                      <a:endParaRPr sz="1200" dirty="0">
                        <a:solidFill>
                          <a:srgbClr val="FF0000"/>
                        </a:solidFill>
                        <a:latin typeface="Calibri"/>
                        <a:cs typeface="Calibri"/>
                      </a:endParaRPr>
                    </a:p>
                  </a:txBody>
                  <a:tcPr marL="0" marR="0" marT="4381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AD2E1"/>
                    </a:solidFill>
                  </a:tcPr>
                </a:tc>
                <a:tc>
                  <a:txBody>
                    <a:bodyPr/>
                    <a:lstStyle/>
                    <a:p>
                      <a:pPr marL="394335">
                        <a:lnSpc>
                          <a:spcPct val="100000"/>
                        </a:lnSpc>
                        <a:spcBef>
                          <a:spcPts val="345"/>
                        </a:spcBef>
                      </a:pPr>
                      <a:r>
                        <a:rPr sz="1200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284.742</a:t>
                      </a:r>
                    </a:p>
                  </a:txBody>
                  <a:tcPr marL="0" marR="0" marT="4381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AD2E1"/>
                    </a:solidFill>
                  </a:tcPr>
                </a:tc>
                <a:tc>
                  <a:txBody>
                    <a:bodyPr/>
                    <a:lstStyle/>
                    <a:p>
                      <a:pPr marL="355600">
                        <a:lnSpc>
                          <a:spcPct val="100000"/>
                        </a:lnSpc>
                        <a:spcBef>
                          <a:spcPts val="345"/>
                        </a:spcBef>
                      </a:pPr>
                      <a:r>
                        <a:rPr sz="1200" spc="-5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1.861.531</a:t>
                      </a:r>
                      <a:endParaRPr sz="1200" dirty="0">
                        <a:solidFill>
                          <a:srgbClr val="FF0000"/>
                        </a:solidFill>
                        <a:latin typeface="Calibri"/>
                        <a:cs typeface="Calibri"/>
                      </a:endParaRPr>
                    </a:p>
                  </a:txBody>
                  <a:tcPr marL="0" marR="0" marT="4381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AD2E1"/>
                    </a:solidFill>
                  </a:tcPr>
                </a:tc>
                <a:tc>
                  <a:txBody>
                    <a:bodyPr/>
                    <a:lstStyle/>
                    <a:p>
                      <a:pPr marL="499745">
                        <a:lnSpc>
                          <a:spcPct val="100000"/>
                        </a:lnSpc>
                        <a:spcBef>
                          <a:spcPts val="345"/>
                        </a:spcBef>
                      </a:pPr>
                      <a:r>
                        <a:rPr sz="1200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84,70</a:t>
                      </a:r>
                    </a:p>
                  </a:txBody>
                  <a:tcPr marL="0" marR="0" marT="4381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AD2E1"/>
                    </a:solidFill>
                  </a:tcPr>
                </a:tc>
                <a:tc>
                  <a:txBody>
                    <a:bodyPr/>
                    <a:lstStyle/>
                    <a:p>
                      <a:pPr marR="89535" algn="r">
                        <a:lnSpc>
                          <a:spcPct val="100000"/>
                        </a:lnSpc>
                        <a:spcBef>
                          <a:spcPts val="345"/>
                        </a:spcBef>
                      </a:pPr>
                      <a:r>
                        <a:rPr sz="1200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15,30</a:t>
                      </a:r>
                    </a:p>
                  </a:txBody>
                  <a:tcPr marL="0" marR="0" marT="4381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AD2E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200400" y="259528"/>
            <a:ext cx="5917474" cy="441468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ts val="3715"/>
              </a:lnSpc>
              <a:spcBef>
                <a:spcPts val="105"/>
              </a:spcBef>
            </a:pPr>
            <a:r>
              <a:rPr lang="es-CO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Flujo</a:t>
            </a:r>
            <a:r>
              <a:rPr lang="es-CO" sz="2400" spc="-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CO" sz="2400" spc="-5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pensional</a:t>
            </a:r>
            <a:r>
              <a:rPr lang="es-CO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(millones</a:t>
            </a:r>
            <a:r>
              <a:rPr lang="es-CO" sz="2400" spc="-7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CO" sz="2400" spc="-5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</a:t>
            </a:r>
            <a:r>
              <a:rPr lang="es-CO" sz="2400" spc="-2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CO" sz="2400" spc="-5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$)</a:t>
            </a:r>
            <a:endParaRPr lang="es-CO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78739" y="6700215"/>
            <a:ext cx="1734820" cy="1403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955"/>
              </a:lnSpc>
            </a:pPr>
            <a:r>
              <a:rPr sz="900" spc="-10" dirty="0">
                <a:solidFill>
                  <a:srgbClr val="112C69"/>
                </a:solidFill>
                <a:latin typeface="Calibri"/>
                <a:cs typeface="Calibri"/>
              </a:rPr>
              <a:t>Fuente:</a:t>
            </a:r>
            <a:r>
              <a:rPr sz="900" spc="20" dirty="0">
                <a:solidFill>
                  <a:srgbClr val="112C69"/>
                </a:solidFill>
                <a:latin typeface="Calibri"/>
                <a:cs typeface="Calibri"/>
              </a:rPr>
              <a:t> </a:t>
            </a:r>
            <a:r>
              <a:rPr sz="900" spc="-5" dirty="0">
                <a:solidFill>
                  <a:srgbClr val="112C69"/>
                </a:solidFill>
                <a:latin typeface="Calibri"/>
                <a:cs typeface="Calibri"/>
                <a:hlinkClick r:id="rId2"/>
              </a:rPr>
              <a:t>www.superfinanciera.gov.co</a:t>
            </a:r>
            <a:endParaRPr sz="900">
              <a:latin typeface="Calibri"/>
              <a:cs typeface="Calibr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16325" y="72125"/>
            <a:ext cx="167005" cy="2661920"/>
          </a:xfrm>
          <a:prstGeom prst="rect">
            <a:avLst/>
          </a:prstGeom>
        </p:spPr>
        <p:txBody>
          <a:bodyPr vert="vert270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000" spc="-5" dirty="0">
                <a:solidFill>
                  <a:srgbClr val="898EA0"/>
                </a:solidFill>
                <a:latin typeface="Arial MT"/>
                <a:cs typeface="Arial MT"/>
              </a:rPr>
              <a:t>CCOM-FO-001</a:t>
            </a:r>
            <a:r>
              <a:rPr sz="1000" spc="-10" dirty="0">
                <a:solidFill>
                  <a:srgbClr val="898EA0"/>
                </a:solidFill>
                <a:latin typeface="Arial MT"/>
                <a:cs typeface="Arial MT"/>
              </a:rPr>
              <a:t> V16 </a:t>
            </a:r>
            <a:r>
              <a:rPr sz="1000" spc="-5" dirty="0">
                <a:solidFill>
                  <a:srgbClr val="898EA0"/>
                </a:solidFill>
                <a:latin typeface="Arial MT"/>
                <a:cs typeface="Arial MT"/>
              </a:rPr>
              <a:t>/</a:t>
            </a:r>
            <a:r>
              <a:rPr sz="1000" spc="-10" dirty="0">
                <a:solidFill>
                  <a:srgbClr val="898EA0"/>
                </a:solidFill>
                <a:latin typeface="Arial MT"/>
                <a:cs typeface="Arial MT"/>
              </a:rPr>
              <a:t> </a:t>
            </a:r>
            <a:r>
              <a:rPr sz="1000" spc="-5" dirty="0">
                <a:solidFill>
                  <a:srgbClr val="898EA0"/>
                </a:solidFill>
                <a:latin typeface="Arial MT"/>
                <a:cs typeface="Arial MT"/>
              </a:rPr>
              <a:t>15-Dic-2022 /</a:t>
            </a:r>
            <a:r>
              <a:rPr sz="1000" spc="-10" dirty="0">
                <a:solidFill>
                  <a:srgbClr val="898EA0"/>
                </a:solidFill>
                <a:latin typeface="Arial MT"/>
                <a:cs typeface="Arial MT"/>
              </a:rPr>
              <a:t> </a:t>
            </a:r>
            <a:r>
              <a:rPr sz="1000" spc="-5" dirty="0">
                <a:solidFill>
                  <a:srgbClr val="898EA0"/>
                </a:solidFill>
                <a:latin typeface="Arial MT"/>
                <a:cs typeface="Arial MT"/>
              </a:rPr>
              <a:t>Clasificada</a:t>
            </a:r>
            <a:endParaRPr sz="1000">
              <a:latin typeface="Arial MT"/>
              <a:cs typeface="Arial MT"/>
            </a:endParaRPr>
          </a:p>
        </p:txBody>
      </p:sp>
      <p:graphicFrame>
        <p:nvGraphicFramePr>
          <p:cNvPr id="4" name="object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4017147"/>
              </p:ext>
            </p:extLst>
          </p:nvPr>
        </p:nvGraphicFramePr>
        <p:xfrm>
          <a:off x="600890" y="927463"/>
          <a:ext cx="11116494" cy="5313087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2891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5872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8485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5739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53680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23967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408539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24130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317294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005CA9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369570">
                        <a:lnSpc>
                          <a:spcPts val="1595"/>
                        </a:lnSpc>
                        <a:spcBef>
                          <a:spcPts val="275"/>
                        </a:spcBef>
                      </a:pPr>
                      <a:r>
                        <a:rPr sz="1400" b="1" dirty="0">
                          <a:solidFill>
                            <a:schemeClr val="tx1"/>
                          </a:solidFill>
                          <a:latin typeface="Arial MT"/>
                          <a:cs typeface="Arial MT"/>
                        </a:rPr>
                        <a:t>Ingresos</a:t>
                      </a:r>
                      <a:r>
                        <a:rPr sz="1400" b="1" spc="-60" dirty="0">
                          <a:solidFill>
                            <a:schemeClr val="tx1"/>
                          </a:solidFill>
                          <a:latin typeface="Arial MT"/>
                          <a:cs typeface="Arial MT"/>
                        </a:rPr>
                        <a:t> </a:t>
                      </a:r>
                      <a:r>
                        <a:rPr sz="1400" b="1" dirty="0">
                          <a:solidFill>
                            <a:schemeClr val="tx1"/>
                          </a:solidFill>
                          <a:latin typeface="Arial MT"/>
                          <a:cs typeface="Arial MT"/>
                        </a:rPr>
                        <a:t>por</a:t>
                      </a:r>
                      <a:r>
                        <a:rPr sz="1400" b="1" spc="-40" dirty="0">
                          <a:solidFill>
                            <a:schemeClr val="tx1"/>
                          </a:solidFill>
                          <a:latin typeface="Arial MT"/>
                          <a:cs typeface="Arial MT"/>
                        </a:rPr>
                        <a:t> </a:t>
                      </a:r>
                      <a:r>
                        <a:rPr sz="1400" b="1" dirty="0">
                          <a:solidFill>
                            <a:schemeClr val="tx1"/>
                          </a:solidFill>
                          <a:latin typeface="Arial MT"/>
                          <a:cs typeface="Arial MT"/>
                        </a:rPr>
                        <a:t>recaudo</a:t>
                      </a:r>
                      <a:r>
                        <a:rPr sz="1400" b="1" spc="-60" dirty="0">
                          <a:solidFill>
                            <a:schemeClr val="tx1"/>
                          </a:solidFill>
                          <a:latin typeface="Arial MT"/>
                          <a:cs typeface="Arial MT"/>
                        </a:rPr>
                        <a:t> </a:t>
                      </a:r>
                      <a:r>
                        <a:rPr sz="1400" b="1" dirty="0">
                          <a:solidFill>
                            <a:schemeClr val="tx1"/>
                          </a:solidFill>
                          <a:latin typeface="Arial MT"/>
                          <a:cs typeface="Arial MT"/>
                        </a:rPr>
                        <a:t>cotizaciones</a:t>
                      </a:r>
                    </a:p>
                  </a:txBody>
                  <a:tcPr marL="0" marR="0" marT="3492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005CA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3">
                  <a:txBody>
                    <a:bodyPr/>
                    <a:lstStyle/>
                    <a:p>
                      <a:pPr marL="364490">
                        <a:lnSpc>
                          <a:spcPts val="1595"/>
                        </a:lnSpc>
                        <a:spcBef>
                          <a:spcPts val="275"/>
                        </a:spcBef>
                      </a:pPr>
                      <a:r>
                        <a:rPr sz="1400" dirty="0">
                          <a:solidFill>
                            <a:srgbClr val="FFFFFF"/>
                          </a:solidFill>
                          <a:latin typeface="Arial MT"/>
                          <a:cs typeface="Arial MT"/>
                        </a:rPr>
                        <a:t>Pago</a:t>
                      </a:r>
                      <a:r>
                        <a:rPr sz="1400" spc="-30" dirty="0">
                          <a:solidFill>
                            <a:srgbClr val="FFFFFF"/>
                          </a:solidFill>
                          <a:latin typeface="Arial MT"/>
                          <a:cs typeface="Arial MT"/>
                        </a:rPr>
                        <a:t> </a:t>
                      </a:r>
                      <a:r>
                        <a:rPr sz="1400" dirty="0">
                          <a:solidFill>
                            <a:srgbClr val="FFFFFF"/>
                          </a:solidFill>
                          <a:latin typeface="Arial MT"/>
                          <a:cs typeface="Arial MT"/>
                        </a:rPr>
                        <a:t>por</a:t>
                      </a:r>
                      <a:r>
                        <a:rPr sz="1400" spc="-30" dirty="0">
                          <a:solidFill>
                            <a:srgbClr val="FFFFFF"/>
                          </a:solidFill>
                          <a:latin typeface="Arial MT"/>
                          <a:cs typeface="Arial MT"/>
                        </a:rPr>
                        <a:t> </a:t>
                      </a:r>
                      <a:r>
                        <a:rPr sz="1400" dirty="0">
                          <a:solidFill>
                            <a:srgbClr val="FFFFFF"/>
                          </a:solidFill>
                          <a:latin typeface="Arial MT"/>
                          <a:cs typeface="Arial MT"/>
                        </a:rPr>
                        <a:t>pensiones</a:t>
                      </a:r>
                      <a:r>
                        <a:rPr sz="1400" spc="-50" dirty="0">
                          <a:solidFill>
                            <a:srgbClr val="FFFFFF"/>
                          </a:solidFill>
                          <a:latin typeface="Arial MT"/>
                          <a:cs typeface="Arial MT"/>
                        </a:rPr>
                        <a:t> </a:t>
                      </a:r>
                      <a:r>
                        <a:rPr sz="1400" dirty="0">
                          <a:solidFill>
                            <a:srgbClr val="FFFFFF"/>
                          </a:solidFill>
                          <a:latin typeface="Arial MT"/>
                          <a:cs typeface="Arial MT"/>
                        </a:rPr>
                        <a:t>tres</a:t>
                      </a:r>
                      <a:r>
                        <a:rPr sz="1400" spc="-40" dirty="0">
                          <a:solidFill>
                            <a:srgbClr val="FFFFFF"/>
                          </a:solidFill>
                          <a:latin typeface="Arial MT"/>
                          <a:cs typeface="Arial MT"/>
                        </a:rPr>
                        <a:t> </a:t>
                      </a:r>
                      <a:r>
                        <a:rPr sz="1400" dirty="0">
                          <a:solidFill>
                            <a:srgbClr val="FFFFFF"/>
                          </a:solidFill>
                          <a:latin typeface="Arial MT"/>
                          <a:cs typeface="Arial MT"/>
                        </a:rPr>
                        <a:t>riesgos</a:t>
                      </a:r>
                      <a:endParaRPr sz="1400">
                        <a:latin typeface="Arial MT"/>
                        <a:cs typeface="Arial MT"/>
                      </a:endParaRPr>
                    </a:p>
                  </a:txBody>
                  <a:tcPr marL="0" marR="0" marT="3492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005CA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005CA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52973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  <a:p>
                      <a:pPr marL="38100" algn="ctr">
                        <a:lnSpc>
                          <a:spcPts val="1595"/>
                        </a:lnSpc>
                      </a:pPr>
                      <a:r>
                        <a:rPr sz="1400" spc="-5" dirty="0">
                          <a:solidFill>
                            <a:srgbClr val="FFFFFF"/>
                          </a:solidFill>
                          <a:latin typeface="Arial MT"/>
                          <a:cs typeface="Arial MT"/>
                        </a:rPr>
                        <a:t>Año</a:t>
                      </a:r>
                      <a:endParaRPr sz="1400">
                        <a:latin typeface="Arial MT"/>
                        <a:cs typeface="Arial MT"/>
                      </a:endParaRPr>
                    </a:p>
                  </a:txBody>
                  <a:tcPr marL="0" marR="0" marT="190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005DA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  <a:p>
                      <a:pPr marL="70485">
                        <a:lnSpc>
                          <a:spcPts val="1595"/>
                        </a:lnSpc>
                      </a:pPr>
                      <a:r>
                        <a:rPr sz="1400" dirty="0">
                          <a:solidFill>
                            <a:srgbClr val="FFFFFF"/>
                          </a:solidFill>
                          <a:latin typeface="Arial MT"/>
                          <a:cs typeface="Arial MT"/>
                        </a:rPr>
                        <a:t>Colpensiones</a:t>
                      </a:r>
                      <a:endParaRPr sz="1400">
                        <a:latin typeface="Arial MT"/>
                        <a:cs typeface="Arial MT"/>
                      </a:endParaRPr>
                    </a:p>
                  </a:txBody>
                  <a:tcPr marL="0" marR="0" marT="190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005DA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1500" dirty="0">
                        <a:solidFill>
                          <a:srgbClr val="FF0000"/>
                        </a:solidFill>
                        <a:latin typeface="Times New Roman"/>
                        <a:cs typeface="Times New Roman"/>
                      </a:endParaRPr>
                    </a:p>
                    <a:p>
                      <a:pPr marL="372745">
                        <a:lnSpc>
                          <a:spcPts val="1595"/>
                        </a:lnSpc>
                      </a:pPr>
                      <a:r>
                        <a:rPr sz="1400" spc="-5" dirty="0">
                          <a:solidFill>
                            <a:srgbClr val="FF0000"/>
                          </a:solidFill>
                          <a:latin typeface="Arial MT"/>
                          <a:cs typeface="Arial MT"/>
                        </a:rPr>
                        <a:t>RAIS</a:t>
                      </a:r>
                      <a:endParaRPr sz="1400" dirty="0">
                        <a:solidFill>
                          <a:srgbClr val="FF0000"/>
                        </a:solidFill>
                        <a:latin typeface="Arial MT"/>
                        <a:cs typeface="Arial MT"/>
                      </a:endParaRPr>
                    </a:p>
                  </a:txBody>
                  <a:tcPr marL="0" marR="0" marT="190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005DA1"/>
                    </a:solidFill>
                  </a:tcPr>
                </a:tc>
                <a:tc>
                  <a:txBody>
                    <a:bodyPr/>
                    <a:lstStyle/>
                    <a:p>
                      <a:pPr marL="361950" marR="165735" indent="-187960">
                        <a:lnSpc>
                          <a:spcPct val="100000"/>
                        </a:lnSpc>
                      </a:pPr>
                      <a:r>
                        <a:rPr sz="1400" spc="-10" dirty="0">
                          <a:solidFill>
                            <a:srgbClr val="FFFFFF"/>
                          </a:solidFill>
                          <a:latin typeface="Arial MT"/>
                          <a:cs typeface="Arial MT"/>
                        </a:rPr>
                        <a:t>R</a:t>
                      </a:r>
                      <a:r>
                        <a:rPr sz="1400" dirty="0">
                          <a:solidFill>
                            <a:srgbClr val="FFFFFF"/>
                          </a:solidFill>
                          <a:latin typeface="Arial MT"/>
                          <a:cs typeface="Arial MT"/>
                        </a:rPr>
                        <a:t>ecaudo  total</a:t>
                      </a:r>
                      <a:endParaRPr sz="1400" dirty="0">
                        <a:latin typeface="Arial MT"/>
                        <a:cs typeface="Arial MT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005DA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  <a:p>
                      <a:pPr marR="52705" algn="r">
                        <a:lnSpc>
                          <a:spcPts val="1595"/>
                        </a:lnSpc>
                      </a:pPr>
                      <a:r>
                        <a:rPr sz="1400" dirty="0">
                          <a:solidFill>
                            <a:srgbClr val="FFFFFF"/>
                          </a:solidFill>
                          <a:latin typeface="Arial MT"/>
                          <a:cs typeface="Arial MT"/>
                        </a:rPr>
                        <a:t>Colpensiones</a:t>
                      </a:r>
                      <a:endParaRPr sz="1400">
                        <a:latin typeface="Arial MT"/>
                        <a:cs typeface="Arial MT"/>
                      </a:endParaRPr>
                    </a:p>
                  </a:txBody>
                  <a:tcPr marL="0" marR="0" marT="190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005DA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  <a:p>
                      <a:pPr marL="276860">
                        <a:lnSpc>
                          <a:spcPts val="1595"/>
                        </a:lnSpc>
                      </a:pPr>
                      <a:r>
                        <a:rPr sz="1400" spc="-5" dirty="0">
                          <a:solidFill>
                            <a:srgbClr val="FFFFFF"/>
                          </a:solidFill>
                          <a:latin typeface="Arial MT"/>
                          <a:cs typeface="Arial MT"/>
                        </a:rPr>
                        <a:t>RAIS</a:t>
                      </a:r>
                      <a:endParaRPr sz="1400">
                        <a:latin typeface="Arial MT"/>
                        <a:cs typeface="Arial MT"/>
                      </a:endParaRPr>
                    </a:p>
                  </a:txBody>
                  <a:tcPr marL="0" marR="0" marT="190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005DA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  <a:p>
                      <a:pPr marR="142240" algn="r">
                        <a:lnSpc>
                          <a:spcPts val="1595"/>
                        </a:lnSpc>
                      </a:pPr>
                      <a:r>
                        <a:rPr sz="1400" dirty="0">
                          <a:solidFill>
                            <a:srgbClr val="FFFFFF"/>
                          </a:solidFill>
                          <a:latin typeface="Arial MT"/>
                          <a:cs typeface="Arial MT"/>
                        </a:rPr>
                        <a:t>Pago</a:t>
                      </a:r>
                      <a:r>
                        <a:rPr sz="1400" spc="-60" dirty="0">
                          <a:solidFill>
                            <a:srgbClr val="FFFFFF"/>
                          </a:solidFill>
                          <a:latin typeface="Arial MT"/>
                          <a:cs typeface="Arial MT"/>
                        </a:rPr>
                        <a:t> </a:t>
                      </a:r>
                      <a:r>
                        <a:rPr sz="1400" dirty="0">
                          <a:solidFill>
                            <a:srgbClr val="FFFFFF"/>
                          </a:solidFill>
                          <a:latin typeface="Arial MT"/>
                          <a:cs typeface="Arial MT"/>
                        </a:rPr>
                        <a:t>total</a:t>
                      </a:r>
                      <a:endParaRPr sz="1400">
                        <a:latin typeface="Arial MT"/>
                        <a:cs typeface="Arial MT"/>
                      </a:endParaRPr>
                    </a:p>
                  </a:txBody>
                  <a:tcPr marL="0" marR="0" marT="190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005DA1"/>
                    </a:solidFill>
                  </a:tcPr>
                </a:tc>
                <a:tc>
                  <a:txBody>
                    <a:bodyPr/>
                    <a:lstStyle/>
                    <a:p>
                      <a:pPr marL="283210">
                        <a:lnSpc>
                          <a:spcPct val="100000"/>
                        </a:lnSpc>
                        <a:spcBef>
                          <a:spcPts val="840"/>
                        </a:spcBef>
                      </a:pPr>
                      <a:r>
                        <a:rPr sz="1400" spc="-5" dirty="0">
                          <a:solidFill>
                            <a:srgbClr val="FFFFFF"/>
                          </a:solidFill>
                          <a:latin typeface="Arial MT"/>
                          <a:cs typeface="Arial MT"/>
                        </a:rPr>
                        <a:t>Saldo</a:t>
                      </a:r>
                      <a:endParaRPr sz="1400">
                        <a:latin typeface="Arial MT"/>
                        <a:cs typeface="Arial MT"/>
                      </a:endParaRPr>
                    </a:p>
                  </a:txBody>
                  <a:tcPr marL="0" marR="0" marT="10668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005DA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17294">
                <a:tc>
                  <a:txBody>
                    <a:bodyPr/>
                    <a:lstStyle/>
                    <a:p>
                      <a:pPr algn="ctr">
                        <a:lnSpc>
                          <a:spcPts val="1175"/>
                        </a:lnSpc>
                        <a:spcBef>
                          <a:spcPts val="695"/>
                        </a:spcBef>
                      </a:pPr>
                      <a:r>
                        <a:rPr sz="1050" spc="-5" dirty="0">
                          <a:solidFill>
                            <a:srgbClr val="171717"/>
                          </a:solidFill>
                          <a:latin typeface="Arial MT"/>
                          <a:cs typeface="Arial MT"/>
                        </a:rPr>
                        <a:t>2010</a:t>
                      </a:r>
                      <a:endParaRPr sz="1050">
                        <a:latin typeface="Arial MT"/>
                        <a:cs typeface="Arial MT"/>
                      </a:endParaRPr>
                    </a:p>
                  </a:txBody>
                  <a:tcPr marL="0" marR="0" marT="8826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7EAF0"/>
                    </a:solidFill>
                  </a:tcPr>
                </a:tc>
                <a:tc>
                  <a:txBody>
                    <a:bodyPr/>
                    <a:lstStyle/>
                    <a:p>
                      <a:pPr marL="302260">
                        <a:lnSpc>
                          <a:spcPct val="100000"/>
                        </a:lnSpc>
                        <a:spcBef>
                          <a:spcPts val="345"/>
                        </a:spcBef>
                      </a:pPr>
                      <a:r>
                        <a:rPr sz="1050" dirty="0">
                          <a:solidFill>
                            <a:srgbClr val="171717"/>
                          </a:solidFill>
                          <a:latin typeface="Arial MT"/>
                          <a:cs typeface="Arial MT"/>
                        </a:rPr>
                        <a:t>4.037.571</a:t>
                      </a:r>
                      <a:endParaRPr sz="1050">
                        <a:latin typeface="Arial MT"/>
                        <a:cs typeface="Arial MT"/>
                      </a:endParaRPr>
                    </a:p>
                  </a:txBody>
                  <a:tcPr marL="0" marR="0" marT="4381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7EAF0"/>
                    </a:solidFill>
                  </a:tcPr>
                </a:tc>
                <a:tc>
                  <a:txBody>
                    <a:bodyPr/>
                    <a:lstStyle/>
                    <a:p>
                      <a:pPr marL="229235">
                        <a:lnSpc>
                          <a:spcPct val="100000"/>
                        </a:lnSpc>
                        <a:spcBef>
                          <a:spcPts val="345"/>
                        </a:spcBef>
                      </a:pPr>
                      <a:r>
                        <a:rPr sz="1050" dirty="0">
                          <a:solidFill>
                            <a:srgbClr val="FF0000"/>
                          </a:solidFill>
                          <a:latin typeface="Arial MT"/>
                          <a:cs typeface="Arial MT"/>
                        </a:rPr>
                        <a:t>14.575.308</a:t>
                      </a:r>
                    </a:p>
                  </a:txBody>
                  <a:tcPr marL="0" marR="0" marT="4381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7EAF0"/>
                    </a:solidFill>
                  </a:tcPr>
                </a:tc>
                <a:tc>
                  <a:txBody>
                    <a:bodyPr/>
                    <a:lstStyle/>
                    <a:p>
                      <a:pPr marR="60325" algn="r">
                        <a:lnSpc>
                          <a:spcPct val="100000"/>
                        </a:lnSpc>
                        <a:spcBef>
                          <a:spcPts val="345"/>
                        </a:spcBef>
                      </a:pPr>
                      <a:r>
                        <a:rPr sz="1050" dirty="0">
                          <a:solidFill>
                            <a:srgbClr val="171717"/>
                          </a:solidFill>
                          <a:latin typeface="Arial MT"/>
                          <a:cs typeface="Arial MT"/>
                        </a:rPr>
                        <a:t>18.612.879</a:t>
                      </a:r>
                      <a:endParaRPr sz="1050">
                        <a:latin typeface="Arial MT"/>
                        <a:cs typeface="Arial MT"/>
                      </a:endParaRPr>
                    </a:p>
                  </a:txBody>
                  <a:tcPr marL="0" marR="0" marT="4381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7EAF0"/>
                    </a:solidFill>
                  </a:tcPr>
                </a:tc>
                <a:tc>
                  <a:txBody>
                    <a:bodyPr/>
                    <a:lstStyle/>
                    <a:p>
                      <a:pPr marL="339725">
                        <a:lnSpc>
                          <a:spcPct val="100000"/>
                        </a:lnSpc>
                        <a:spcBef>
                          <a:spcPts val="345"/>
                        </a:spcBef>
                      </a:pPr>
                      <a:r>
                        <a:rPr sz="1050" dirty="0">
                          <a:solidFill>
                            <a:srgbClr val="171717"/>
                          </a:solidFill>
                          <a:latin typeface="Arial MT"/>
                          <a:cs typeface="Arial MT"/>
                        </a:rPr>
                        <a:t>13.528.104</a:t>
                      </a:r>
                      <a:endParaRPr sz="1050" dirty="0">
                        <a:latin typeface="Arial MT"/>
                        <a:cs typeface="Arial MT"/>
                      </a:endParaRPr>
                    </a:p>
                  </a:txBody>
                  <a:tcPr marL="0" marR="0" marT="4381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7EAF0"/>
                    </a:solidFill>
                  </a:tcPr>
                </a:tc>
                <a:tc>
                  <a:txBody>
                    <a:bodyPr/>
                    <a:lstStyle/>
                    <a:p>
                      <a:pPr marL="302895">
                        <a:lnSpc>
                          <a:spcPct val="100000"/>
                        </a:lnSpc>
                        <a:spcBef>
                          <a:spcPts val="345"/>
                        </a:spcBef>
                      </a:pPr>
                      <a:r>
                        <a:rPr sz="1050" dirty="0">
                          <a:solidFill>
                            <a:srgbClr val="171717"/>
                          </a:solidFill>
                          <a:latin typeface="Arial MT"/>
                          <a:cs typeface="Arial MT"/>
                        </a:rPr>
                        <a:t>1.071.412</a:t>
                      </a:r>
                      <a:endParaRPr sz="1050">
                        <a:latin typeface="Arial MT"/>
                        <a:cs typeface="Arial MT"/>
                      </a:endParaRPr>
                    </a:p>
                  </a:txBody>
                  <a:tcPr marL="0" marR="0" marT="4381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7EAF0"/>
                    </a:solidFill>
                  </a:tcPr>
                </a:tc>
                <a:tc>
                  <a:txBody>
                    <a:bodyPr/>
                    <a:lstStyle/>
                    <a:p>
                      <a:pPr marL="156845">
                        <a:lnSpc>
                          <a:spcPct val="100000"/>
                        </a:lnSpc>
                        <a:spcBef>
                          <a:spcPts val="345"/>
                        </a:spcBef>
                      </a:pPr>
                      <a:r>
                        <a:rPr sz="1050" dirty="0">
                          <a:solidFill>
                            <a:srgbClr val="171717"/>
                          </a:solidFill>
                          <a:latin typeface="Arial MT"/>
                          <a:cs typeface="Arial MT"/>
                        </a:rPr>
                        <a:t>14.599.516</a:t>
                      </a:r>
                      <a:endParaRPr sz="1050">
                        <a:latin typeface="Arial MT"/>
                        <a:cs typeface="Arial MT"/>
                      </a:endParaRPr>
                    </a:p>
                  </a:txBody>
                  <a:tcPr marL="0" marR="0" marT="4381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7EAF0"/>
                    </a:solidFill>
                  </a:tcPr>
                </a:tc>
                <a:tc>
                  <a:txBody>
                    <a:bodyPr/>
                    <a:lstStyle/>
                    <a:p>
                      <a:pPr marL="188595">
                        <a:lnSpc>
                          <a:spcPct val="100000"/>
                        </a:lnSpc>
                        <a:spcBef>
                          <a:spcPts val="345"/>
                        </a:spcBef>
                      </a:pPr>
                      <a:r>
                        <a:rPr sz="1050" dirty="0">
                          <a:solidFill>
                            <a:srgbClr val="171717"/>
                          </a:solidFill>
                          <a:latin typeface="Arial MT"/>
                          <a:cs typeface="Arial MT"/>
                        </a:rPr>
                        <a:t>4.013.363</a:t>
                      </a:r>
                      <a:endParaRPr sz="1050">
                        <a:latin typeface="Arial MT"/>
                        <a:cs typeface="Arial MT"/>
                      </a:endParaRPr>
                    </a:p>
                  </a:txBody>
                  <a:tcPr marL="0" marR="0" marT="4381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7EA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17457">
                <a:tc>
                  <a:txBody>
                    <a:bodyPr/>
                    <a:lstStyle/>
                    <a:p>
                      <a:pPr algn="ctr">
                        <a:lnSpc>
                          <a:spcPts val="1170"/>
                        </a:lnSpc>
                        <a:spcBef>
                          <a:spcPts val="700"/>
                        </a:spcBef>
                      </a:pPr>
                      <a:r>
                        <a:rPr sz="1050" dirty="0">
                          <a:solidFill>
                            <a:srgbClr val="171717"/>
                          </a:solidFill>
                          <a:latin typeface="Arial MT"/>
                          <a:cs typeface="Arial MT"/>
                        </a:rPr>
                        <a:t>2011</a:t>
                      </a:r>
                      <a:endParaRPr sz="1050">
                        <a:latin typeface="Arial MT"/>
                        <a:cs typeface="Arial MT"/>
                      </a:endParaRPr>
                    </a:p>
                  </a:txBody>
                  <a:tcPr marL="0" marR="0" marT="8890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AD2E1"/>
                    </a:solidFill>
                  </a:tcPr>
                </a:tc>
                <a:tc>
                  <a:txBody>
                    <a:bodyPr/>
                    <a:lstStyle/>
                    <a:p>
                      <a:pPr marL="302260">
                        <a:lnSpc>
                          <a:spcPct val="100000"/>
                        </a:lnSpc>
                        <a:spcBef>
                          <a:spcPts val="340"/>
                        </a:spcBef>
                      </a:pPr>
                      <a:r>
                        <a:rPr sz="1050" dirty="0">
                          <a:solidFill>
                            <a:srgbClr val="171717"/>
                          </a:solidFill>
                          <a:latin typeface="Arial MT"/>
                          <a:cs typeface="Arial MT"/>
                        </a:rPr>
                        <a:t>4.557.862</a:t>
                      </a:r>
                      <a:endParaRPr sz="1050">
                        <a:latin typeface="Arial MT"/>
                        <a:cs typeface="Arial MT"/>
                      </a:endParaRPr>
                    </a:p>
                  </a:txBody>
                  <a:tcPr marL="0" marR="0" marT="4318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AD2E1"/>
                    </a:solidFill>
                  </a:tcPr>
                </a:tc>
                <a:tc>
                  <a:txBody>
                    <a:bodyPr/>
                    <a:lstStyle/>
                    <a:p>
                      <a:pPr marL="229235">
                        <a:lnSpc>
                          <a:spcPct val="100000"/>
                        </a:lnSpc>
                        <a:spcBef>
                          <a:spcPts val="340"/>
                        </a:spcBef>
                      </a:pPr>
                      <a:r>
                        <a:rPr sz="1050" dirty="0">
                          <a:solidFill>
                            <a:srgbClr val="FF0000"/>
                          </a:solidFill>
                          <a:latin typeface="Arial MT"/>
                          <a:cs typeface="Arial MT"/>
                        </a:rPr>
                        <a:t>13.266.251</a:t>
                      </a:r>
                    </a:p>
                  </a:txBody>
                  <a:tcPr marL="0" marR="0" marT="4318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AD2E1"/>
                    </a:solidFill>
                  </a:tcPr>
                </a:tc>
                <a:tc>
                  <a:txBody>
                    <a:bodyPr/>
                    <a:lstStyle/>
                    <a:p>
                      <a:pPr marR="60325" algn="r">
                        <a:lnSpc>
                          <a:spcPct val="100000"/>
                        </a:lnSpc>
                        <a:spcBef>
                          <a:spcPts val="340"/>
                        </a:spcBef>
                      </a:pPr>
                      <a:r>
                        <a:rPr sz="1050" dirty="0">
                          <a:solidFill>
                            <a:srgbClr val="171717"/>
                          </a:solidFill>
                          <a:latin typeface="Arial MT"/>
                          <a:cs typeface="Arial MT"/>
                        </a:rPr>
                        <a:t>17.824.113</a:t>
                      </a:r>
                      <a:endParaRPr sz="1050" dirty="0">
                        <a:latin typeface="Arial MT"/>
                        <a:cs typeface="Arial MT"/>
                      </a:endParaRPr>
                    </a:p>
                  </a:txBody>
                  <a:tcPr marL="0" marR="0" marT="4318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AD2E1"/>
                    </a:solidFill>
                  </a:tcPr>
                </a:tc>
                <a:tc>
                  <a:txBody>
                    <a:bodyPr/>
                    <a:lstStyle/>
                    <a:p>
                      <a:pPr marL="339725">
                        <a:lnSpc>
                          <a:spcPct val="100000"/>
                        </a:lnSpc>
                        <a:spcBef>
                          <a:spcPts val="340"/>
                        </a:spcBef>
                      </a:pPr>
                      <a:r>
                        <a:rPr sz="1050" dirty="0">
                          <a:solidFill>
                            <a:srgbClr val="171717"/>
                          </a:solidFill>
                          <a:latin typeface="Arial MT"/>
                          <a:cs typeface="Arial MT"/>
                        </a:rPr>
                        <a:t>15.322.832</a:t>
                      </a:r>
                      <a:endParaRPr sz="1050" dirty="0">
                        <a:latin typeface="Arial MT"/>
                        <a:cs typeface="Arial MT"/>
                      </a:endParaRPr>
                    </a:p>
                  </a:txBody>
                  <a:tcPr marL="0" marR="0" marT="4318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AD2E1"/>
                    </a:solidFill>
                  </a:tcPr>
                </a:tc>
                <a:tc>
                  <a:txBody>
                    <a:bodyPr/>
                    <a:lstStyle/>
                    <a:p>
                      <a:pPr marL="302895">
                        <a:lnSpc>
                          <a:spcPct val="100000"/>
                        </a:lnSpc>
                        <a:spcBef>
                          <a:spcPts val="340"/>
                        </a:spcBef>
                      </a:pPr>
                      <a:r>
                        <a:rPr sz="1050" dirty="0">
                          <a:solidFill>
                            <a:srgbClr val="171717"/>
                          </a:solidFill>
                          <a:latin typeface="Arial MT"/>
                          <a:cs typeface="Arial MT"/>
                        </a:rPr>
                        <a:t>1.110.797</a:t>
                      </a:r>
                      <a:endParaRPr sz="1050">
                        <a:latin typeface="Arial MT"/>
                        <a:cs typeface="Arial MT"/>
                      </a:endParaRPr>
                    </a:p>
                  </a:txBody>
                  <a:tcPr marL="0" marR="0" marT="4318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AD2E1"/>
                    </a:solidFill>
                  </a:tcPr>
                </a:tc>
                <a:tc>
                  <a:txBody>
                    <a:bodyPr/>
                    <a:lstStyle/>
                    <a:p>
                      <a:pPr marL="156845">
                        <a:lnSpc>
                          <a:spcPct val="100000"/>
                        </a:lnSpc>
                        <a:spcBef>
                          <a:spcPts val="340"/>
                        </a:spcBef>
                      </a:pPr>
                      <a:r>
                        <a:rPr sz="1050" dirty="0">
                          <a:solidFill>
                            <a:srgbClr val="171717"/>
                          </a:solidFill>
                          <a:latin typeface="Arial MT"/>
                          <a:cs typeface="Arial MT"/>
                        </a:rPr>
                        <a:t>16.433.629</a:t>
                      </a:r>
                      <a:endParaRPr sz="1050">
                        <a:latin typeface="Arial MT"/>
                        <a:cs typeface="Arial MT"/>
                      </a:endParaRPr>
                    </a:p>
                  </a:txBody>
                  <a:tcPr marL="0" marR="0" marT="4318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AD2E1"/>
                    </a:solidFill>
                  </a:tcPr>
                </a:tc>
                <a:tc>
                  <a:txBody>
                    <a:bodyPr/>
                    <a:lstStyle/>
                    <a:p>
                      <a:pPr marL="188595">
                        <a:lnSpc>
                          <a:spcPct val="100000"/>
                        </a:lnSpc>
                        <a:spcBef>
                          <a:spcPts val="340"/>
                        </a:spcBef>
                      </a:pPr>
                      <a:r>
                        <a:rPr sz="1050" dirty="0">
                          <a:solidFill>
                            <a:srgbClr val="171717"/>
                          </a:solidFill>
                          <a:latin typeface="Arial MT"/>
                          <a:cs typeface="Arial MT"/>
                        </a:rPr>
                        <a:t>1.390.484</a:t>
                      </a:r>
                      <a:endParaRPr sz="1050">
                        <a:latin typeface="Arial MT"/>
                        <a:cs typeface="Arial MT"/>
                      </a:endParaRPr>
                    </a:p>
                  </a:txBody>
                  <a:tcPr marL="0" marR="0" marT="4318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AD2E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17294">
                <a:tc>
                  <a:txBody>
                    <a:bodyPr/>
                    <a:lstStyle/>
                    <a:p>
                      <a:pPr algn="ctr">
                        <a:lnSpc>
                          <a:spcPts val="1170"/>
                        </a:lnSpc>
                        <a:spcBef>
                          <a:spcPts val="700"/>
                        </a:spcBef>
                      </a:pPr>
                      <a:r>
                        <a:rPr sz="1050" dirty="0">
                          <a:solidFill>
                            <a:srgbClr val="171717"/>
                          </a:solidFill>
                          <a:latin typeface="Arial MT"/>
                          <a:cs typeface="Arial MT"/>
                        </a:rPr>
                        <a:t>2012</a:t>
                      </a:r>
                      <a:endParaRPr sz="1050">
                        <a:latin typeface="Arial MT"/>
                        <a:cs typeface="Arial MT"/>
                      </a:endParaRPr>
                    </a:p>
                  </a:txBody>
                  <a:tcPr marL="0" marR="0" marT="8890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7EAF0"/>
                    </a:solidFill>
                  </a:tcPr>
                </a:tc>
                <a:tc>
                  <a:txBody>
                    <a:bodyPr/>
                    <a:lstStyle/>
                    <a:p>
                      <a:pPr marL="302260">
                        <a:lnSpc>
                          <a:spcPct val="100000"/>
                        </a:lnSpc>
                        <a:spcBef>
                          <a:spcPts val="345"/>
                        </a:spcBef>
                      </a:pPr>
                      <a:r>
                        <a:rPr sz="1050" dirty="0">
                          <a:solidFill>
                            <a:srgbClr val="171717"/>
                          </a:solidFill>
                          <a:latin typeface="Arial MT"/>
                          <a:cs typeface="Arial MT"/>
                        </a:rPr>
                        <a:t>4.640.218</a:t>
                      </a:r>
                      <a:endParaRPr sz="1050">
                        <a:latin typeface="Arial MT"/>
                        <a:cs typeface="Arial MT"/>
                      </a:endParaRPr>
                    </a:p>
                  </a:txBody>
                  <a:tcPr marL="0" marR="0" marT="4381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7EAF0"/>
                    </a:solidFill>
                  </a:tcPr>
                </a:tc>
                <a:tc>
                  <a:txBody>
                    <a:bodyPr/>
                    <a:lstStyle/>
                    <a:p>
                      <a:pPr marL="229235">
                        <a:lnSpc>
                          <a:spcPct val="100000"/>
                        </a:lnSpc>
                        <a:spcBef>
                          <a:spcPts val="345"/>
                        </a:spcBef>
                      </a:pPr>
                      <a:r>
                        <a:rPr sz="1050" dirty="0">
                          <a:solidFill>
                            <a:srgbClr val="FF0000"/>
                          </a:solidFill>
                          <a:latin typeface="Arial MT"/>
                          <a:cs typeface="Arial MT"/>
                        </a:rPr>
                        <a:t>12.446.519</a:t>
                      </a:r>
                    </a:p>
                  </a:txBody>
                  <a:tcPr marL="0" marR="0" marT="4381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7EAF0"/>
                    </a:solidFill>
                  </a:tcPr>
                </a:tc>
                <a:tc>
                  <a:txBody>
                    <a:bodyPr/>
                    <a:lstStyle/>
                    <a:p>
                      <a:pPr marR="60325" algn="r">
                        <a:lnSpc>
                          <a:spcPct val="100000"/>
                        </a:lnSpc>
                        <a:spcBef>
                          <a:spcPts val="345"/>
                        </a:spcBef>
                      </a:pPr>
                      <a:r>
                        <a:rPr sz="1050" dirty="0">
                          <a:solidFill>
                            <a:srgbClr val="171717"/>
                          </a:solidFill>
                          <a:latin typeface="Arial MT"/>
                          <a:cs typeface="Arial MT"/>
                        </a:rPr>
                        <a:t>17.086.737</a:t>
                      </a:r>
                      <a:endParaRPr sz="1050">
                        <a:latin typeface="Arial MT"/>
                        <a:cs typeface="Arial MT"/>
                      </a:endParaRPr>
                    </a:p>
                  </a:txBody>
                  <a:tcPr marL="0" marR="0" marT="4381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7EAF0"/>
                    </a:solidFill>
                  </a:tcPr>
                </a:tc>
                <a:tc>
                  <a:txBody>
                    <a:bodyPr/>
                    <a:lstStyle/>
                    <a:p>
                      <a:pPr marL="339725">
                        <a:lnSpc>
                          <a:spcPct val="100000"/>
                        </a:lnSpc>
                        <a:spcBef>
                          <a:spcPts val="345"/>
                        </a:spcBef>
                      </a:pPr>
                      <a:r>
                        <a:rPr sz="1050" dirty="0">
                          <a:solidFill>
                            <a:srgbClr val="171717"/>
                          </a:solidFill>
                          <a:latin typeface="Arial MT"/>
                          <a:cs typeface="Arial MT"/>
                        </a:rPr>
                        <a:t>16.657.728</a:t>
                      </a:r>
                      <a:endParaRPr sz="1050" dirty="0">
                        <a:latin typeface="Arial MT"/>
                        <a:cs typeface="Arial MT"/>
                      </a:endParaRPr>
                    </a:p>
                  </a:txBody>
                  <a:tcPr marL="0" marR="0" marT="4381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7EAF0"/>
                    </a:solidFill>
                  </a:tcPr>
                </a:tc>
                <a:tc>
                  <a:txBody>
                    <a:bodyPr/>
                    <a:lstStyle/>
                    <a:p>
                      <a:pPr marL="302895">
                        <a:lnSpc>
                          <a:spcPct val="100000"/>
                        </a:lnSpc>
                        <a:spcBef>
                          <a:spcPts val="345"/>
                        </a:spcBef>
                      </a:pPr>
                      <a:r>
                        <a:rPr sz="1050" dirty="0">
                          <a:solidFill>
                            <a:srgbClr val="171717"/>
                          </a:solidFill>
                          <a:latin typeface="Arial MT"/>
                          <a:cs typeface="Arial MT"/>
                        </a:rPr>
                        <a:t>1.240.933</a:t>
                      </a:r>
                      <a:endParaRPr sz="1050">
                        <a:latin typeface="Arial MT"/>
                        <a:cs typeface="Arial MT"/>
                      </a:endParaRPr>
                    </a:p>
                  </a:txBody>
                  <a:tcPr marL="0" marR="0" marT="4381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7EAF0"/>
                    </a:solidFill>
                  </a:tcPr>
                </a:tc>
                <a:tc>
                  <a:txBody>
                    <a:bodyPr/>
                    <a:lstStyle/>
                    <a:p>
                      <a:pPr marL="156845">
                        <a:lnSpc>
                          <a:spcPct val="100000"/>
                        </a:lnSpc>
                        <a:spcBef>
                          <a:spcPts val="345"/>
                        </a:spcBef>
                      </a:pPr>
                      <a:r>
                        <a:rPr sz="1050" dirty="0">
                          <a:solidFill>
                            <a:srgbClr val="171717"/>
                          </a:solidFill>
                          <a:latin typeface="Arial MT"/>
                          <a:cs typeface="Arial MT"/>
                        </a:rPr>
                        <a:t>17.898.661</a:t>
                      </a:r>
                      <a:endParaRPr sz="1050">
                        <a:latin typeface="Arial MT"/>
                        <a:cs typeface="Arial MT"/>
                      </a:endParaRPr>
                    </a:p>
                  </a:txBody>
                  <a:tcPr marL="0" marR="0" marT="4381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7EAF0"/>
                    </a:solidFill>
                  </a:tcPr>
                </a:tc>
                <a:tc>
                  <a:txBody>
                    <a:bodyPr/>
                    <a:lstStyle/>
                    <a:p>
                      <a:pPr marL="222250">
                        <a:lnSpc>
                          <a:spcPct val="100000"/>
                        </a:lnSpc>
                        <a:spcBef>
                          <a:spcPts val="345"/>
                        </a:spcBef>
                      </a:pPr>
                      <a:r>
                        <a:rPr sz="1050" dirty="0">
                          <a:solidFill>
                            <a:srgbClr val="171717"/>
                          </a:solidFill>
                          <a:latin typeface="Arial MT"/>
                          <a:cs typeface="Arial MT"/>
                        </a:rPr>
                        <a:t>-811.924</a:t>
                      </a:r>
                      <a:endParaRPr sz="1050">
                        <a:latin typeface="Arial MT"/>
                        <a:cs typeface="Arial MT"/>
                      </a:endParaRPr>
                    </a:p>
                  </a:txBody>
                  <a:tcPr marL="0" marR="0" marT="4381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7EA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17295">
                <a:tc>
                  <a:txBody>
                    <a:bodyPr/>
                    <a:lstStyle/>
                    <a:p>
                      <a:pPr algn="ctr">
                        <a:lnSpc>
                          <a:spcPts val="1170"/>
                        </a:lnSpc>
                        <a:spcBef>
                          <a:spcPts val="700"/>
                        </a:spcBef>
                      </a:pPr>
                      <a:r>
                        <a:rPr sz="1050" dirty="0">
                          <a:solidFill>
                            <a:srgbClr val="171717"/>
                          </a:solidFill>
                          <a:latin typeface="Arial MT"/>
                          <a:cs typeface="Arial MT"/>
                        </a:rPr>
                        <a:t>2013</a:t>
                      </a:r>
                      <a:endParaRPr sz="1050">
                        <a:latin typeface="Arial MT"/>
                        <a:cs typeface="Arial MT"/>
                      </a:endParaRPr>
                    </a:p>
                  </a:txBody>
                  <a:tcPr marL="0" marR="0" marT="8890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AD2E1"/>
                    </a:solidFill>
                  </a:tcPr>
                </a:tc>
                <a:tc>
                  <a:txBody>
                    <a:bodyPr/>
                    <a:lstStyle/>
                    <a:p>
                      <a:pPr marL="302260">
                        <a:lnSpc>
                          <a:spcPct val="100000"/>
                        </a:lnSpc>
                        <a:spcBef>
                          <a:spcPts val="345"/>
                        </a:spcBef>
                      </a:pPr>
                      <a:r>
                        <a:rPr sz="1050" dirty="0">
                          <a:solidFill>
                            <a:srgbClr val="171717"/>
                          </a:solidFill>
                          <a:latin typeface="Arial MT"/>
                          <a:cs typeface="Arial MT"/>
                        </a:rPr>
                        <a:t>4.533.128</a:t>
                      </a:r>
                      <a:endParaRPr sz="1050">
                        <a:latin typeface="Arial MT"/>
                        <a:cs typeface="Arial MT"/>
                      </a:endParaRPr>
                    </a:p>
                  </a:txBody>
                  <a:tcPr marL="0" marR="0" marT="4381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AD2E1"/>
                    </a:solidFill>
                  </a:tcPr>
                </a:tc>
                <a:tc>
                  <a:txBody>
                    <a:bodyPr/>
                    <a:lstStyle/>
                    <a:p>
                      <a:pPr marL="229235">
                        <a:lnSpc>
                          <a:spcPct val="100000"/>
                        </a:lnSpc>
                        <a:spcBef>
                          <a:spcPts val="345"/>
                        </a:spcBef>
                      </a:pPr>
                      <a:r>
                        <a:rPr sz="1050" dirty="0">
                          <a:solidFill>
                            <a:srgbClr val="FF0000"/>
                          </a:solidFill>
                          <a:latin typeface="Arial MT"/>
                          <a:cs typeface="Arial MT"/>
                        </a:rPr>
                        <a:t>13.651.789</a:t>
                      </a:r>
                    </a:p>
                  </a:txBody>
                  <a:tcPr marL="0" marR="0" marT="4381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AD2E1"/>
                    </a:solidFill>
                  </a:tcPr>
                </a:tc>
                <a:tc>
                  <a:txBody>
                    <a:bodyPr/>
                    <a:lstStyle/>
                    <a:p>
                      <a:pPr marR="60325" algn="r">
                        <a:lnSpc>
                          <a:spcPct val="100000"/>
                        </a:lnSpc>
                        <a:spcBef>
                          <a:spcPts val="345"/>
                        </a:spcBef>
                      </a:pPr>
                      <a:r>
                        <a:rPr sz="1050" dirty="0">
                          <a:solidFill>
                            <a:srgbClr val="171717"/>
                          </a:solidFill>
                          <a:latin typeface="Arial MT"/>
                          <a:cs typeface="Arial MT"/>
                        </a:rPr>
                        <a:t>18.184.917</a:t>
                      </a:r>
                      <a:endParaRPr sz="1050">
                        <a:latin typeface="Arial MT"/>
                        <a:cs typeface="Arial MT"/>
                      </a:endParaRPr>
                    </a:p>
                  </a:txBody>
                  <a:tcPr marL="0" marR="0" marT="4381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AD2E1"/>
                    </a:solidFill>
                  </a:tcPr>
                </a:tc>
                <a:tc>
                  <a:txBody>
                    <a:bodyPr/>
                    <a:lstStyle/>
                    <a:p>
                      <a:pPr marL="339725">
                        <a:lnSpc>
                          <a:spcPct val="100000"/>
                        </a:lnSpc>
                        <a:spcBef>
                          <a:spcPts val="345"/>
                        </a:spcBef>
                      </a:pPr>
                      <a:r>
                        <a:rPr sz="1050" dirty="0">
                          <a:solidFill>
                            <a:srgbClr val="171717"/>
                          </a:solidFill>
                          <a:latin typeface="Arial MT"/>
                          <a:cs typeface="Arial MT"/>
                        </a:rPr>
                        <a:t>16.955.187</a:t>
                      </a:r>
                      <a:endParaRPr sz="1050" dirty="0">
                        <a:latin typeface="Arial MT"/>
                        <a:cs typeface="Arial MT"/>
                      </a:endParaRPr>
                    </a:p>
                  </a:txBody>
                  <a:tcPr marL="0" marR="0" marT="4381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AD2E1"/>
                    </a:solidFill>
                  </a:tcPr>
                </a:tc>
                <a:tc>
                  <a:txBody>
                    <a:bodyPr/>
                    <a:lstStyle/>
                    <a:p>
                      <a:pPr marL="302895">
                        <a:lnSpc>
                          <a:spcPct val="100000"/>
                        </a:lnSpc>
                        <a:spcBef>
                          <a:spcPts val="345"/>
                        </a:spcBef>
                      </a:pPr>
                      <a:r>
                        <a:rPr sz="1050" dirty="0">
                          <a:solidFill>
                            <a:srgbClr val="171717"/>
                          </a:solidFill>
                          <a:latin typeface="Arial MT"/>
                          <a:cs typeface="Arial MT"/>
                        </a:rPr>
                        <a:t>1.383.947</a:t>
                      </a:r>
                      <a:endParaRPr sz="1050">
                        <a:latin typeface="Arial MT"/>
                        <a:cs typeface="Arial MT"/>
                      </a:endParaRPr>
                    </a:p>
                  </a:txBody>
                  <a:tcPr marL="0" marR="0" marT="4381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AD2E1"/>
                    </a:solidFill>
                  </a:tcPr>
                </a:tc>
                <a:tc>
                  <a:txBody>
                    <a:bodyPr/>
                    <a:lstStyle/>
                    <a:p>
                      <a:pPr marL="156845">
                        <a:lnSpc>
                          <a:spcPct val="100000"/>
                        </a:lnSpc>
                        <a:spcBef>
                          <a:spcPts val="345"/>
                        </a:spcBef>
                      </a:pPr>
                      <a:r>
                        <a:rPr sz="1050" dirty="0">
                          <a:solidFill>
                            <a:srgbClr val="171717"/>
                          </a:solidFill>
                          <a:latin typeface="Arial MT"/>
                          <a:cs typeface="Arial MT"/>
                        </a:rPr>
                        <a:t>18.339.134</a:t>
                      </a:r>
                      <a:endParaRPr sz="1050">
                        <a:latin typeface="Arial MT"/>
                        <a:cs typeface="Arial MT"/>
                      </a:endParaRPr>
                    </a:p>
                  </a:txBody>
                  <a:tcPr marL="0" marR="0" marT="4381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AD2E1"/>
                    </a:solidFill>
                  </a:tcPr>
                </a:tc>
                <a:tc>
                  <a:txBody>
                    <a:bodyPr/>
                    <a:lstStyle/>
                    <a:p>
                      <a:pPr marL="222250">
                        <a:lnSpc>
                          <a:spcPct val="100000"/>
                        </a:lnSpc>
                        <a:spcBef>
                          <a:spcPts val="345"/>
                        </a:spcBef>
                      </a:pPr>
                      <a:r>
                        <a:rPr sz="1050" dirty="0">
                          <a:solidFill>
                            <a:srgbClr val="171717"/>
                          </a:solidFill>
                          <a:latin typeface="Arial MT"/>
                          <a:cs typeface="Arial MT"/>
                        </a:rPr>
                        <a:t>-154.217</a:t>
                      </a:r>
                      <a:endParaRPr sz="1050">
                        <a:latin typeface="Arial MT"/>
                        <a:cs typeface="Arial MT"/>
                      </a:endParaRPr>
                    </a:p>
                  </a:txBody>
                  <a:tcPr marL="0" marR="0" marT="4381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AD2E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17457">
                <a:tc>
                  <a:txBody>
                    <a:bodyPr/>
                    <a:lstStyle/>
                    <a:p>
                      <a:pPr algn="ctr">
                        <a:lnSpc>
                          <a:spcPts val="1170"/>
                        </a:lnSpc>
                        <a:spcBef>
                          <a:spcPts val="700"/>
                        </a:spcBef>
                      </a:pPr>
                      <a:r>
                        <a:rPr sz="1050" dirty="0">
                          <a:solidFill>
                            <a:srgbClr val="171717"/>
                          </a:solidFill>
                          <a:latin typeface="Arial MT"/>
                          <a:cs typeface="Arial MT"/>
                        </a:rPr>
                        <a:t>2014</a:t>
                      </a:r>
                      <a:endParaRPr sz="1050">
                        <a:latin typeface="Arial MT"/>
                        <a:cs typeface="Arial MT"/>
                      </a:endParaRPr>
                    </a:p>
                  </a:txBody>
                  <a:tcPr marL="0" marR="0" marT="8890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7EAF0"/>
                    </a:solidFill>
                  </a:tcPr>
                </a:tc>
                <a:tc>
                  <a:txBody>
                    <a:bodyPr/>
                    <a:lstStyle/>
                    <a:p>
                      <a:pPr marL="302260">
                        <a:lnSpc>
                          <a:spcPct val="100000"/>
                        </a:lnSpc>
                        <a:spcBef>
                          <a:spcPts val="345"/>
                        </a:spcBef>
                      </a:pPr>
                      <a:r>
                        <a:rPr sz="1050" dirty="0">
                          <a:solidFill>
                            <a:srgbClr val="171717"/>
                          </a:solidFill>
                          <a:latin typeface="Arial MT"/>
                          <a:cs typeface="Arial MT"/>
                        </a:rPr>
                        <a:t>5.452.093</a:t>
                      </a:r>
                      <a:endParaRPr sz="1050">
                        <a:latin typeface="Arial MT"/>
                        <a:cs typeface="Arial MT"/>
                      </a:endParaRPr>
                    </a:p>
                  </a:txBody>
                  <a:tcPr marL="0" marR="0" marT="4381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7EAF0"/>
                    </a:solidFill>
                  </a:tcPr>
                </a:tc>
                <a:tc>
                  <a:txBody>
                    <a:bodyPr/>
                    <a:lstStyle/>
                    <a:p>
                      <a:pPr marL="229235">
                        <a:lnSpc>
                          <a:spcPct val="100000"/>
                        </a:lnSpc>
                        <a:spcBef>
                          <a:spcPts val="345"/>
                        </a:spcBef>
                      </a:pPr>
                      <a:r>
                        <a:rPr sz="1050" dirty="0">
                          <a:solidFill>
                            <a:srgbClr val="FF0000"/>
                          </a:solidFill>
                          <a:latin typeface="Arial MT"/>
                          <a:cs typeface="Arial MT"/>
                        </a:rPr>
                        <a:t>15.615.941</a:t>
                      </a:r>
                    </a:p>
                  </a:txBody>
                  <a:tcPr marL="0" marR="0" marT="4381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7EAF0"/>
                    </a:solidFill>
                  </a:tcPr>
                </a:tc>
                <a:tc>
                  <a:txBody>
                    <a:bodyPr/>
                    <a:lstStyle/>
                    <a:p>
                      <a:pPr marR="60325" algn="r">
                        <a:lnSpc>
                          <a:spcPct val="100000"/>
                        </a:lnSpc>
                        <a:spcBef>
                          <a:spcPts val="345"/>
                        </a:spcBef>
                      </a:pPr>
                      <a:r>
                        <a:rPr sz="1050" dirty="0">
                          <a:solidFill>
                            <a:srgbClr val="171717"/>
                          </a:solidFill>
                          <a:latin typeface="Arial MT"/>
                          <a:cs typeface="Arial MT"/>
                        </a:rPr>
                        <a:t>21.068.035</a:t>
                      </a:r>
                      <a:endParaRPr sz="1050">
                        <a:latin typeface="Arial MT"/>
                        <a:cs typeface="Arial MT"/>
                      </a:endParaRPr>
                    </a:p>
                  </a:txBody>
                  <a:tcPr marL="0" marR="0" marT="4381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7EAF0"/>
                    </a:solidFill>
                  </a:tcPr>
                </a:tc>
                <a:tc>
                  <a:txBody>
                    <a:bodyPr/>
                    <a:lstStyle/>
                    <a:p>
                      <a:pPr marL="339725">
                        <a:lnSpc>
                          <a:spcPct val="100000"/>
                        </a:lnSpc>
                        <a:spcBef>
                          <a:spcPts val="345"/>
                        </a:spcBef>
                      </a:pPr>
                      <a:r>
                        <a:rPr sz="1050" dirty="0">
                          <a:solidFill>
                            <a:srgbClr val="171717"/>
                          </a:solidFill>
                          <a:latin typeface="Arial MT"/>
                          <a:cs typeface="Arial MT"/>
                        </a:rPr>
                        <a:t>18.794.751</a:t>
                      </a:r>
                      <a:endParaRPr sz="1050" dirty="0">
                        <a:latin typeface="Arial MT"/>
                        <a:cs typeface="Arial MT"/>
                      </a:endParaRPr>
                    </a:p>
                  </a:txBody>
                  <a:tcPr marL="0" marR="0" marT="4381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7EAF0"/>
                    </a:solidFill>
                  </a:tcPr>
                </a:tc>
                <a:tc>
                  <a:txBody>
                    <a:bodyPr/>
                    <a:lstStyle/>
                    <a:p>
                      <a:pPr marL="302895">
                        <a:lnSpc>
                          <a:spcPct val="100000"/>
                        </a:lnSpc>
                        <a:spcBef>
                          <a:spcPts val="345"/>
                        </a:spcBef>
                      </a:pPr>
                      <a:r>
                        <a:rPr sz="1050" dirty="0">
                          <a:solidFill>
                            <a:srgbClr val="171717"/>
                          </a:solidFill>
                          <a:latin typeface="Arial MT"/>
                          <a:cs typeface="Arial MT"/>
                        </a:rPr>
                        <a:t>1.185.934</a:t>
                      </a:r>
                      <a:endParaRPr sz="1050">
                        <a:latin typeface="Arial MT"/>
                        <a:cs typeface="Arial MT"/>
                      </a:endParaRPr>
                    </a:p>
                  </a:txBody>
                  <a:tcPr marL="0" marR="0" marT="4381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7EAF0"/>
                    </a:solidFill>
                  </a:tcPr>
                </a:tc>
                <a:tc>
                  <a:txBody>
                    <a:bodyPr/>
                    <a:lstStyle/>
                    <a:p>
                      <a:pPr marL="156845">
                        <a:lnSpc>
                          <a:spcPct val="100000"/>
                        </a:lnSpc>
                        <a:spcBef>
                          <a:spcPts val="345"/>
                        </a:spcBef>
                      </a:pPr>
                      <a:r>
                        <a:rPr sz="1050" dirty="0">
                          <a:solidFill>
                            <a:srgbClr val="171717"/>
                          </a:solidFill>
                          <a:latin typeface="Arial MT"/>
                          <a:cs typeface="Arial MT"/>
                        </a:rPr>
                        <a:t>19.980.685</a:t>
                      </a:r>
                      <a:endParaRPr sz="1050">
                        <a:latin typeface="Arial MT"/>
                        <a:cs typeface="Arial MT"/>
                      </a:endParaRPr>
                    </a:p>
                  </a:txBody>
                  <a:tcPr marL="0" marR="0" marT="4381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7EAF0"/>
                    </a:solidFill>
                  </a:tcPr>
                </a:tc>
                <a:tc>
                  <a:txBody>
                    <a:bodyPr/>
                    <a:lstStyle/>
                    <a:p>
                      <a:pPr marL="188595">
                        <a:lnSpc>
                          <a:spcPct val="100000"/>
                        </a:lnSpc>
                        <a:spcBef>
                          <a:spcPts val="345"/>
                        </a:spcBef>
                      </a:pPr>
                      <a:r>
                        <a:rPr sz="1050" dirty="0">
                          <a:solidFill>
                            <a:srgbClr val="171717"/>
                          </a:solidFill>
                          <a:latin typeface="Arial MT"/>
                          <a:cs typeface="Arial MT"/>
                        </a:rPr>
                        <a:t>1.087.350</a:t>
                      </a:r>
                      <a:endParaRPr sz="1050">
                        <a:latin typeface="Arial MT"/>
                        <a:cs typeface="Arial MT"/>
                      </a:endParaRPr>
                    </a:p>
                  </a:txBody>
                  <a:tcPr marL="0" marR="0" marT="4381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7EA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17295">
                <a:tc>
                  <a:txBody>
                    <a:bodyPr/>
                    <a:lstStyle/>
                    <a:p>
                      <a:pPr algn="ctr">
                        <a:lnSpc>
                          <a:spcPts val="1170"/>
                        </a:lnSpc>
                        <a:spcBef>
                          <a:spcPts val="700"/>
                        </a:spcBef>
                      </a:pPr>
                      <a:r>
                        <a:rPr sz="1050" dirty="0">
                          <a:solidFill>
                            <a:srgbClr val="171717"/>
                          </a:solidFill>
                          <a:latin typeface="Arial MT"/>
                          <a:cs typeface="Arial MT"/>
                        </a:rPr>
                        <a:t>2015</a:t>
                      </a:r>
                      <a:endParaRPr sz="1050">
                        <a:latin typeface="Arial MT"/>
                        <a:cs typeface="Arial MT"/>
                      </a:endParaRPr>
                    </a:p>
                  </a:txBody>
                  <a:tcPr marL="0" marR="0" marT="8890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AD2E1"/>
                    </a:solidFill>
                  </a:tcPr>
                </a:tc>
                <a:tc>
                  <a:txBody>
                    <a:bodyPr/>
                    <a:lstStyle/>
                    <a:p>
                      <a:pPr marL="302260">
                        <a:lnSpc>
                          <a:spcPct val="100000"/>
                        </a:lnSpc>
                        <a:spcBef>
                          <a:spcPts val="345"/>
                        </a:spcBef>
                      </a:pPr>
                      <a:r>
                        <a:rPr sz="1050" dirty="0">
                          <a:solidFill>
                            <a:srgbClr val="171717"/>
                          </a:solidFill>
                          <a:latin typeface="Arial MT"/>
                          <a:cs typeface="Arial MT"/>
                        </a:rPr>
                        <a:t>6.337.319</a:t>
                      </a:r>
                      <a:endParaRPr sz="1050" dirty="0">
                        <a:latin typeface="Arial MT"/>
                        <a:cs typeface="Arial MT"/>
                      </a:endParaRPr>
                    </a:p>
                  </a:txBody>
                  <a:tcPr marL="0" marR="0" marT="4381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AD2E1"/>
                    </a:solidFill>
                  </a:tcPr>
                </a:tc>
                <a:tc>
                  <a:txBody>
                    <a:bodyPr/>
                    <a:lstStyle/>
                    <a:p>
                      <a:pPr marL="229235">
                        <a:lnSpc>
                          <a:spcPct val="100000"/>
                        </a:lnSpc>
                        <a:spcBef>
                          <a:spcPts val="345"/>
                        </a:spcBef>
                      </a:pPr>
                      <a:r>
                        <a:rPr sz="1050" dirty="0">
                          <a:solidFill>
                            <a:srgbClr val="FF0000"/>
                          </a:solidFill>
                          <a:latin typeface="Arial MT"/>
                          <a:cs typeface="Arial MT"/>
                        </a:rPr>
                        <a:t>16.650.430</a:t>
                      </a:r>
                    </a:p>
                  </a:txBody>
                  <a:tcPr marL="0" marR="0" marT="4381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AD2E1"/>
                    </a:solidFill>
                  </a:tcPr>
                </a:tc>
                <a:tc>
                  <a:txBody>
                    <a:bodyPr/>
                    <a:lstStyle/>
                    <a:p>
                      <a:pPr marR="60325" algn="r">
                        <a:lnSpc>
                          <a:spcPct val="100000"/>
                        </a:lnSpc>
                        <a:spcBef>
                          <a:spcPts val="345"/>
                        </a:spcBef>
                      </a:pPr>
                      <a:r>
                        <a:rPr sz="1050" dirty="0">
                          <a:solidFill>
                            <a:srgbClr val="171717"/>
                          </a:solidFill>
                          <a:latin typeface="Arial MT"/>
                          <a:cs typeface="Arial MT"/>
                        </a:rPr>
                        <a:t>22.987.750</a:t>
                      </a:r>
                      <a:endParaRPr sz="1050">
                        <a:latin typeface="Arial MT"/>
                        <a:cs typeface="Arial MT"/>
                      </a:endParaRPr>
                    </a:p>
                  </a:txBody>
                  <a:tcPr marL="0" marR="0" marT="4381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AD2E1"/>
                    </a:solidFill>
                  </a:tcPr>
                </a:tc>
                <a:tc>
                  <a:txBody>
                    <a:bodyPr/>
                    <a:lstStyle/>
                    <a:p>
                      <a:pPr marL="339725">
                        <a:lnSpc>
                          <a:spcPct val="100000"/>
                        </a:lnSpc>
                        <a:spcBef>
                          <a:spcPts val="345"/>
                        </a:spcBef>
                      </a:pPr>
                      <a:r>
                        <a:rPr sz="1050" dirty="0">
                          <a:solidFill>
                            <a:srgbClr val="171717"/>
                          </a:solidFill>
                          <a:latin typeface="Arial MT"/>
                          <a:cs typeface="Arial MT"/>
                        </a:rPr>
                        <a:t>20.258.362</a:t>
                      </a:r>
                      <a:endParaRPr sz="1050" dirty="0">
                        <a:latin typeface="Arial MT"/>
                        <a:cs typeface="Arial MT"/>
                      </a:endParaRPr>
                    </a:p>
                  </a:txBody>
                  <a:tcPr marL="0" marR="0" marT="4381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AD2E1"/>
                    </a:solidFill>
                  </a:tcPr>
                </a:tc>
                <a:tc>
                  <a:txBody>
                    <a:bodyPr/>
                    <a:lstStyle/>
                    <a:p>
                      <a:pPr marL="302895">
                        <a:lnSpc>
                          <a:spcPct val="100000"/>
                        </a:lnSpc>
                        <a:spcBef>
                          <a:spcPts val="345"/>
                        </a:spcBef>
                      </a:pPr>
                      <a:r>
                        <a:rPr sz="1050" dirty="0">
                          <a:solidFill>
                            <a:srgbClr val="171717"/>
                          </a:solidFill>
                          <a:latin typeface="Arial MT"/>
                          <a:cs typeface="Arial MT"/>
                        </a:rPr>
                        <a:t>1.629.217</a:t>
                      </a:r>
                      <a:endParaRPr sz="1050">
                        <a:latin typeface="Arial MT"/>
                        <a:cs typeface="Arial MT"/>
                      </a:endParaRPr>
                    </a:p>
                  </a:txBody>
                  <a:tcPr marL="0" marR="0" marT="4381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AD2E1"/>
                    </a:solidFill>
                  </a:tcPr>
                </a:tc>
                <a:tc>
                  <a:txBody>
                    <a:bodyPr/>
                    <a:lstStyle/>
                    <a:p>
                      <a:pPr marL="156845">
                        <a:lnSpc>
                          <a:spcPct val="100000"/>
                        </a:lnSpc>
                        <a:spcBef>
                          <a:spcPts val="345"/>
                        </a:spcBef>
                      </a:pPr>
                      <a:r>
                        <a:rPr sz="1050" dirty="0">
                          <a:solidFill>
                            <a:srgbClr val="171717"/>
                          </a:solidFill>
                          <a:latin typeface="Arial MT"/>
                          <a:cs typeface="Arial MT"/>
                        </a:rPr>
                        <a:t>21.887.579</a:t>
                      </a:r>
                      <a:endParaRPr sz="1050" dirty="0">
                        <a:latin typeface="Arial MT"/>
                        <a:cs typeface="Arial MT"/>
                      </a:endParaRPr>
                    </a:p>
                  </a:txBody>
                  <a:tcPr marL="0" marR="0" marT="4381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AD2E1"/>
                    </a:solidFill>
                  </a:tcPr>
                </a:tc>
                <a:tc>
                  <a:txBody>
                    <a:bodyPr/>
                    <a:lstStyle/>
                    <a:p>
                      <a:pPr marL="188595">
                        <a:lnSpc>
                          <a:spcPct val="100000"/>
                        </a:lnSpc>
                        <a:spcBef>
                          <a:spcPts val="345"/>
                        </a:spcBef>
                      </a:pPr>
                      <a:r>
                        <a:rPr sz="1050" dirty="0">
                          <a:solidFill>
                            <a:srgbClr val="171717"/>
                          </a:solidFill>
                          <a:latin typeface="Arial MT"/>
                          <a:cs typeface="Arial MT"/>
                        </a:rPr>
                        <a:t>1.100.171</a:t>
                      </a:r>
                      <a:endParaRPr sz="1050">
                        <a:latin typeface="Arial MT"/>
                        <a:cs typeface="Arial MT"/>
                      </a:endParaRPr>
                    </a:p>
                  </a:txBody>
                  <a:tcPr marL="0" marR="0" marT="4381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AD2E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17295">
                <a:tc>
                  <a:txBody>
                    <a:bodyPr/>
                    <a:lstStyle/>
                    <a:p>
                      <a:pPr algn="ctr">
                        <a:lnSpc>
                          <a:spcPts val="1170"/>
                        </a:lnSpc>
                        <a:spcBef>
                          <a:spcPts val="700"/>
                        </a:spcBef>
                      </a:pPr>
                      <a:r>
                        <a:rPr sz="1050" dirty="0">
                          <a:solidFill>
                            <a:srgbClr val="171717"/>
                          </a:solidFill>
                          <a:latin typeface="Arial MT"/>
                          <a:cs typeface="Arial MT"/>
                        </a:rPr>
                        <a:t>2016</a:t>
                      </a:r>
                      <a:endParaRPr sz="1050">
                        <a:latin typeface="Arial MT"/>
                        <a:cs typeface="Arial MT"/>
                      </a:endParaRPr>
                    </a:p>
                  </a:txBody>
                  <a:tcPr marL="0" marR="0" marT="8890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7EAF0"/>
                    </a:solidFill>
                  </a:tcPr>
                </a:tc>
                <a:tc>
                  <a:txBody>
                    <a:bodyPr/>
                    <a:lstStyle/>
                    <a:p>
                      <a:pPr marL="302260">
                        <a:lnSpc>
                          <a:spcPct val="100000"/>
                        </a:lnSpc>
                        <a:spcBef>
                          <a:spcPts val="345"/>
                        </a:spcBef>
                      </a:pPr>
                      <a:r>
                        <a:rPr sz="1050" dirty="0">
                          <a:solidFill>
                            <a:srgbClr val="171717"/>
                          </a:solidFill>
                          <a:latin typeface="Arial MT"/>
                          <a:cs typeface="Arial MT"/>
                        </a:rPr>
                        <a:t>7.263.076</a:t>
                      </a:r>
                      <a:endParaRPr sz="1050">
                        <a:latin typeface="Arial MT"/>
                        <a:cs typeface="Arial MT"/>
                      </a:endParaRPr>
                    </a:p>
                  </a:txBody>
                  <a:tcPr marL="0" marR="0" marT="4381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7EAF0"/>
                    </a:solidFill>
                  </a:tcPr>
                </a:tc>
                <a:tc>
                  <a:txBody>
                    <a:bodyPr/>
                    <a:lstStyle/>
                    <a:p>
                      <a:pPr marL="229235">
                        <a:lnSpc>
                          <a:spcPct val="100000"/>
                        </a:lnSpc>
                        <a:spcBef>
                          <a:spcPts val="345"/>
                        </a:spcBef>
                      </a:pPr>
                      <a:r>
                        <a:rPr sz="1050" dirty="0">
                          <a:solidFill>
                            <a:srgbClr val="FF0000"/>
                          </a:solidFill>
                          <a:latin typeface="Arial MT"/>
                          <a:cs typeface="Arial MT"/>
                        </a:rPr>
                        <a:t>18.131.828</a:t>
                      </a:r>
                    </a:p>
                  </a:txBody>
                  <a:tcPr marL="0" marR="0" marT="4381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7EAF0"/>
                    </a:solidFill>
                  </a:tcPr>
                </a:tc>
                <a:tc>
                  <a:txBody>
                    <a:bodyPr/>
                    <a:lstStyle/>
                    <a:p>
                      <a:pPr marR="60325" algn="r">
                        <a:lnSpc>
                          <a:spcPct val="100000"/>
                        </a:lnSpc>
                        <a:spcBef>
                          <a:spcPts val="345"/>
                        </a:spcBef>
                      </a:pPr>
                      <a:r>
                        <a:rPr sz="1050" dirty="0">
                          <a:solidFill>
                            <a:srgbClr val="171717"/>
                          </a:solidFill>
                          <a:latin typeface="Arial MT"/>
                          <a:cs typeface="Arial MT"/>
                        </a:rPr>
                        <a:t>25.394.905</a:t>
                      </a:r>
                      <a:endParaRPr sz="1050">
                        <a:latin typeface="Arial MT"/>
                        <a:cs typeface="Arial MT"/>
                      </a:endParaRPr>
                    </a:p>
                  </a:txBody>
                  <a:tcPr marL="0" marR="0" marT="4381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7EAF0"/>
                    </a:solidFill>
                  </a:tcPr>
                </a:tc>
                <a:tc>
                  <a:txBody>
                    <a:bodyPr/>
                    <a:lstStyle/>
                    <a:p>
                      <a:pPr marL="339725">
                        <a:lnSpc>
                          <a:spcPct val="100000"/>
                        </a:lnSpc>
                        <a:spcBef>
                          <a:spcPts val="345"/>
                        </a:spcBef>
                      </a:pPr>
                      <a:r>
                        <a:rPr sz="1050" dirty="0">
                          <a:solidFill>
                            <a:srgbClr val="171717"/>
                          </a:solidFill>
                          <a:latin typeface="Arial MT"/>
                          <a:cs typeface="Arial MT"/>
                        </a:rPr>
                        <a:t>32.365.722</a:t>
                      </a:r>
                      <a:endParaRPr sz="1050">
                        <a:latin typeface="Arial MT"/>
                        <a:cs typeface="Arial MT"/>
                      </a:endParaRPr>
                    </a:p>
                  </a:txBody>
                  <a:tcPr marL="0" marR="0" marT="4381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7EAF0"/>
                    </a:solidFill>
                  </a:tcPr>
                </a:tc>
                <a:tc>
                  <a:txBody>
                    <a:bodyPr/>
                    <a:lstStyle/>
                    <a:p>
                      <a:pPr marL="302895">
                        <a:lnSpc>
                          <a:spcPct val="100000"/>
                        </a:lnSpc>
                        <a:spcBef>
                          <a:spcPts val="345"/>
                        </a:spcBef>
                      </a:pPr>
                      <a:r>
                        <a:rPr sz="1050" dirty="0">
                          <a:solidFill>
                            <a:srgbClr val="171717"/>
                          </a:solidFill>
                          <a:latin typeface="Arial MT"/>
                          <a:cs typeface="Arial MT"/>
                        </a:rPr>
                        <a:t>2.682.599</a:t>
                      </a:r>
                      <a:endParaRPr sz="1050">
                        <a:latin typeface="Arial MT"/>
                        <a:cs typeface="Arial MT"/>
                      </a:endParaRPr>
                    </a:p>
                  </a:txBody>
                  <a:tcPr marL="0" marR="0" marT="4381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7EAF0"/>
                    </a:solidFill>
                  </a:tcPr>
                </a:tc>
                <a:tc>
                  <a:txBody>
                    <a:bodyPr/>
                    <a:lstStyle/>
                    <a:p>
                      <a:pPr marL="156845">
                        <a:lnSpc>
                          <a:spcPct val="100000"/>
                        </a:lnSpc>
                        <a:spcBef>
                          <a:spcPts val="345"/>
                        </a:spcBef>
                      </a:pPr>
                      <a:r>
                        <a:rPr sz="1050" dirty="0">
                          <a:solidFill>
                            <a:srgbClr val="171717"/>
                          </a:solidFill>
                          <a:latin typeface="Arial MT"/>
                          <a:cs typeface="Arial MT"/>
                        </a:rPr>
                        <a:t>35.048.321</a:t>
                      </a:r>
                      <a:endParaRPr sz="1050">
                        <a:latin typeface="Arial MT"/>
                        <a:cs typeface="Arial MT"/>
                      </a:endParaRPr>
                    </a:p>
                  </a:txBody>
                  <a:tcPr marL="0" marR="0" marT="4381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7EAF0"/>
                    </a:solidFill>
                  </a:tcPr>
                </a:tc>
                <a:tc>
                  <a:txBody>
                    <a:bodyPr/>
                    <a:lstStyle/>
                    <a:p>
                      <a:pPr marR="156845" algn="r">
                        <a:lnSpc>
                          <a:spcPct val="100000"/>
                        </a:lnSpc>
                        <a:spcBef>
                          <a:spcPts val="345"/>
                        </a:spcBef>
                      </a:pPr>
                      <a:r>
                        <a:rPr sz="1050" dirty="0">
                          <a:solidFill>
                            <a:srgbClr val="171717"/>
                          </a:solidFill>
                          <a:latin typeface="Arial MT"/>
                          <a:cs typeface="Arial MT"/>
                        </a:rPr>
                        <a:t>-9.653.416</a:t>
                      </a:r>
                      <a:endParaRPr sz="1050">
                        <a:latin typeface="Arial MT"/>
                        <a:cs typeface="Arial MT"/>
                      </a:endParaRPr>
                    </a:p>
                  </a:txBody>
                  <a:tcPr marL="0" marR="0" marT="4381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7EA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17294">
                <a:tc>
                  <a:txBody>
                    <a:bodyPr/>
                    <a:lstStyle/>
                    <a:p>
                      <a:pPr algn="ctr">
                        <a:lnSpc>
                          <a:spcPts val="1165"/>
                        </a:lnSpc>
                        <a:spcBef>
                          <a:spcPts val="700"/>
                        </a:spcBef>
                      </a:pPr>
                      <a:r>
                        <a:rPr sz="1050" dirty="0">
                          <a:solidFill>
                            <a:srgbClr val="171717"/>
                          </a:solidFill>
                          <a:latin typeface="Arial MT"/>
                          <a:cs typeface="Arial MT"/>
                        </a:rPr>
                        <a:t>2017</a:t>
                      </a:r>
                      <a:endParaRPr sz="1050">
                        <a:latin typeface="Arial MT"/>
                        <a:cs typeface="Arial MT"/>
                      </a:endParaRPr>
                    </a:p>
                  </a:txBody>
                  <a:tcPr marL="0" marR="0" marT="8890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AD2E1"/>
                    </a:solidFill>
                  </a:tcPr>
                </a:tc>
                <a:tc>
                  <a:txBody>
                    <a:bodyPr/>
                    <a:lstStyle/>
                    <a:p>
                      <a:pPr marL="302260">
                        <a:lnSpc>
                          <a:spcPct val="100000"/>
                        </a:lnSpc>
                        <a:spcBef>
                          <a:spcPts val="345"/>
                        </a:spcBef>
                      </a:pPr>
                      <a:r>
                        <a:rPr sz="1050" dirty="0">
                          <a:solidFill>
                            <a:srgbClr val="171717"/>
                          </a:solidFill>
                          <a:latin typeface="Arial MT"/>
                          <a:cs typeface="Arial MT"/>
                        </a:rPr>
                        <a:t>7.963.906</a:t>
                      </a:r>
                      <a:endParaRPr sz="1050">
                        <a:latin typeface="Arial MT"/>
                        <a:cs typeface="Arial MT"/>
                      </a:endParaRPr>
                    </a:p>
                  </a:txBody>
                  <a:tcPr marL="0" marR="0" marT="4381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AD2E1"/>
                    </a:solidFill>
                  </a:tcPr>
                </a:tc>
                <a:tc>
                  <a:txBody>
                    <a:bodyPr/>
                    <a:lstStyle/>
                    <a:p>
                      <a:pPr marL="229235">
                        <a:lnSpc>
                          <a:spcPct val="100000"/>
                        </a:lnSpc>
                        <a:spcBef>
                          <a:spcPts val="345"/>
                        </a:spcBef>
                      </a:pPr>
                      <a:r>
                        <a:rPr sz="1050" dirty="0">
                          <a:solidFill>
                            <a:srgbClr val="FF0000"/>
                          </a:solidFill>
                          <a:latin typeface="Arial MT"/>
                          <a:cs typeface="Arial MT"/>
                        </a:rPr>
                        <a:t>19.006.031</a:t>
                      </a:r>
                    </a:p>
                  </a:txBody>
                  <a:tcPr marL="0" marR="0" marT="4381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AD2E1"/>
                    </a:solidFill>
                  </a:tcPr>
                </a:tc>
                <a:tc>
                  <a:txBody>
                    <a:bodyPr/>
                    <a:lstStyle/>
                    <a:p>
                      <a:pPr marR="60325" algn="r">
                        <a:lnSpc>
                          <a:spcPct val="100000"/>
                        </a:lnSpc>
                        <a:spcBef>
                          <a:spcPts val="345"/>
                        </a:spcBef>
                      </a:pPr>
                      <a:r>
                        <a:rPr sz="1050" dirty="0">
                          <a:solidFill>
                            <a:srgbClr val="171717"/>
                          </a:solidFill>
                          <a:latin typeface="Arial MT"/>
                          <a:cs typeface="Arial MT"/>
                        </a:rPr>
                        <a:t>26.969.937</a:t>
                      </a:r>
                      <a:endParaRPr sz="1050" dirty="0">
                        <a:latin typeface="Arial MT"/>
                        <a:cs typeface="Arial MT"/>
                      </a:endParaRPr>
                    </a:p>
                  </a:txBody>
                  <a:tcPr marL="0" marR="0" marT="4381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AD2E1"/>
                    </a:solidFill>
                  </a:tcPr>
                </a:tc>
                <a:tc>
                  <a:txBody>
                    <a:bodyPr/>
                    <a:lstStyle/>
                    <a:p>
                      <a:pPr marL="339725">
                        <a:lnSpc>
                          <a:spcPct val="100000"/>
                        </a:lnSpc>
                        <a:spcBef>
                          <a:spcPts val="345"/>
                        </a:spcBef>
                      </a:pPr>
                      <a:r>
                        <a:rPr sz="1050" dirty="0">
                          <a:solidFill>
                            <a:srgbClr val="171717"/>
                          </a:solidFill>
                          <a:latin typeface="Arial MT"/>
                          <a:cs typeface="Arial MT"/>
                        </a:rPr>
                        <a:t>24.474.248</a:t>
                      </a:r>
                      <a:endParaRPr sz="1050" dirty="0">
                        <a:latin typeface="Arial MT"/>
                        <a:cs typeface="Arial MT"/>
                      </a:endParaRPr>
                    </a:p>
                  </a:txBody>
                  <a:tcPr marL="0" marR="0" marT="4381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AD2E1"/>
                    </a:solidFill>
                  </a:tcPr>
                </a:tc>
                <a:tc>
                  <a:txBody>
                    <a:bodyPr/>
                    <a:lstStyle/>
                    <a:p>
                      <a:pPr marL="302895">
                        <a:lnSpc>
                          <a:spcPct val="100000"/>
                        </a:lnSpc>
                        <a:spcBef>
                          <a:spcPts val="345"/>
                        </a:spcBef>
                      </a:pPr>
                      <a:r>
                        <a:rPr sz="1050" dirty="0">
                          <a:solidFill>
                            <a:srgbClr val="171717"/>
                          </a:solidFill>
                          <a:latin typeface="Arial MT"/>
                          <a:cs typeface="Arial MT"/>
                        </a:rPr>
                        <a:t>2.864.167</a:t>
                      </a:r>
                      <a:endParaRPr sz="1050">
                        <a:latin typeface="Arial MT"/>
                        <a:cs typeface="Arial MT"/>
                      </a:endParaRPr>
                    </a:p>
                  </a:txBody>
                  <a:tcPr marL="0" marR="0" marT="4381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AD2E1"/>
                    </a:solidFill>
                  </a:tcPr>
                </a:tc>
                <a:tc>
                  <a:txBody>
                    <a:bodyPr/>
                    <a:lstStyle/>
                    <a:p>
                      <a:pPr marL="156845">
                        <a:lnSpc>
                          <a:spcPct val="100000"/>
                        </a:lnSpc>
                        <a:spcBef>
                          <a:spcPts val="345"/>
                        </a:spcBef>
                      </a:pPr>
                      <a:r>
                        <a:rPr sz="1050" dirty="0">
                          <a:solidFill>
                            <a:srgbClr val="171717"/>
                          </a:solidFill>
                          <a:latin typeface="Arial MT"/>
                          <a:cs typeface="Arial MT"/>
                        </a:rPr>
                        <a:t>27.338.415</a:t>
                      </a:r>
                      <a:endParaRPr sz="1050">
                        <a:latin typeface="Arial MT"/>
                        <a:cs typeface="Arial MT"/>
                      </a:endParaRPr>
                    </a:p>
                  </a:txBody>
                  <a:tcPr marL="0" marR="0" marT="4381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AD2E1"/>
                    </a:solidFill>
                  </a:tcPr>
                </a:tc>
                <a:tc>
                  <a:txBody>
                    <a:bodyPr/>
                    <a:lstStyle/>
                    <a:p>
                      <a:pPr marL="222250">
                        <a:lnSpc>
                          <a:spcPct val="100000"/>
                        </a:lnSpc>
                        <a:spcBef>
                          <a:spcPts val="345"/>
                        </a:spcBef>
                      </a:pPr>
                      <a:r>
                        <a:rPr sz="1050" dirty="0">
                          <a:solidFill>
                            <a:srgbClr val="171717"/>
                          </a:solidFill>
                          <a:latin typeface="Arial MT"/>
                          <a:cs typeface="Arial MT"/>
                        </a:rPr>
                        <a:t>-368.478</a:t>
                      </a:r>
                      <a:endParaRPr sz="1050">
                        <a:latin typeface="Arial MT"/>
                        <a:cs typeface="Arial MT"/>
                      </a:endParaRPr>
                    </a:p>
                  </a:txBody>
                  <a:tcPr marL="0" marR="0" marT="4381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AD2E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17457">
                <a:tc>
                  <a:txBody>
                    <a:bodyPr/>
                    <a:lstStyle/>
                    <a:p>
                      <a:pPr algn="ctr">
                        <a:lnSpc>
                          <a:spcPts val="1170"/>
                        </a:lnSpc>
                        <a:spcBef>
                          <a:spcPts val="700"/>
                        </a:spcBef>
                      </a:pPr>
                      <a:r>
                        <a:rPr sz="1050" dirty="0">
                          <a:solidFill>
                            <a:srgbClr val="171717"/>
                          </a:solidFill>
                          <a:latin typeface="Arial MT"/>
                          <a:cs typeface="Arial MT"/>
                        </a:rPr>
                        <a:t>2018</a:t>
                      </a:r>
                      <a:endParaRPr sz="1050">
                        <a:latin typeface="Arial MT"/>
                        <a:cs typeface="Arial MT"/>
                      </a:endParaRPr>
                    </a:p>
                  </a:txBody>
                  <a:tcPr marL="0" marR="0" marT="8890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7EAF0"/>
                    </a:solidFill>
                  </a:tcPr>
                </a:tc>
                <a:tc>
                  <a:txBody>
                    <a:bodyPr/>
                    <a:lstStyle/>
                    <a:p>
                      <a:pPr marL="302260">
                        <a:lnSpc>
                          <a:spcPct val="100000"/>
                        </a:lnSpc>
                        <a:spcBef>
                          <a:spcPts val="345"/>
                        </a:spcBef>
                      </a:pPr>
                      <a:r>
                        <a:rPr sz="1050" dirty="0">
                          <a:solidFill>
                            <a:srgbClr val="171717"/>
                          </a:solidFill>
                          <a:latin typeface="Arial MT"/>
                          <a:cs typeface="Arial MT"/>
                        </a:rPr>
                        <a:t>9.443.370</a:t>
                      </a:r>
                      <a:endParaRPr sz="1050">
                        <a:latin typeface="Arial MT"/>
                        <a:cs typeface="Arial MT"/>
                      </a:endParaRPr>
                    </a:p>
                  </a:txBody>
                  <a:tcPr marL="0" marR="0" marT="4381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7EAF0"/>
                    </a:solidFill>
                  </a:tcPr>
                </a:tc>
                <a:tc>
                  <a:txBody>
                    <a:bodyPr/>
                    <a:lstStyle/>
                    <a:p>
                      <a:pPr marL="229235">
                        <a:lnSpc>
                          <a:spcPct val="100000"/>
                        </a:lnSpc>
                        <a:spcBef>
                          <a:spcPts val="345"/>
                        </a:spcBef>
                      </a:pPr>
                      <a:r>
                        <a:rPr sz="1050" dirty="0">
                          <a:solidFill>
                            <a:srgbClr val="FF0000"/>
                          </a:solidFill>
                          <a:latin typeface="Arial MT"/>
                          <a:cs typeface="Arial MT"/>
                        </a:rPr>
                        <a:t>21.010.612</a:t>
                      </a:r>
                    </a:p>
                  </a:txBody>
                  <a:tcPr marL="0" marR="0" marT="4381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7EAF0"/>
                    </a:solidFill>
                  </a:tcPr>
                </a:tc>
                <a:tc>
                  <a:txBody>
                    <a:bodyPr/>
                    <a:lstStyle/>
                    <a:p>
                      <a:pPr marR="59055" algn="r">
                        <a:lnSpc>
                          <a:spcPct val="100000"/>
                        </a:lnSpc>
                        <a:spcBef>
                          <a:spcPts val="345"/>
                        </a:spcBef>
                      </a:pPr>
                      <a:r>
                        <a:rPr sz="1050" dirty="0">
                          <a:solidFill>
                            <a:srgbClr val="171717"/>
                          </a:solidFill>
                          <a:latin typeface="Arial MT"/>
                          <a:cs typeface="Arial MT"/>
                        </a:rPr>
                        <a:t>30.453.982</a:t>
                      </a:r>
                      <a:endParaRPr sz="1050">
                        <a:latin typeface="Arial MT"/>
                        <a:cs typeface="Arial MT"/>
                      </a:endParaRPr>
                    </a:p>
                  </a:txBody>
                  <a:tcPr marL="0" marR="0" marT="4381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7EAF0"/>
                    </a:solidFill>
                  </a:tcPr>
                </a:tc>
                <a:tc>
                  <a:txBody>
                    <a:bodyPr/>
                    <a:lstStyle/>
                    <a:p>
                      <a:pPr marL="339725">
                        <a:lnSpc>
                          <a:spcPct val="100000"/>
                        </a:lnSpc>
                        <a:spcBef>
                          <a:spcPts val="345"/>
                        </a:spcBef>
                      </a:pPr>
                      <a:r>
                        <a:rPr sz="1050" dirty="0">
                          <a:solidFill>
                            <a:srgbClr val="171717"/>
                          </a:solidFill>
                          <a:latin typeface="Arial MT"/>
                          <a:cs typeface="Arial MT"/>
                        </a:rPr>
                        <a:t>26.449.193</a:t>
                      </a:r>
                      <a:endParaRPr sz="1050" dirty="0">
                        <a:latin typeface="Arial MT"/>
                        <a:cs typeface="Arial MT"/>
                      </a:endParaRPr>
                    </a:p>
                  </a:txBody>
                  <a:tcPr marL="0" marR="0" marT="4381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7EAF0"/>
                    </a:solidFill>
                  </a:tcPr>
                </a:tc>
                <a:tc>
                  <a:txBody>
                    <a:bodyPr/>
                    <a:lstStyle/>
                    <a:p>
                      <a:pPr marL="302895">
                        <a:lnSpc>
                          <a:spcPct val="100000"/>
                        </a:lnSpc>
                        <a:spcBef>
                          <a:spcPts val="345"/>
                        </a:spcBef>
                      </a:pPr>
                      <a:r>
                        <a:rPr sz="1050" dirty="0">
                          <a:solidFill>
                            <a:srgbClr val="171717"/>
                          </a:solidFill>
                          <a:latin typeface="Arial MT"/>
                          <a:cs typeface="Arial MT"/>
                        </a:rPr>
                        <a:t>2.965.990</a:t>
                      </a:r>
                      <a:endParaRPr sz="1050">
                        <a:latin typeface="Arial MT"/>
                        <a:cs typeface="Arial MT"/>
                      </a:endParaRPr>
                    </a:p>
                  </a:txBody>
                  <a:tcPr marL="0" marR="0" marT="4381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7EAF0"/>
                    </a:solidFill>
                  </a:tcPr>
                </a:tc>
                <a:tc>
                  <a:txBody>
                    <a:bodyPr/>
                    <a:lstStyle/>
                    <a:p>
                      <a:pPr marL="156845">
                        <a:lnSpc>
                          <a:spcPct val="100000"/>
                        </a:lnSpc>
                        <a:spcBef>
                          <a:spcPts val="345"/>
                        </a:spcBef>
                      </a:pPr>
                      <a:r>
                        <a:rPr sz="1050" dirty="0">
                          <a:solidFill>
                            <a:srgbClr val="171717"/>
                          </a:solidFill>
                          <a:latin typeface="Arial MT"/>
                          <a:cs typeface="Arial MT"/>
                        </a:rPr>
                        <a:t>29.415.183</a:t>
                      </a:r>
                      <a:endParaRPr sz="1050">
                        <a:latin typeface="Arial MT"/>
                        <a:cs typeface="Arial MT"/>
                      </a:endParaRPr>
                    </a:p>
                  </a:txBody>
                  <a:tcPr marL="0" marR="0" marT="4381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7EAF0"/>
                    </a:solidFill>
                  </a:tcPr>
                </a:tc>
                <a:tc>
                  <a:txBody>
                    <a:bodyPr/>
                    <a:lstStyle/>
                    <a:p>
                      <a:pPr marL="188595">
                        <a:lnSpc>
                          <a:spcPct val="100000"/>
                        </a:lnSpc>
                        <a:spcBef>
                          <a:spcPts val="345"/>
                        </a:spcBef>
                      </a:pPr>
                      <a:r>
                        <a:rPr sz="1050" dirty="0">
                          <a:solidFill>
                            <a:srgbClr val="171717"/>
                          </a:solidFill>
                          <a:latin typeface="Arial MT"/>
                          <a:cs typeface="Arial MT"/>
                        </a:rPr>
                        <a:t>1.038.799</a:t>
                      </a:r>
                      <a:endParaRPr sz="1050">
                        <a:latin typeface="Arial MT"/>
                        <a:cs typeface="Arial MT"/>
                      </a:endParaRPr>
                    </a:p>
                  </a:txBody>
                  <a:tcPr marL="0" marR="0" marT="4381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7EA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17295">
                <a:tc>
                  <a:txBody>
                    <a:bodyPr/>
                    <a:lstStyle/>
                    <a:p>
                      <a:pPr algn="ctr">
                        <a:lnSpc>
                          <a:spcPts val="1165"/>
                        </a:lnSpc>
                        <a:spcBef>
                          <a:spcPts val="705"/>
                        </a:spcBef>
                      </a:pPr>
                      <a:r>
                        <a:rPr sz="1050" dirty="0">
                          <a:solidFill>
                            <a:srgbClr val="171717"/>
                          </a:solidFill>
                          <a:latin typeface="Arial MT"/>
                          <a:cs typeface="Arial MT"/>
                        </a:rPr>
                        <a:t>2019</a:t>
                      </a:r>
                      <a:endParaRPr sz="1050">
                        <a:latin typeface="Arial MT"/>
                        <a:cs typeface="Arial MT"/>
                      </a:endParaRPr>
                    </a:p>
                  </a:txBody>
                  <a:tcPr marL="0" marR="0" marT="8953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AD2E1"/>
                    </a:solidFill>
                  </a:tcPr>
                </a:tc>
                <a:tc>
                  <a:txBody>
                    <a:bodyPr/>
                    <a:lstStyle/>
                    <a:p>
                      <a:pPr marL="229235">
                        <a:lnSpc>
                          <a:spcPct val="100000"/>
                        </a:lnSpc>
                        <a:spcBef>
                          <a:spcPts val="345"/>
                        </a:spcBef>
                      </a:pPr>
                      <a:r>
                        <a:rPr sz="1050" dirty="0">
                          <a:solidFill>
                            <a:srgbClr val="171717"/>
                          </a:solidFill>
                          <a:latin typeface="Arial MT"/>
                          <a:cs typeface="Arial MT"/>
                        </a:rPr>
                        <a:t>10.623.367</a:t>
                      </a:r>
                      <a:endParaRPr sz="1050">
                        <a:latin typeface="Arial MT"/>
                        <a:cs typeface="Arial MT"/>
                      </a:endParaRPr>
                    </a:p>
                  </a:txBody>
                  <a:tcPr marL="0" marR="0" marT="4381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AD2E1"/>
                    </a:solidFill>
                  </a:tcPr>
                </a:tc>
                <a:tc>
                  <a:txBody>
                    <a:bodyPr/>
                    <a:lstStyle/>
                    <a:p>
                      <a:pPr marL="229235">
                        <a:lnSpc>
                          <a:spcPct val="100000"/>
                        </a:lnSpc>
                        <a:spcBef>
                          <a:spcPts val="345"/>
                        </a:spcBef>
                      </a:pPr>
                      <a:r>
                        <a:rPr sz="1050" dirty="0">
                          <a:solidFill>
                            <a:srgbClr val="FF0000"/>
                          </a:solidFill>
                          <a:latin typeface="Arial MT"/>
                          <a:cs typeface="Arial MT"/>
                        </a:rPr>
                        <a:t>23.629.519</a:t>
                      </a:r>
                    </a:p>
                  </a:txBody>
                  <a:tcPr marL="0" marR="0" marT="4381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AD2E1"/>
                    </a:solidFill>
                  </a:tcPr>
                </a:tc>
                <a:tc>
                  <a:txBody>
                    <a:bodyPr/>
                    <a:lstStyle/>
                    <a:p>
                      <a:pPr marR="60325" algn="r">
                        <a:lnSpc>
                          <a:spcPct val="100000"/>
                        </a:lnSpc>
                        <a:spcBef>
                          <a:spcPts val="345"/>
                        </a:spcBef>
                      </a:pPr>
                      <a:r>
                        <a:rPr sz="1050" dirty="0">
                          <a:solidFill>
                            <a:srgbClr val="171717"/>
                          </a:solidFill>
                          <a:latin typeface="Arial MT"/>
                          <a:cs typeface="Arial MT"/>
                        </a:rPr>
                        <a:t>34.252.886</a:t>
                      </a:r>
                      <a:endParaRPr sz="1050" dirty="0">
                        <a:latin typeface="Arial MT"/>
                        <a:cs typeface="Arial MT"/>
                      </a:endParaRPr>
                    </a:p>
                  </a:txBody>
                  <a:tcPr marL="0" marR="0" marT="4381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AD2E1"/>
                    </a:solidFill>
                  </a:tcPr>
                </a:tc>
                <a:tc>
                  <a:txBody>
                    <a:bodyPr/>
                    <a:lstStyle/>
                    <a:p>
                      <a:pPr marL="339725">
                        <a:lnSpc>
                          <a:spcPct val="100000"/>
                        </a:lnSpc>
                        <a:spcBef>
                          <a:spcPts val="345"/>
                        </a:spcBef>
                      </a:pPr>
                      <a:r>
                        <a:rPr sz="1050" dirty="0">
                          <a:solidFill>
                            <a:srgbClr val="171717"/>
                          </a:solidFill>
                          <a:latin typeface="Arial MT"/>
                          <a:cs typeface="Arial MT"/>
                        </a:rPr>
                        <a:t>28.751.624</a:t>
                      </a:r>
                      <a:endParaRPr sz="1050" dirty="0">
                        <a:latin typeface="Arial MT"/>
                        <a:cs typeface="Arial MT"/>
                      </a:endParaRPr>
                    </a:p>
                  </a:txBody>
                  <a:tcPr marL="0" marR="0" marT="4381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AD2E1"/>
                    </a:solidFill>
                  </a:tcPr>
                </a:tc>
                <a:tc>
                  <a:txBody>
                    <a:bodyPr/>
                    <a:lstStyle/>
                    <a:p>
                      <a:pPr marL="302895">
                        <a:lnSpc>
                          <a:spcPct val="100000"/>
                        </a:lnSpc>
                        <a:spcBef>
                          <a:spcPts val="345"/>
                        </a:spcBef>
                      </a:pPr>
                      <a:r>
                        <a:rPr sz="1050" dirty="0">
                          <a:solidFill>
                            <a:srgbClr val="171717"/>
                          </a:solidFill>
                          <a:latin typeface="Arial MT"/>
                          <a:cs typeface="Arial MT"/>
                        </a:rPr>
                        <a:t>3.480.730</a:t>
                      </a:r>
                      <a:endParaRPr sz="1050">
                        <a:latin typeface="Arial MT"/>
                        <a:cs typeface="Arial MT"/>
                      </a:endParaRPr>
                    </a:p>
                  </a:txBody>
                  <a:tcPr marL="0" marR="0" marT="4381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AD2E1"/>
                    </a:solidFill>
                  </a:tcPr>
                </a:tc>
                <a:tc>
                  <a:txBody>
                    <a:bodyPr/>
                    <a:lstStyle/>
                    <a:p>
                      <a:pPr marL="156845">
                        <a:lnSpc>
                          <a:spcPct val="100000"/>
                        </a:lnSpc>
                        <a:spcBef>
                          <a:spcPts val="345"/>
                        </a:spcBef>
                      </a:pPr>
                      <a:r>
                        <a:rPr sz="1050" dirty="0">
                          <a:solidFill>
                            <a:srgbClr val="171717"/>
                          </a:solidFill>
                          <a:latin typeface="Arial MT"/>
                          <a:cs typeface="Arial MT"/>
                        </a:rPr>
                        <a:t>32.232.354</a:t>
                      </a:r>
                      <a:endParaRPr sz="1050">
                        <a:latin typeface="Arial MT"/>
                        <a:cs typeface="Arial MT"/>
                      </a:endParaRPr>
                    </a:p>
                  </a:txBody>
                  <a:tcPr marL="0" marR="0" marT="4381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AD2E1"/>
                    </a:solidFill>
                  </a:tcPr>
                </a:tc>
                <a:tc>
                  <a:txBody>
                    <a:bodyPr/>
                    <a:lstStyle/>
                    <a:p>
                      <a:pPr marL="188595">
                        <a:lnSpc>
                          <a:spcPct val="100000"/>
                        </a:lnSpc>
                        <a:spcBef>
                          <a:spcPts val="345"/>
                        </a:spcBef>
                      </a:pPr>
                      <a:r>
                        <a:rPr sz="1050" dirty="0">
                          <a:solidFill>
                            <a:srgbClr val="171717"/>
                          </a:solidFill>
                          <a:latin typeface="Arial MT"/>
                          <a:cs typeface="Arial MT"/>
                        </a:rPr>
                        <a:t>2.020.532</a:t>
                      </a:r>
                      <a:endParaRPr sz="1050">
                        <a:latin typeface="Arial MT"/>
                        <a:cs typeface="Arial MT"/>
                      </a:endParaRPr>
                    </a:p>
                  </a:txBody>
                  <a:tcPr marL="0" marR="0" marT="4381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AD2E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17294">
                <a:tc>
                  <a:txBody>
                    <a:bodyPr/>
                    <a:lstStyle/>
                    <a:p>
                      <a:pPr algn="ctr">
                        <a:lnSpc>
                          <a:spcPts val="1170"/>
                        </a:lnSpc>
                        <a:spcBef>
                          <a:spcPts val="700"/>
                        </a:spcBef>
                      </a:pPr>
                      <a:r>
                        <a:rPr sz="1050" dirty="0">
                          <a:solidFill>
                            <a:srgbClr val="171717"/>
                          </a:solidFill>
                          <a:latin typeface="Arial MT"/>
                          <a:cs typeface="Arial MT"/>
                        </a:rPr>
                        <a:t>2020</a:t>
                      </a:r>
                      <a:endParaRPr sz="1050">
                        <a:latin typeface="Arial MT"/>
                        <a:cs typeface="Arial MT"/>
                      </a:endParaRPr>
                    </a:p>
                  </a:txBody>
                  <a:tcPr marL="0" marR="0" marT="8890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7EAF0"/>
                    </a:solidFill>
                  </a:tcPr>
                </a:tc>
                <a:tc>
                  <a:txBody>
                    <a:bodyPr/>
                    <a:lstStyle/>
                    <a:p>
                      <a:pPr marL="229235">
                        <a:lnSpc>
                          <a:spcPct val="100000"/>
                        </a:lnSpc>
                        <a:spcBef>
                          <a:spcPts val="350"/>
                        </a:spcBef>
                      </a:pPr>
                      <a:r>
                        <a:rPr sz="1050" dirty="0">
                          <a:solidFill>
                            <a:srgbClr val="171717"/>
                          </a:solidFill>
                          <a:latin typeface="Arial MT"/>
                          <a:cs typeface="Arial MT"/>
                        </a:rPr>
                        <a:t>10.389.056</a:t>
                      </a:r>
                      <a:endParaRPr sz="1050">
                        <a:latin typeface="Arial MT"/>
                        <a:cs typeface="Arial MT"/>
                      </a:endParaRPr>
                    </a:p>
                  </a:txBody>
                  <a:tcPr marL="0" marR="0" marT="4445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7EAF0"/>
                    </a:solidFill>
                  </a:tcPr>
                </a:tc>
                <a:tc>
                  <a:txBody>
                    <a:bodyPr/>
                    <a:lstStyle/>
                    <a:p>
                      <a:pPr marL="229235">
                        <a:lnSpc>
                          <a:spcPct val="100000"/>
                        </a:lnSpc>
                        <a:spcBef>
                          <a:spcPts val="350"/>
                        </a:spcBef>
                      </a:pPr>
                      <a:r>
                        <a:rPr sz="1050" dirty="0">
                          <a:solidFill>
                            <a:srgbClr val="FF0000"/>
                          </a:solidFill>
                          <a:latin typeface="Arial MT"/>
                          <a:cs typeface="Arial MT"/>
                        </a:rPr>
                        <a:t>20.584.069</a:t>
                      </a:r>
                    </a:p>
                  </a:txBody>
                  <a:tcPr marL="0" marR="0" marT="4445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7EAF0"/>
                    </a:solidFill>
                  </a:tcPr>
                </a:tc>
                <a:tc>
                  <a:txBody>
                    <a:bodyPr/>
                    <a:lstStyle/>
                    <a:p>
                      <a:pPr marR="60325" algn="r">
                        <a:lnSpc>
                          <a:spcPct val="100000"/>
                        </a:lnSpc>
                        <a:spcBef>
                          <a:spcPts val="350"/>
                        </a:spcBef>
                      </a:pPr>
                      <a:r>
                        <a:rPr sz="1050" dirty="0">
                          <a:solidFill>
                            <a:srgbClr val="171717"/>
                          </a:solidFill>
                          <a:latin typeface="Arial MT"/>
                          <a:cs typeface="Arial MT"/>
                        </a:rPr>
                        <a:t>30.973.125</a:t>
                      </a:r>
                      <a:endParaRPr sz="1050" dirty="0">
                        <a:latin typeface="Arial MT"/>
                        <a:cs typeface="Arial MT"/>
                      </a:endParaRPr>
                    </a:p>
                  </a:txBody>
                  <a:tcPr marL="0" marR="0" marT="4445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7EAF0"/>
                    </a:solidFill>
                  </a:tcPr>
                </a:tc>
                <a:tc>
                  <a:txBody>
                    <a:bodyPr/>
                    <a:lstStyle/>
                    <a:p>
                      <a:pPr marL="339725">
                        <a:lnSpc>
                          <a:spcPct val="100000"/>
                        </a:lnSpc>
                        <a:spcBef>
                          <a:spcPts val="350"/>
                        </a:spcBef>
                      </a:pPr>
                      <a:r>
                        <a:rPr sz="1050" dirty="0">
                          <a:solidFill>
                            <a:srgbClr val="171717"/>
                          </a:solidFill>
                          <a:latin typeface="Arial MT"/>
                          <a:cs typeface="Arial MT"/>
                        </a:rPr>
                        <a:t>31.436.474</a:t>
                      </a:r>
                      <a:endParaRPr sz="1050" dirty="0">
                        <a:latin typeface="Arial MT"/>
                        <a:cs typeface="Arial MT"/>
                      </a:endParaRPr>
                    </a:p>
                  </a:txBody>
                  <a:tcPr marL="0" marR="0" marT="4445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7EAF0"/>
                    </a:solidFill>
                  </a:tcPr>
                </a:tc>
                <a:tc>
                  <a:txBody>
                    <a:bodyPr/>
                    <a:lstStyle/>
                    <a:p>
                      <a:pPr marL="302895">
                        <a:lnSpc>
                          <a:spcPct val="100000"/>
                        </a:lnSpc>
                        <a:spcBef>
                          <a:spcPts val="350"/>
                        </a:spcBef>
                      </a:pPr>
                      <a:r>
                        <a:rPr sz="1050" dirty="0">
                          <a:solidFill>
                            <a:srgbClr val="171717"/>
                          </a:solidFill>
                          <a:latin typeface="Arial MT"/>
                          <a:cs typeface="Arial MT"/>
                        </a:rPr>
                        <a:t>2.619.007</a:t>
                      </a:r>
                      <a:endParaRPr sz="1050">
                        <a:latin typeface="Arial MT"/>
                        <a:cs typeface="Arial MT"/>
                      </a:endParaRPr>
                    </a:p>
                  </a:txBody>
                  <a:tcPr marL="0" marR="0" marT="4445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7EAF0"/>
                    </a:solidFill>
                  </a:tcPr>
                </a:tc>
                <a:tc>
                  <a:txBody>
                    <a:bodyPr/>
                    <a:lstStyle/>
                    <a:p>
                      <a:pPr marL="156845">
                        <a:lnSpc>
                          <a:spcPct val="100000"/>
                        </a:lnSpc>
                        <a:spcBef>
                          <a:spcPts val="350"/>
                        </a:spcBef>
                      </a:pPr>
                      <a:r>
                        <a:rPr sz="1050" dirty="0">
                          <a:solidFill>
                            <a:srgbClr val="171717"/>
                          </a:solidFill>
                          <a:latin typeface="Arial MT"/>
                          <a:cs typeface="Arial MT"/>
                        </a:rPr>
                        <a:t>34.055.481</a:t>
                      </a:r>
                      <a:endParaRPr sz="1050">
                        <a:latin typeface="Arial MT"/>
                        <a:cs typeface="Arial MT"/>
                      </a:endParaRPr>
                    </a:p>
                  </a:txBody>
                  <a:tcPr marL="0" marR="0" marT="4445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7EAF0"/>
                    </a:solidFill>
                  </a:tcPr>
                </a:tc>
                <a:tc>
                  <a:txBody>
                    <a:bodyPr/>
                    <a:lstStyle/>
                    <a:p>
                      <a:pPr marR="156845" algn="r">
                        <a:lnSpc>
                          <a:spcPct val="100000"/>
                        </a:lnSpc>
                        <a:spcBef>
                          <a:spcPts val="350"/>
                        </a:spcBef>
                      </a:pPr>
                      <a:r>
                        <a:rPr sz="1050" dirty="0">
                          <a:solidFill>
                            <a:srgbClr val="171717"/>
                          </a:solidFill>
                          <a:latin typeface="Arial MT"/>
                          <a:cs typeface="Arial MT"/>
                        </a:rPr>
                        <a:t>-3.082.356</a:t>
                      </a:r>
                      <a:endParaRPr sz="1050">
                        <a:latin typeface="Arial MT"/>
                        <a:cs typeface="Arial MT"/>
                      </a:endParaRPr>
                    </a:p>
                  </a:txBody>
                  <a:tcPr marL="0" marR="0" marT="4445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7EA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317407">
                <a:tc>
                  <a:txBody>
                    <a:bodyPr/>
                    <a:lstStyle/>
                    <a:p>
                      <a:pPr algn="ctr">
                        <a:lnSpc>
                          <a:spcPts val="1165"/>
                        </a:lnSpc>
                        <a:spcBef>
                          <a:spcPts val="705"/>
                        </a:spcBef>
                      </a:pPr>
                      <a:r>
                        <a:rPr sz="1050" dirty="0">
                          <a:solidFill>
                            <a:srgbClr val="171717"/>
                          </a:solidFill>
                          <a:latin typeface="Arial MT"/>
                          <a:cs typeface="Arial MT"/>
                        </a:rPr>
                        <a:t>2021</a:t>
                      </a:r>
                      <a:endParaRPr sz="1050">
                        <a:latin typeface="Arial MT"/>
                        <a:cs typeface="Arial MT"/>
                      </a:endParaRPr>
                    </a:p>
                  </a:txBody>
                  <a:tcPr marL="0" marR="0" marT="8953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AD2E1"/>
                    </a:solidFill>
                  </a:tcPr>
                </a:tc>
                <a:tc>
                  <a:txBody>
                    <a:bodyPr/>
                    <a:lstStyle/>
                    <a:p>
                      <a:pPr marL="229235">
                        <a:lnSpc>
                          <a:spcPct val="100000"/>
                        </a:lnSpc>
                        <a:spcBef>
                          <a:spcPts val="350"/>
                        </a:spcBef>
                      </a:pPr>
                      <a:r>
                        <a:rPr sz="1050" dirty="0">
                          <a:solidFill>
                            <a:srgbClr val="171717"/>
                          </a:solidFill>
                          <a:latin typeface="Arial MT"/>
                          <a:cs typeface="Arial MT"/>
                        </a:rPr>
                        <a:t>12.782.583</a:t>
                      </a:r>
                      <a:endParaRPr sz="1050">
                        <a:latin typeface="Arial MT"/>
                        <a:cs typeface="Arial MT"/>
                      </a:endParaRPr>
                    </a:p>
                  </a:txBody>
                  <a:tcPr marL="0" marR="0" marT="4445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AD2E1"/>
                    </a:solidFill>
                  </a:tcPr>
                </a:tc>
                <a:tc>
                  <a:txBody>
                    <a:bodyPr/>
                    <a:lstStyle/>
                    <a:p>
                      <a:pPr marL="229235">
                        <a:lnSpc>
                          <a:spcPct val="100000"/>
                        </a:lnSpc>
                        <a:spcBef>
                          <a:spcPts val="350"/>
                        </a:spcBef>
                      </a:pPr>
                      <a:r>
                        <a:rPr sz="1050" dirty="0">
                          <a:solidFill>
                            <a:srgbClr val="FF0000"/>
                          </a:solidFill>
                          <a:latin typeface="Arial MT"/>
                          <a:cs typeface="Arial MT"/>
                        </a:rPr>
                        <a:t>24.776.648</a:t>
                      </a:r>
                    </a:p>
                  </a:txBody>
                  <a:tcPr marL="0" marR="0" marT="4445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AD2E1"/>
                    </a:solidFill>
                  </a:tcPr>
                </a:tc>
                <a:tc>
                  <a:txBody>
                    <a:bodyPr/>
                    <a:lstStyle/>
                    <a:p>
                      <a:pPr marR="60325" algn="r">
                        <a:lnSpc>
                          <a:spcPct val="100000"/>
                        </a:lnSpc>
                        <a:spcBef>
                          <a:spcPts val="350"/>
                        </a:spcBef>
                      </a:pPr>
                      <a:r>
                        <a:rPr sz="1050" dirty="0">
                          <a:solidFill>
                            <a:srgbClr val="171717"/>
                          </a:solidFill>
                          <a:latin typeface="Arial MT"/>
                          <a:cs typeface="Arial MT"/>
                        </a:rPr>
                        <a:t>37.559.231</a:t>
                      </a:r>
                      <a:endParaRPr sz="1050" dirty="0">
                        <a:latin typeface="Arial MT"/>
                        <a:cs typeface="Arial MT"/>
                      </a:endParaRPr>
                    </a:p>
                  </a:txBody>
                  <a:tcPr marL="0" marR="0" marT="4445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AD2E1"/>
                    </a:solidFill>
                  </a:tcPr>
                </a:tc>
                <a:tc>
                  <a:txBody>
                    <a:bodyPr/>
                    <a:lstStyle/>
                    <a:p>
                      <a:pPr marL="284480">
                        <a:lnSpc>
                          <a:spcPct val="100000"/>
                        </a:lnSpc>
                        <a:spcBef>
                          <a:spcPts val="385"/>
                        </a:spcBef>
                      </a:pPr>
                      <a:r>
                        <a:rPr sz="1050" dirty="0">
                          <a:solidFill>
                            <a:srgbClr val="171717"/>
                          </a:solidFill>
                          <a:latin typeface="Arial MT"/>
                          <a:cs typeface="Arial MT"/>
                        </a:rPr>
                        <a:t>33.600.029</a:t>
                      </a:r>
                      <a:endParaRPr sz="1050" dirty="0">
                        <a:latin typeface="Arial MT"/>
                        <a:cs typeface="Arial MT"/>
                      </a:endParaRPr>
                    </a:p>
                  </a:txBody>
                  <a:tcPr marL="0" marR="0" marT="4889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AD2E1"/>
                    </a:solidFill>
                  </a:tcPr>
                </a:tc>
                <a:tc>
                  <a:txBody>
                    <a:bodyPr/>
                    <a:lstStyle/>
                    <a:p>
                      <a:pPr marL="302895">
                        <a:lnSpc>
                          <a:spcPct val="100000"/>
                        </a:lnSpc>
                        <a:spcBef>
                          <a:spcPts val="350"/>
                        </a:spcBef>
                      </a:pPr>
                      <a:r>
                        <a:rPr sz="1050" dirty="0">
                          <a:solidFill>
                            <a:srgbClr val="171717"/>
                          </a:solidFill>
                          <a:latin typeface="Arial MT"/>
                          <a:cs typeface="Arial MT"/>
                        </a:rPr>
                        <a:t>3.799.107</a:t>
                      </a:r>
                      <a:endParaRPr sz="1050">
                        <a:latin typeface="Arial MT"/>
                        <a:cs typeface="Arial MT"/>
                      </a:endParaRPr>
                    </a:p>
                  </a:txBody>
                  <a:tcPr marL="0" marR="0" marT="4445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AD2E1"/>
                    </a:solidFill>
                  </a:tcPr>
                </a:tc>
                <a:tc>
                  <a:txBody>
                    <a:bodyPr/>
                    <a:lstStyle/>
                    <a:p>
                      <a:pPr marL="156845">
                        <a:lnSpc>
                          <a:spcPct val="100000"/>
                        </a:lnSpc>
                        <a:spcBef>
                          <a:spcPts val="350"/>
                        </a:spcBef>
                      </a:pPr>
                      <a:r>
                        <a:rPr sz="1050" dirty="0">
                          <a:solidFill>
                            <a:srgbClr val="171717"/>
                          </a:solidFill>
                          <a:latin typeface="Arial MT"/>
                          <a:cs typeface="Arial MT"/>
                        </a:rPr>
                        <a:t>37.399.136</a:t>
                      </a:r>
                      <a:endParaRPr sz="1050">
                        <a:latin typeface="Arial MT"/>
                        <a:cs typeface="Arial MT"/>
                      </a:endParaRPr>
                    </a:p>
                  </a:txBody>
                  <a:tcPr marL="0" marR="0" marT="4445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AD2E1"/>
                    </a:solidFill>
                  </a:tcPr>
                </a:tc>
                <a:tc>
                  <a:txBody>
                    <a:bodyPr/>
                    <a:lstStyle/>
                    <a:p>
                      <a:pPr marL="243840">
                        <a:lnSpc>
                          <a:spcPct val="100000"/>
                        </a:lnSpc>
                        <a:spcBef>
                          <a:spcPts val="350"/>
                        </a:spcBef>
                      </a:pPr>
                      <a:r>
                        <a:rPr sz="1050" dirty="0">
                          <a:solidFill>
                            <a:srgbClr val="171717"/>
                          </a:solidFill>
                          <a:latin typeface="Arial MT"/>
                          <a:cs typeface="Arial MT"/>
                        </a:rPr>
                        <a:t>160.095</a:t>
                      </a:r>
                      <a:endParaRPr sz="1050">
                        <a:latin typeface="Arial MT"/>
                        <a:cs typeface="Arial MT"/>
                      </a:endParaRPr>
                    </a:p>
                  </a:txBody>
                  <a:tcPr marL="0" marR="0" marT="4445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AD2E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317343"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spcBef>
                          <a:spcPts val="470"/>
                        </a:spcBef>
                      </a:pPr>
                      <a:r>
                        <a:rPr sz="1200" dirty="0">
                          <a:latin typeface="Calibri"/>
                          <a:cs typeface="Calibri"/>
                        </a:rPr>
                        <a:t>2022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5969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7EAF0"/>
                    </a:solidFill>
                  </a:tcPr>
                </a:tc>
                <a:tc>
                  <a:txBody>
                    <a:bodyPr/>
                    <a:lstStyle/>
                    <a:p>
                      <a:pPr marL="274955">
                        <a:lnSpc>
                          <a:spcPct val="100000"/>
                        </a:lnSpc>
                        <a:spcBef>
                          <a:spcPts val="350"/>
                        </a:spcBef>
                      </a:pPr>
                      <a:r>
                        <a:rPr sz="1050" dirty="0">
                          <a:solidFill>
                            <a:srgbClr val="FF0000"/>
                          </a:solidFill>
                          <a:latin typeface="Arial MT"/>
                          <a:cs typeface="Arial MT"/>
                        </a:rPr>
                        <a:t>14.355.957</a:t>
                      </a:r>
                    </a:p>
                  </a:txBody>
                  <a:tcPr marL="0" marR="0" marT="4445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7EAF0"/>
                    </a:solidFill>
                  </a:tcPr>
                </a:tc>
                <a:tc>
                  <a:txBody>
                    <a:bodyPr/>
                    <a:lstStyle/>
                    <a:p>
                      <a:pPr marL="246379">
                        <a:lnSpc>
                          <a:spcPct val="100000"/>
                        </a:lnSpc>
                        <a:spcBef>
                          <a:spcPts val="350"/>
                        </a:spcBef>
                      </a:pPr>
                      <a:r>
                        <a:rPr sz="1050" dirty="0">
                          <a:solidFill>
                            <a:srgbClr val="FF0000"/>
                          </a:solidFill>
                          <a:latin typeface="Arial MT"/>
                          <a:cs typeface="Arial MT"/>
                        </a:rPr>
                        <a:t>29.136.782</a:t>
                      </a:r>
                    </a:p>
                  </a:txBody>
                  <a:tcPr marL="0" marR="0" marT="4445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7EAF0"/>
                    </a:solidFill>
                  </a:tcPr>
                </a:tc>
                <a:tc>
                  <a:txBody>
                    <a:bodyPr/>
                    <a:lstStyle/>
                    <a:p>
                      <a:pPr marR="60325" algn="r">
                        <a:lnSpc>
                          <a:spcPct val="100000"/>
                        </a:lnSpc>
                        <a:spcBef>
                          <a:spcPts val="350"/>
                        </a:spcBef>
                      </a:pPr>
                      <a:r>
                        <a:rPr sz="1050" dirty="0">
                          <a:solidFill>
                            <a:srgbClr val="FF0000"/>
                          </a:solidFill>
                          <a:latin typeface="Arial MT"/>
                          <a:cs typeface="Arial MT"/>
                        </a:rPr>
                        <a:t>43.492.739</a:t>
                      </a:r>
                    </a:p>
                  </a:txBody>
                  <a:tcPr marL="0" marR="0" marT="4445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7EAF0"/>
                    </a:solidFill>
                  </a:tcPr>
                </a:tc>
                <a:tc>
                  <a:txBody>
                    <a:bodyPr/>
                    <a:lstStyle/>
                    <a:p>
                      <a:pPr marL="284480">
                        <a:lnSpc>
                          <a:spcPct val="100000"/>
                        </a:lnSpc>
                        <a:spcBef>
                          <a:spcPts val="350"/>
                        </a:spcBef>
                      </a:pPr>
                      <a:r>
                        <a:rPr sz="1050" dirty="0">
                          <a:solidFill>
                            <a:srgbClr val="FF0000"/>
                          </a:solidFill>
                          <a:latin typeface="Arial MT"/>
                          <a:cs typeface="Arial MT"/>
                        </a:rPr>
                        <a:t>37.921.704</a:t>
                      </a:r>
                    </a:p>
                  </a:txBody>
                  <a:tcPr marL="0" marR="0" marT="4445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7EAF0"/>
                    </a:solidFill>
                  </a:tcPr>
                </a:tc>
                <a:tc>
                  <a:txBody>
                    <a:bodyPr/>
                    <a:lstStyle/>
                    <a:p>
                      <a:pPr marL="260350">
                        <a:lnSpc>
                          <a:spcPct val="100000"/>
                        </a:lnSpc>
                        <a:spcBef>
                          <a:spcPts val="350"/>
                        </a:spcBef>
                      </a:pPr>
                      <a:r>
                        <a:rPr sz="1050" dirty="0">
                          <a:solidFill>
                            <a:srgbClr val="FF0000"/>
                          </a:solidFill>
                          <a:latin typeface="Arial MT"/>
                          <a:cs typeface="Arial MT"/>
                        </a:rPr>
                        <a:t>10.442.415</a:t>
                      </a:r>
                    </a:p>
                  </a:txBody>
                  <a:tcPr marL="0" marR="0" marT="4445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7EAF0"/>
                    </a:solidFill>
                  </a:tcPr>
                </a:tc>
                <a:tc>
                  <a:txBody>
                    <a:bodyPr/>
                    <a:lstStyle/>
                    <a:p>
                      <a:pPr marL="216535">
                        <a:lnSpc>
                          <a:spcPct val="100000"/>
                        </a:lnSpc>
                        <a:spcBef>
                          <a:spcPts val="350"/>
                        </a:spcBef>
                      </a:pPr>
                      <a:r>
                        <a:rPr sz="1050" dirty="0">
                          <a:solidFill>
                            <a:srgbClr val="FF0000"/>
                          </a:solidFill>
                          <a:latin typeface="Arial MT"/>
                          <a:cs typeface="Arial MT"/>
                        </a:rPr>
                        <a:t>48.364.119</a:t>
                      </a:r>
                    </a:p>
                  </a:txBody>
                  <a:tcPr marL="0" marR="0" marT="4445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7EAF0"/>
                    </a:solidFill>
                  </a:tcPr>
                </a:tc>
                <a:tc>
                  <a:txBody>
                    <a:bodyPr/>
                    <a:lstStyle/>
                    <a:p>
                      <a:pPr marR="156845" algn="r">
                        <a:lnSpc>
                          <a:spcPct val="100000"/>
                        </a:lnSpc>
                        <a:spcBef>
                          <a:spcPts val="350"/>
                        </a:spcBef>
                      </a:pPr>
                      <a:r>
                        <a:rPr sz="1050" dirty="0">
                          <a:solidFill>
                            <a:srgbClr val="FF0000"/>
                          </a:solidFill>
                          <a:latin typeface="Arial MT"/>
                          <a:cs typeface="Arial MT"/>
                        </a:rPr>
                        <a:t>-4.871.380</a:t>
                      </a:r>
                    </a:p>
                  </a:txBody>
                  <a:tcPr marL="0" marR="0" marT="4445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7EA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317343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05"/>
                        </a:spcBef>
                      </a:pPr>
                      <a:r>
                        <a:rPr sz="1100" b="1" spc="-5" dirty="0">
                          <a:latin typeface="Calibri"/>
                          <a:cs typeface="Calibri"/>
                        </a:rPr>
                        <a:t>Total</a:t>
                      </a:r>
                      <a:endParaRPr sz="1100">
                        <a:latin typeface="Calibri"/>
                        <a:cs typeface="Calibri"/>
                      </a:endParaRPr>
                    </a:p>
                  </a:txBody>
                  <a:tcPr marL="0" marR="0" marT="3873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AD2E1"/>
                    </a:solidFill>
                  </a:tcPr>
                </a:tc>
                <a:tc>
                  <a:txBody>
                    <a:bodyPr/>
                    <a:lstStyle/>
                    <a:p>
                      <a:pPr marL="297815">
                        <a:lnSpc>
                          <a:spcPct val="100000"/>
                        </a:lnSpc>
                        <a:spcBef>
                          <a:spcPts val="320"/>
                        </a:spcBef>
                      </a:pPr>
                      <a:r>
                        <a:rPr sz="1100" b="1" dirty="0">
                          <a:solidFill>
                            <a:srgbClr val="171717"/>
                          </a:solidFill>
                          <a:latin typeface="Arial"/>
                          <a:cs typeface="Arial"/>
                        </a:rPr>
                        <a:t>102.379.507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4064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AD2E1"/>
                    </a:solidFill>
                  </a:tcPr>
                </a:tc>
                <a:tc>
                  <a:txBody>
                    <a:bodyPr/>
                    <a:lstStyle/>
                    <a:p>
                      <a:pPr marL="269240">
                        <a:lnSpc>
                          <a:spcPct val="100000"/>
                        </a:lnSpc>
                        <a:spcBef>
                          <a:spcPts val="320"/>
                        </a:spcBef>
                      </a:pPr>
                      <a:r>
                        <a:rPr sz="1100" b="1" dirty="0">
                          <a:solidFill>
                            <a:srgbClr val="FF0000"/>
                          </a:solidFill>
                          <a:latin typeface="Arial"/>
                          <a:cs typeface="Arial"/>
                        </a:rPr>
                        <a:t>242.481.728</a:t>
                      </a:r>
                      <a:endParaRPr sz="1100" dirty="0">
                        <a:solidFill>
                          <a:srgbClr val="FF0000"/>
                        </a:solidFill>
                        <a:latin typeface="Arial"/>
                        <a:cs typeface="Arial"/>
                      </a:endParaRPr>
                    </a:p>
                  </a:txBody>
                  <a:tcPr marL="0" marR="0" marT="4064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AD2E1"/>
                    </a:solidFill>
                  </a:tcPr>
                </a:tc>
                <a:tc>
                  <a:txBody>
                    <a:bodyPr/>
                    <a:lstStyle/>
                    <a:p>
                      <a:pPr marR="37465" algn="r">
                        <a:lnSpc>
                          <a:spcPct val="100000"/>
                        </a:lnSpc>
                        <a:spcBef>
                          <a:spcPts val="320"/>
                        </a:spcBef>
                      </a:pPr>
                      <a:r>
                        <a:rPr sz="1100" b="1" dirty="0">
                          <a:solidFill>
                            <a:srgbClr val="171717"/>
                          </a:solidFill>
                          <a:latin typeface="Arial"/>
                          <a:cs typeface="Arial"/>
                        </a:rPr>
                        <a:t>344.861.235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4064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AD2E1"/>
                    </a:solidFill>
                  </a:tcPr>
                </a:tc>
                <a:tc>
                  <a:txBody>
                    <a:bodyPr/>
                    <a:lstStyle/>
                    <a:p>
                      <a:pPr marR="38100" algn="r">
                        <a:lnSpc>
                          <a:spcPct val="100000"/>
                        </a:lnSpc>
                        <a:spcBef>
                          <a:spcPts val="350"/>
                        </a:spcBef>
                      </a:pPr>
                      <a:r>
                        <a:rPr sz="1050" b="1" dirty="0">
                          <a:solidFill>
                            <a:srgbClr val="171717"/>
                          </a:solidFill>
                          <a:latin typeface="Arial"/>
                          <a:cs typeface="Arial"/>
                        </a:rPr>
                        <a:t>316.515.958</a:t>
                      </a:r>
                      <a:endParaRPr sz="1050" dirty="0">
                        <a:latin typeface="Arial"/>
                        <a:cs typeface="Arial"/>
                      </a:endParaRPr>
                    </a:p>
                  </a:txBody>
                  <a:tcPr marL="0" marR="0" marT="4445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AD2E1"/>
                    </a:solidFill>
                  </a:tcPr>
                </a:tc>
                <a:tc>
                  <a:txBody>
                    <a:bodyPr/>
                    <a:lstStyle/>
                    <a:p>
                      <a:pPr marL="260350">
                        <a:lnSpc>
                          <a:spcPct val="100000"/>
                        </a:lnSpc>
                        <a:spcBef>
                          <a:spcPts val="350"/>
                        </a:spcBef>
                      </a:pPr>
                      <a:r>
                        <a:rPr sz="1050" b="1" dirty="0">
                          <a:solidFill>
                            <a:srgbClr val="171717"/>
                          </a:solidFill>
                          <a:latin typeface="Arial"/>
                          <a:cs typeface="Arial"/>
                        </a:rPr>
                        <a:t>36.476.255</a:t>
                      </a:r>
                      <a:endParaRPr sz="1050">
                        <a:latin typeface="Arial"/>
                        <a:cs typeface="Arial"/>
                      </a:endParaRPr>
                    </a:p>
                  </a:txBody>
                  <a:tcPr marL="0" marR="0" marT="4445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AD2E1"/>
                    </a:solidFill>
                  </a:tcPr>
                </a:tc>
                <a:tc>
                  <a:txBody>
                    <a:bodyPr/>
                    <a:lstStyle/>
                    <a:p>
                      <a:pPr marR="134620" algn="r">
                        <a:lnSpc>
                          <a:spcPct val="100000"/>
                        </a:lnSpc>
                        <a:spcBef>
                          <a:spcPts val="350"/>
                        </a:spcBef>
                      </a:pPr>
                      <a:r>
                        <a:rPr sz="1050" b="1" dirty="0">
                          <a:solidFill>
                            <a:srgbClr val="171717"/>
                          </a:solidFill>
                          <a:latin typeface="Arial"/>
                          <a:cs typeface="Arial"/>
                        </a:rPr>
                        <a:t>352.992.213</a:t>
                      </a:r>
                      <a:endParaRPr sz="1050">
                        <a:latin typeface="Arial"/>
                        <a:cs typeface="Arial"/>
                      </a:endParaRPr>
                    </a:p>
                  </a:txBody>
                  <a:tcPr marL="0" marR="0" marT="4445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AD2E1"/>
                    </a:solidFill>
                  </a:tcPr>
                </a:tc>
                <a:tc>
                  <a:txBody>
                    <a:bodyPr/>
                    <a:lstStyle/>
                    <a:p>
                      <a:pPr marR="139065" algn="r">
                        <a:lnSpc>
                          <a:spcPct val="100000"/>
                        </a:lnSpc>
                        <a:spcBef>
                          <a:spcPts val="350"/>
                        </a:spcBef>
                      </a:pPr>
                      <a:r>
                        <a:rPr sz="1050" b="1" dirty="0">
                          <a:solidFill>
                            <a:srgbClr val="171717"/>
                          </a:solidFill>
                          <a:latin typeface="Arial"/>
                          <a:cs typeface="Arial"/>
                        </a:rPr>
                        <a:t>-</a:t>
                      </a:r>
                      <a:r>
                        <a:rPr sz="1050" b="1" spc="-45" dirty="0">
                          <a:solidFill>
                            <a:srgbClr val="171717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050" b="1" dirty="0">
                          <a:solidFill>
                            <a:srgbClr val="171717"/>
                          </a:solidFill>
                          <a:latin typeface="Arial"/>
                          <a:cs typeface="Arial"/>
                        </a:rPr>
                        <a:t>8.130.978</a:t>
                      </a:r>
                      <a:endParaRPr sz="1050" dirty="0">
                        <a:latin typeface="Arial"/>
                        <a:cs typeface="Arial"/>
                      </a:endParaRPr>
                    </a:p>
                  </a:txBody>
                  <a:tcPr marL="0" marR="0" marT="4445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AD2E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>
            <a:extLst>
              <a:ext uri="{FF2B5EF4-FFF2-40B4-BE49-F238E27FC236}">
                <a16:creationId xmlns:a16="http://schemas.microsoft.com/office/drawing/2014/main" id="{7490ED23-85DE-C480-F310-A3991EF3746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64" t="11821" r="66089" b="77956"/>
          <a:stretch/>
        </p:blipFill>
        <p:spPr>
          <a:xfrm>
            <a:off x="8038707" y="178045"/>
            <a:ext cx="4105745" cy="736355"/>
          </a:xfrm>
          <a:prstGeom prst="rect">
            <a:avLst/>
          </a:prstGeom>
        </p:spPr>
      </p:pic>
      <p:sp>
        <p:nvSpPr>
          <p:cNvPr id="8" name="Rectángulo 7">
            <a:extLst>
              <a:ext uri="{FF2B5EF4-FFF2-40B4-BE49-F238E27FC236}">
                <a16:creationId xmlns:a16="http://schemas.microsoft.com/office/drawing/2014/main" id="{DB88B81A-E4A8-DF4C-BCF4-641787084997}"/>
              </a:ext>
            </a:extLst>
          </p:cNvPr>
          <p:cNvSpPr/>
          <p:nvPr/>
        </p:nvSpPr>
        <p:spPr>
          <a:xfrm>
            <a:off x="0" y="6694813"/>
            <a:ext cx="4066163" cy="163187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3008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CO" sz="1693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6" name="Rectángulo 25">
            <a:extLst>
              <a:ext uri="{FF2B5EF4-FFF2-40B4-BE49-F238E27FC236}">
                <a16:creationId xmlns:a16="http://schemas.microsoft.com/office/drawing/2014/main" id="{222993BE-59A8-89B6-BE18-5766971507EF}"/>
              </a:ext>
            </a:extLst>
          </p:cNvPr>
          <p:cNvSpPr/>
          <p:nvPr/>
        </p:nvSpPr>
        <p:spPr>
          <a:xfrm>
            <a:off x="8122597" y="6694814"/>
            <a:ext cx="4069404" cy="163185"/>
          </a:xfrm>
          <a:prstGeom prst="rect">
            <a:avLst/>
          </a:prstGeom>
          <a:solidFill>
            <a:srgbClr val="DE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3008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CO" sz="1693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5" name="Rectángulo 24">
            <a:extLst>
              <a:ext uri="{FF2B5EF4-FFF2-40B4-BE49-F238E27FC236}">
                <a16:creationId xmlns:a16="http://schemas.microsoft.com/office/drawing/2014/main" id="{2D79E7E9-DCCA-414C-D8FD-7A41E5A40EF2}"/>
              </a:ext>
            </a:extLst>
          </p:cNvPr>
          <p:cNvSpPr/>
          <p:nvPr/>
        </p:nvSpPr>
        <p:spPr>
          <a:xfrm>
            <a:off x="4066163" y="6694812"/>
            <a:ext cx="4069403" cy="163185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3008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CO" sz="1693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aphicFrame>
        <p:nvGraphicFramePr>
          <p:cNvPr id="169" name="Diagrama 168">
            <a:extLst>
              <a:ext uri="{FF2B5EF4-FFF2-40B4-BE49-F238E27FC236}">
                <a16:creationId xmlns:a16="http://schemas.microsoft.com/office/drawing/2014/main" id="{0A6A8DEA-4E06-DC27-C38E-3347B4B3A723}"/>
              </a:ext>
            </a:extLst>
          </p:cNvPr>
          <p:cNvGraphicFramePr/>
          <p:nvPr/>
        </p:nvGraphicFramePr>
        <p:xfrm>
          <a:off x="558326" y="610961"/>
          <a:ext cx="11102976" cy="60626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74" name="Rectángulo 173">
            <a:extLst>
              <a:ext uri="{FF2B5EF4-FFF2-40B4-BE49-F238E27FC236}">
                <a16:creationId xmlns:a16="http://schemas.microsoft.com/office/drawing/2014/main" id="{6F5263A2-58E4-6483-6CC8-FFE276B100DA}"/>
              </a:ext>
            </a:extLst>
          </p:cNvPr>
          <p:cNvSpPr/>
          <p:nvPr/>
        </p:nvSpPr>
        <p:spPr>
          <a:xfrm>
            <a:off x="6086411" y="2457490"/>
            <a:ext cx="45719" cy="2721708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177" name="CuadroTexto 176">
            <a:extLst>
              <a:ext uri="{FF2B5EF4-FFF2-40B4-BE49-F238E27FC236}">
                <a16:creationId xmlns:a16="http://schemas.microsoft.com/office/drawing/2014/main" id="{5CF8776D-6D04-60F6-6BEB-537A85A61AEE}"/>
              </a:ext>
            </a:extLst>
          </p:cNvPr>
          <p:cNvSpPr txBox="1"/>
          <p:nvPr/>
        </p:nvSpPr>
        <p:spPr>
          <a:xfrm>
            <a:off x="3033863" y="4186217"/>
            <a:ext cx="156959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1600" b="1" dirty="0"/>
              <a:t>Ahorradores:</a:t>
            </a:r>
          </a:p>
        </p:txBody>
      </p:sp>
      <p:sp>
        <p:nvSpPr>
          <p:cNvPr id="191" name="CuadroTexto 190">
            <a:extLst>
              <a:ext uri="{FF2B5EF4-FFF2-40B4-BE49-F238E27FC236}">
                <a16:creationId xmlns:a16="http://schemas.microsoft.com/office/drawing/2014/main" id="{415DA8BD-7C29-66BE-82C4-8B444CDB5301}"/>
              </a:ext>
            </a:extLst>
          </p:cNvPr>
          <p:cNvSpPr txBox="1"/>
          <p:nvPr/>
        </p:nvSpPr>
        <p:spPr>
          <a:xfrm>
            <a:off x="7026190" y="6190188"/>
            <a:ext cx="13625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b="1" dirty="0"/>
              <a:t>$80.000</a:t>
            </a:r>
            <a:r>
              <a:rPr lang="es-CO" dirty="0"/>
              <a:t> </a:t>
            </a:r>
          </a:p>
        </p:txBody>
      </p:sp>
      <p:sp>
        <p:nvSpPr>
          <p:cNvPr id="197" name="CuadroTexto 196">
            <a:extLst>
              <a:ext uri="{FF2B5EF4-FFF2-40B4-BE49-F238E27FC236}">
                <a16:creationId xmlns:a16="http://schemas.microsoft.com/office/drawing/2014/main" id="{DFF78C3D-12F9-CF4B-7CD1-38A94746AF86}"/>
              </a:ext>
            </a:extLst>
          </p:cNvPr>
          <p:cNvSpPr txBox="1"/>
          <p:nvPr/>
        </p:nvSpPr>
        <p:spPr>
          <a:xfrm>
            <a:off x="3121571" y="4662483"/>
            <a:ext cx="1524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1600" b="1" dirty="0"/>
              <a:t>Vinculados:</a:t>
            </a:r>
          </a:p>
        </p:txBody>
      </p:sp>
      <p:sp>
        <p:nvSpPr>
          <p:cNvPr id="200" name="CuadroTexto 199">
            <a:extLst>
              <a:ext uri="{FF2B5EF4-FFF2-40B4-BE49-F238E27FC236}">
                <a16:creationId xmlns:a16="http://schemas.microsoft.com/office/drawing/2014/main" id="{573812A6-BB13-E0C5-039C-D7CF81B9D128}"/>
              </a:ext>
            </a:extLst>
          </p:cNvPr>
          <p:cNvSpPr txBox="1"/>
          <p:nvPr/>
        </p:nvSpPr>
        <p:spPr>
          <a:xfrm>
            <a:off x="6469667" y="3787767"/>
            <a:ext cx="27684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b="1" dirty="0"/>
              <a:t>Piso Protección Social</a:t>
            </a:r>
          </a:p>
        </p:txBody>
      </p:sp>
      <p:sp>
        <p:nvSpPr>
          <p:cNvPr id="204" name="CuadroTexto 203">
            <a:extLst>
              <a:ext uri="{FF2B5EF4-FFF2-40B4-BE49-F238E27FC236}">
                <a16:creationId xmlns:a16="http://schemas.microsoft.com/office/drawing/2014/main" id="{B2612E63-5AFE-11F4-9F36-E7787D164DA9}"/>
              </a:ext>
            </a:extLst>
          </p:cNvPr>
          <p:cNvSpPr txBox="1"/>
          <p:nvPr/>
        </p:nvSpPr>
        <p:spPr>
          <a:xfrm>
            <a:off x="4719860" y="4200333"/>
            <a:ext cx="1075529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_tradnl" sz="16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1.082.719</a:t>
            </a:r>
            <a:endParaRPr lang="es-CO" sz="1400" dirty="0"/>
          </a:p>
        </p:txBody>
      </p:sp>
      <p:sp>
        <p:nvSpPr>
          <p:cNvPr id="209" name="CuadroTexto 208">
            <a:extLst>
              <a:ext uri="{FF2B5EF4-FFF2-40B4-BE49-F238E27FC236}">
                <a16:creationId xmlns:a16="http://schemas.microsoft.com/office/drawing/2014/main" id="{4DB2420A-0ADD-1415-AC2B-31F2BF2687F7}"/>
              </a:ext>
            </a:extLst>
          </p:cNvPr>
          <p:cNvSpPr txBox="1"/>
          <p:nvPr/>
        </p:nvSpPr>
        <p:spPr>
          <a:xfrm>
            <a:off x="6499236" y="4537290"/>
            <a:ext cx="124101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600" b="1" dirty="0"/>
              <a:t>Anualidades</a:t>
            </a:r>
          </a:p>
          <a:p>
            <a:r>
              <a:rPr lang="es-CO" sz="1600" b="1" dirty="0"/>
              <a:t>    vitalicias:</a:t>
            </a:r>
            <a:endParaRPr lang="es-CO" b="1" dirty="0"/>
          </a:p>
        </p:txBody>
      </p:sp>
      <p:sp>
        <p:nvSpPr>
          <p:cNvPr id="213" name="CuadroTexto 212">
            <a:extLst>
              <a:ext uri="{FF2B5EF4-FFF2-40B4-BE49-F238E27FC236}">
                <a16:creationId xmlns:a16="http://schemas.microsoft.com/office/drawing/2014/main" id="{F193D796-7446-88BE-A2E5-3D03C15B1204}"/>
              </a:ext>
            </a:extLst>
          </p:cNvPr>
          <p:cNvSpPr txBox="1"/>
          <p:nvPr/>
        </p:nvSpPr>
        <p:spPr>
          <a:xfrm>
            <a:off x="4741457" y="1135121"/>
            <a:ext cx="2709085" cy="877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1700" b="1" dirty="0">
                <a:solidFill>
                  <a:schemeClr val="bg1"/>
                </a:solidFill>
                <a:ea typeface="Times New Roman" panose="02020603050405020304" pitchFamily="18" charset="0"/>
                <a:cs typeface="Arial" panose="020B0604020202020204" pitchFamily="34" charset="0"/>
              </a:rPr>
              <a:t>Fondos </a:t>
            </a:r>
          </a:p>
          <a:p>
            <a:pPr algn="ctr"/>
            <a:r>
              <a:rPr lang="es-CO" sz="1700" b="1" dirty="0">
                <a:solidFill>
                  <a:schemeClr val="bg1"/>
                </a:solidFill>
                <a:ea typeface="Times New Roman" panose="02020603050405020304" pitchFamily="18" charset="0"/>
                <a:cs typeface="Arial" panose="020B0604020202020204" pitchFamily="34" charset="0"/>
              </a:rPr>
              <a:t>Privados </a:t>
            </a:r>
          </a:p>
          <a:p>
            <a:pPr algn="ctr"/>
            <a:r>
              <a:rPr lang="es-CO" sz="1700" b="1" dirty="0">
                <a:solidFill>
                  <a:schemeClr val="bg1"/>
                </a:solidFill>
                <a:ea typeface="Times New Roman" panose="02020603050405020304" pitchFamily="18" charset="0"/>
                <a:cs typeface="Arial" panose="020B0604020202020204" pitchFamily="34" charset="0"/>
              </a:rPr>
              <a:t>con ahorro voluntario</a:t>
            </a:r>
            <a:endParaRPr lang="es-CO" sz="1700" b="1" dirty="0">
              <a:solidFill>
                <a:schemeClr val="bg1"/>
              </a:solidFill>
            </a:endParaRP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BE795F9E-FD6F-D109-60DE-79E88B4A7C05}"/>
              </a:ext>
            </a:extLst>
          </p:cNvPr>
          <p:cNvSpPr txBox="1"/>
          <p:nvPr/>
        </p:nvSpPr>
        <p:spPr>
          <a:xfrm>
            <a:off x="4702624" y="2459289"/>
            <a:ext cx="109276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1600" b="1" dirty="0">
                <a:solidFill>
                  <a:schemeClr val="bg1"/>
                </a:solidFill>
              </a:rPr>
              <a:t>Afiliados</a:t>
            </a: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7B443A4C-A5A5-FF97-1730-7C5060837113}"/>
              </a:ext>
            </a:extLst>
          </p:cNvPr>
          <p:cNvSpPr txBox="1"/>
          <p:nvPr/>
        </p:nvSpPr>
        <p:spPr>
          <a:xfrm>
            <a:off x="4741457" y="2017434"/>
            <a:ext cx="33811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600" b="1" dirty="0">
                <a:solidFill>
                  <a:schemeClr val="bg1"/>
                </a:solidFill>
              </a:rPr>
              <a:t>Sistema General de Pensiones</a:t>
            </a: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8E8A55D7-2657-6AA2-DF4A-665F6E7820C7}"/>
              </a:ext>
            </a:extLst>
          </p:cNvPr>
          <p:cNvSpPr txBox="1"/>
          <p:nvPr/>
        </p:nvSpPr>
        <p:spPr>
          <a:xfrm>
            <a:off x="2993803" y="5253596"/>
            <a:ext cx="33823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b="1" dirty="0">
                <a:solidFill>
                  <a:schemeClr val="bg1"/>
                </a:solidFill>
              </a:rPr>
              <a:t>Programa Colombia Mayor</a:t>
            </a:r>
            <a:endParaRPr lang="es-CO" sz="1600" b="1" dirty="0">
              <a:solidFill>
                <a:schemeClr val="bg1"/>
              </a:solidFill>
            </a:endParaRP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E65E4892-6AB4-A153-EAA0-0076552558B9}"/>
              </a:ext>
            </a:extLst>
          </p:cNvPr>
          <p:cNvSpPr txBox="1"/>
          <p:nvPr/>
        </p:nvSpPr>
        <p:spPr>
          <a:xfrm>
            <a:off x="3327288" y="5723752"/>
            <a:ext cx="203897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1600" b="1" dirty="0"/>
              <a:t>Beneficiarios- Cupos</a:t>
            </a:r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12B2CEA9-BD32-D60B-4524-742D80E68B9C}"/>
              </a:ext>
            </a:extLst>
          </p:cNvPr>
          <p:cNvSpPr txBox="1"/>
          <p:nvPr/>
        </p:nvSpPr>
        <p:spPr>
          <a:xfrm>
            <a:off x="6335986" y="2442436"/>
            <a:ext cx="127836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1600" b="1" dirty="0">
                <a:solidFill>
                  <a:schemeClr val="bg1"/>
                </a:solidFill>
              </a:rPr>
              <a:t>Pensionados</a:t>
            </a:r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53FDE45B-1F76-C1EF-E2FB-087B8D70E8F5}"/>
              </a:ext>
            </a:extLst>
          </p:cNvPr>
          <p:cNvSpPr txBox="1"/>
          <p:nvPr/>
        </p:nvSpPr>
        <p:spPr>
          <a:xfrm>
            <a:off x="3883043" y="3799495"/>
            <a:ext cx="16213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b="1" dirty="0"/>
              <a:t>BEPS</a:t>
            </a:r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6CB7700A-7B25-A87C-47D7-7CE518B4978D}"/>
              </a:ext>
            </a:extLst>
          </p:cNvPr>
          <p:cNvSpPr txBox="1"/>
          <p:nvPr/>
        </p:nvSpPr>
        <p:spPr>
          <a:xfrm>
            <a:off x="6767367" y="5718310"/>
            <a:ext cx="1415292" cy="369332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s-CO" b="1" dirty="0">
                <a:ea typeface="Times New Roman" panose="02020603050405020304" pitchFamily="18" charset="0"/>
                <a:cs typeface="Arial" panose="020B0604020202020204" pitchFamily="34" charset="0"/>
              </a:rPr>
              <a:t>1.733. 307</a:t>
            </a:r>
            <a:endParaRPr lang="es-CO" b="1" dirty="0"/>
          </a:p>
        </p:txBody>
      </p:sp>
      <p:sp>
        <p:nvSpPr>
          <p:cNvPr id="15" name="CuadroTexto 14">
            <a:extLst>
              <a:ext uri="{FF2B5EF4-FFF2-40B4-BE49-F238E27FC236}">
                <a16:creationId xmlns:a16="http://schemas.microsoft.com/office/drawing/2014/main" id="{1A2869CB-285E-A570-160C-FB6B9AC12A03}"/>
              </a:ext>
            </a:extLst>
          </p:cNvPr>
          <p:cNvSpPr txBox="1"/>
          <p:nvPr/>
        </p:nvSpPr>
        <p:spPr>
          <a:xfrm>
            <a:off x="3305959" y="6200018"/>
            <a:ext cx="203897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1600" b="1" dirty="0"/>
              <a:t>Valor del subsidio</a:t>
            </a:r>
          </a:p>
        </p:txBody>
      </p:sp>
      <p:sp>
        <p:nvSpPr>
          <p:cNvPr id="16" name="Flecha: a la derecha 15">
            <a:extLst>
              <a:ext uri="{FF2B5EF4-FFF2-40B4-BE49-F238E27FC236}">
                <a16:creationId xmlns:a16="http://schemas.microsoft.com/office/drawing/2014/main" id="{A1AD90C4-008D-C8F4-1045-024ECF451969}"/>
              </a:ext>
            </a:extLst>
          </p:cNvPr>
          <p:cNvSpPr/>
          <p:nvPr/>
        </p:nvSpPr>
        <p:spPr>
          <a:xfrm>
            <a:off x="5604596" y="5769903"/>
            <a:ext cx="959566" cy="253704"/>
          </a:xfrm>
          <a:prstGeom prst="rightArrow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>
              <a:solidFill>
                <a:schemeClr val="bg1"/>
              </a:solidFill>
            </a:endParaRPr>
          </a:p>
        </p:txBody>
      </p:sp>
      <p:sp>
        <p:nvSpPr>
          <p:cNvPr id="18" name="CuadroTexto 17">
            <a:extLst>
              <a:ext uri="{FF2B5EF4-FFF2-40B4-BE49-F238E27FC236}">
                <a16:creationId xmlns:a16="http://schemas.microsoft.com/office/drawing/2014/main" id="{6D10DDA8-A951-A2B9-8B17-94FE3CB19D18}"/>
              </a:ext>
            </a:extLst>
          </p:cNvPr>
          <p:cNvSpPr txBox="1"/>
          <p:nvPr/>
        </p:nvSpPr>
        <p:spPr>
          <a:xfrm>
            <a:off x="4054570" y="2847073"/>
            <a:ext cx="86656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1500" b="1" dirty="0">
                <a:solidFill>
                  <a:schemeClr val="bg1"/>
                </a:solidFill>
                <a:ea typeface="Times New Roman" panose="02020603050405020304" pitchFamily="18" charset="0"/>
                <a:cs typeface="Arial" panose="020B0604020202020204" pitchFamily="34" charset="0"/>
              </a:rPr>
              <a:t>RPM:</a:t>
            </a:r>
            <a:endParaRPr lang="es-CO" sz="1500" b="1" dirty="0">
              <a:solidFill>
                <a:schemeClr val="bg1"/>
              </a:solidFill>
            </a:endParaRPr>
          </a:p>
        </p:txBody>
      </p:sp>
      <p:sp>
        <p:nvSpPr>
          <p:cNvPr id="19" name="CuadroTexto 18">
            <a:extLst>
              <a:ext uri="{FF2B5EF4-FFF2-40B4-BE49-F238E27FC236}">
                <a16:creationId xmlns:a16="http://schemas.microsoft.com/office/drawing/2014/main" id="{59EBA90E-6ACC-5552-8D8B-D0E9E7603C88}"/>
              </a:ext>
            </a:extLst>
          </p:cNvPr>
          <p:cNvSpPr txBox="1"/>
          <p:nvPr/>
        </p:nvSpPr>
        <p:spPr>
          <a:xfrm>
            <a:off x="4021691" y="3241955"/>
            <a:ext cx="86656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1500" b="1" dirty="0">
                <a:solidFill>
                  <a:schemeClr val="bg1"/>
                </a:solidFill>
                <a:ea typeface="Times New Roman" panose="02020603050405020304" pitchFamily="18" charset="0"/>
                <a:cs typeface="Arial" panose="020B0604020202020204" pitchFamily="34" charset="0"/>
              </a:rPr>
              <a:t>RAIS:</a:t>
            </a:r>
            <a:endParaRPr lang="es-CO" sz="1500" b="1" dirty="0">
              <a:solidFill>
                <a:schemeClr val="bg1"/>
              </a:solidFill>
            </a:endParaRPr>
          </a:p>
        </p:txBody>
      </p:sp>
      <p:sp>
        <p:nvSpPr>
          <p:cNvPr id="21" name="CuadroTexto 20">
            <a:extLst>
              <a:ext uri="{FF2B5EF4-FFF2-40B4-BE49-F238E27FC236}">
                <a16:creationId xmlns:a16="http://schemas.microsoft.com/office/drawing/2014/main" id="{239FDA44-94C6-6D0D-3105-6F5503F7C2BD}"/>
              </a:ext>
            </a:extLst>
          </p:cNvPr>
          <p:cNvSpPr txBox="1"/>
          <p:nvPr/>
        </p:nvSpPr>
        <p:spPr>
          <a:xfrm>
            <a:off x="6978953" y="2778008"/>
            <a:ext cx="1075529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_tradnl" sz="1600" b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2.008.015</a:t>
            </a:r>
            <a:endParaRPr lang="es-CO" sz="1400" dirty="0">
              <a:solidFill>
                <a:schemeClr val="bg1"/>
              </a:solidFill>
            </a:endParaRPr>
          </a:p>
        </p:txBody>
      </p:sp>
      <p:sp>
        <p:nvSpPr>
          <p:cNvPr id="22" name="CuadroTexto 21">
            <a:extLst>
              <a:ext uri="{FF2B5EF4-FFF2-40B4-BE49-F238E27FC236}">
                <a16:creationId xmlns:a16="http://schemas.microsoft.com/office/drawing/2014/main" id="{460FBD61-11F6-9A8B-14A2-43BEF9EA5165}"/>
              </a:ext>
            </a:extLst>
          </p:cNvPr>
          <p:cNvSpPr txBox="1"/>
          <p:nvPr/>
        </p:nvSpPr>
        <p:spPr>
          <a:xfrm>
            <a:off x="6159630" y="2765601"/>
            <a:ext cx="86656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1500" b="1" dirty="0">
                <a:solidFill>
                  <a:schemeClr val="bg1"/>
                </a:solidFill>
                <a:ea typeface="Times New Roman" panose="02020603050405020304" pitchFamily="18" charset="0"/>
                <a:cs typeface="Arial" panose="020B0604020202020204" pitchFamily="34" charset="0"/>
              </a:rPr>
              <a:t>RPM:</a:t>
            </a:r>
            <a:endParaRPr lang="es-CO" sz="1500" b="1" dirty="0">
              <a:solidFill>
                <a:schemeClr val="bg1"/>
              </a:solidFill>
            </a:endParaRPr>
          </a:p>
        </p:txBody>
      </p:sp>
      <p:sp>
        <p:nvSpPr>
          <p:cNvPr id="23" name="CuadroTexto 22">
            <a:extLst>
              <a:ext uri="{FF2B5EF4-FFF2-40B4-BE49-F238E27FC236}">
                <a16:creationId xmlns:a16="http://schemas.microsoft.com/office/drawing/2014/main" id="{F79DE2A9-D6AE-1ADD-AAEB-63C79EF83FE3}"/>
              </a:ext>
            </a:extLst>
          </p:cNvPr>
          <p:cNvSpPr txBox="1"/>
          <p:nvPr/>
        </p:nvSpPr>
        <p:spPr>
          <a:xfrm>
            <a:off x="6168914" y="3055719"/>
            <a:ext cx="86656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1500" b="1" dirty="0">
                <a:solidFill>
                  <a:schemeClr val="bg1"/>
                </a:solidFill>
                <a:ea typeface="Times New Roman" panose="02020603050405020304" pitchFamily="18" charset="0"/>
                <a:cs typeface="Arial" panose="020B0604020202020204" pitchFamily="34" charset="0"/>
              </a:rPr>
              <a:t>RAIS:</a:t>
            </a:r>
            <a:endParaRPr lang="es-CO" sz="1500" b="1" dirty="0">
              <a:solidFill>
                <a:schemeClr val="bg1"/>
              </a:solidFill>
            </a:endParaRPr>
          </a:p>
        </p:txBody>
      </p:sp>
      <p:sp>
        <p:nvSpPr>
          <p:cNvPr id="24" name="CuadroTexto 23">
            <a:extLst>
              <a:ext uri="{FF2B5EF4-FFF2-40B4-BE49-F238E27FC236}">
                <a16:creationId xmlns:a16="http://schemas.microsoft.com/office/drawing/2014/main" id="{EB595C0E-CF89-7DEC-A644-A3775F5B60A3}"/>
              </a:ext>
            </a:extLst>
          </p:cNvPr>
          <p:cNvSpPr txBox="1"/>
          <p:nvPr/>
        </p:nvSpPr>
        <p:spPr>
          <a:xfrm>
            <a:off x="6186520" y="3362048"/>
            <a:ext cx="86656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1500" b="1" dirty="0">
                <a:solidFill>
                  <a:schemeClr val="bg1"/>
                </a:solidFill>
                <a:cs typeface="Arial" panose="020B0604020202020204" pitchFamily="34" charset="0"/>
              </a:rPr>
              <a:t>EXCEP</a:t>
            </a:r>
            <a:endParaRPr lang="es-CO" sz="1500" b="1" dirty="0">
              <a:solidFill>
                <a:schemeClr val="bg1"/>
              </a:solidFill>
            </a:endParaRPr>
          </a:p>
        </p:txBody>
      </p:sp>
      <p:sp>
        <p:nvSpPr>
          <p:cNvPr id="28" name="CuadroTexto 27">
            <a:extLst>
              <a:ext uri="{FF2B5EF4-FFF2-40B4-BE49-F238E27FC236}">
                <a16:creationId xmlns:a16="http://schemas.microsoft.com/office/drawing/2014/main" id="{87507F99-154E-F91A-CDAD-3197F10055FC}"/>
              </a:ext>
            </a:extLst>
          </p:cNvPr>
          <p:cNvSpPr txBox="1"/>
          <p:nvPr/>
        </p:nvSpPr>
        <p:spPr>
          <a:xfrm>
            <a:off x="6978953" y="3043302"/>
            <a:ext cx="1075529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_tradnl" sz="1600" b="1" dirty="0">
                <a:solidFill>
                  <a:schemeClr val="bg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296.082</a:t>
            </a:r>
            <a:endParaRPr lang="es-CO" sz="1400" dirty="0">
              <a:solidFill>
                <a:schemeClr val="bg1"/>
              </a:solidFill>
            </a:endParaRPr>
          </a:p>
        </p:txBody>
      </p:sp>
      <p:sp>
        <p:nvSpPr>
          <p:cNvPr id="29" name="CuadroTexto 28">
            <a:extLst>
              <a:ext uri="{FF2B5EF4-FFF2-40B4-BE49-F238E27FC236}">
                <a16:creationId xmlns:a16="http://schemas.microsoft.com/office/drawing/2014/main" id="{9FBFC53B-6C51-0D6D-02E6-EF04CA738DFF}"/>
              </a:ext>
            </a:extLst>
          </p:cNvPr>
          <p:cNvSpPr txBox="1"/>
          <p:nvPr/>
        </p:nvSpPr>
        <p:spPr>
          <a:xfrm>
            <a:off x="7001058" y="3346613"/>
            <a:ext cx="1075529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_tradnl" sz="1600" b="1" dirty="0">
                <a:solidFill>
                  <a:schemeClr val="bg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455.152</a:t>
            </a:r>
            <a:endParaRPr lang="es-CO" sz="1400" dirty="0">
              <a:solidFill>
                <a:schemeClr val="bg1"/>
              </a:solidFill>
            </a:endParaRPr>
          </a:p>
        </p:txBody>
      </p:sp>
      <p:sp>
        <p:nvSpPr>
          <p:cNvPr id="35" name="CuadroTexto 34">
            <a:extLst>
              <a:ext uri="{FF2B5EF4-FFF2-40B4-BE49-F238E27FC236}">
                <a16:creationId xmlns:a16="http://schemas.microsoft.com/office/drawing/2014/main" id="{C4F30B74-D999-4635-84AC-D799BE8DA937}"/>
              </a:ext>
            </a:extLst>
          </p:cNvPr>
          <p:cNvSpPr txBox="1"/>
          <p:nvPr/>
        </p:nvSpPr>
        <p:spPr>
          <a:xfrm>
            <a:off x="4832913" y="2825728"/>
            <a:ext cx="1075529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_tradnl" sz="1600" b="1" dirty="0">
                <a:solidFill>
                  <a:schemeClr val="bg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6.780.491</a:t>
            </a:r>
            <a:endParaRPr lang="es-CO" sz="1400" dirty="0">
              <a:solidFill>
                <a:schemeClr val="bg1"/>
              </a:solidFill>
            </a:endParaRPr>
          </a:p>
        </p:txBody>
      </p:sp>
      <p:sp>
        <p:nvSpPr>
          <p:cNvPr id="36" name="CuadroTexto 35">
            <a:extLst>
              <a:ext uri="{FF2B5EF4-FFF2-40B4-BE49-F238E27FC236}">
                <a16:creationId xmlns:a16="http://schemas.microsoft.com/office/drawing/2014/main" id="{14F48B50-0DA7-ACEF-0FF1-3F6DDD4627A8}"/>
              </a:ext>
            </a:extLst>
          </p:cNvPr>
          <p:cNvSpPr txBox="1"/>
          <p:nvPr/>
        </p:nvSpPr>
        <p:spPr>
          <a:xfrm>
            <a:off x="4764879" y="3212531"/>
            <a:ext cx="1152074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_tradnl" sz="1600" b="1" dirty="0">
                <a:solidFill>
                  <a:schemeClr val="bg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18.886.187    </a:t>
            </a:r>
            <a:endParaRPr lang="es-CO" sz="1400" dirty="0">
              <a:solidFill>
                <a:schemeClr val="bg1"/>
              </a:solidFill>
            </a:endParaRPr>
          </a:p>
        </p:txBody>
      </p:sp>
      <p:sp>
        <p:nvSpPr>
          <p:cNvPr id="37" name="CuadroTexto 36">
            <a:extLst>
              <a:ext uri="{FF2B5EF4-FFF2-40B4-BE49-F238E27FC236}">
                <a16:creationId xmlns:a16="http://schemas.microsoft.com/office/drawing/2014/main" id="{B887AB7A-18A6-410E-F43D-EBD7531BBE55}"/>
              </a:ext>
            </a:extLst>
          </p:cNvPr>
          <p:cNvSpPr txBox="1"/>
          <p:nvPr/>
        </p:nvSpPr>
        <p:spPr>
          <a:xfrm>
            <a:off x="6352038" y="4184678"/>
            <a:ext cx="1524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1600" b="1" dirty="0"/>
              <a:t>Vinculados:</a:t>
            </a:r>
          </a:p>
        </p:txBody>
      </p:sp>
      <p:sp>
        <p:nvSpPr>
          <p:cNvPr id="40" name="CuadroTexto 39">
            <a:extLst>
              <a:ext uri="{FF2B5EF4-FFF2-40B4-BE49-F238E27FC236}">
                <a16:creationId xmlns:a16="http://schemas.microsoft.com/office/drawing/2014/main" id="{BCD3B870-82DB-37CF-387C-917FF3B9200A}"/>
              </a:ext>
            </a:extLst>
          </p:cNvPr>
          <p:cNvSpPr txBox="1"/>
          <p:nvPr/>
        </p:nvSpPr>
        <p:spPr>
          <a:xfrm>
            <a:off x="7768282" y="4170925"/>
            <a:ext cx="908793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ES_tradnl" sz="1600" b="1" dirty="0">
                <a:latin typeface="Calibri" panose="020F0502020204030204" pitchFamily="34" charset="0"/>
                <a:cs typeface="Times New Roman" panose="02020603050405020304" pitchFamily="18" charset="0"/>
              </a:rPr>
              <a:t>65.196</a:t>
            </a:r>
            <a:endParaRPr lang="es-CO" sz="1400" dirty="0"/>
          </a:p>
        </p:txBody>
      </p:sp>
      <p:sp>
        <p:nvSpPr>
          <p:cNvPr id="41" name="CuadroTexto 40">
            <a:extLst>
              <a:ext uri="{FF2B5EF4-FFF2-40B4-BE49-F238E27FC236}">
                <a16:creationId xmlns:a16="http://schemas.microsoft.com/office/drawing/2014/main" id="{7E307B98-CB07-BBD2-873C-EEF3E2DE64CA}"/>
              </a:ext>
            </a:extLst>
          </p:cNvPr>
          <p:cNvSpPr txBox="1"/>
          <p:nvPr/>
        </p:nvSpPr>
        <p:spPr>
          <a:xfrm>
            <a:off x="4703916" y="4695127"/>
            <a:ext cx="1075529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CO" sz="1600" b="1" dirty="0">
                <a:latin typeface="Calibri" panose="020F0502020204030204" pitchFamily="34" charset="0"/>
                <a:cs typeface="Times New Roman" panose="02020603050405020304" pitchFamily="18" charset="0"/>
              </a:rPr>
              <a:t>1.911.444</a:t>
            </a:r>
            <a:endParaRPr lang="es-CO" sz="1400" dirty="0"/>
          </a:p>
        </p:txBody>
      </p:sp>
      <p:sp>
        <p:nvSpPr>
          <p:cNvPr id="42" name="CuadroTexto 41">
            <a:extLst>
              <a:ext uri="{FF2B5EF4-FFF2-40B4-BE49-F238E27FC236}">
                <a16:creationId xmlns:a16="http://schemas.microsoft.com/office/drawing/2014/main" id="{316A8113-8689-EFAA-67A6-24DC36AFFED6}"/>
              </a:ext>
            </a:extLst>
          </p:cNvPr>
          <p:cNvSpPr txBox="1"/>
          <p:nvPr/>
        </p:nvSpPr>
        <p:spPr>
          <a:xfrm>
            <a:off x="7778010" y="4658804"/>
            <a:ext cx="908794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ES_tradnl" sz="1600" b="1" dirty="0">
                <a:latin typeface="Calibri" panose="020F0502020204030204" pitchFamily="34" charset="0"/>
                <a:cs typeface="Times New Roman" panose="02020603050405020304" pitchFamily="18" charset="0"/>
              </a:rPr>
              <a:t>45.430</a:t>
            </a:r>
            <a:endParaRPr lang="es-CO" sz="1400" dirty="0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E1EA6F7B-63AA-5BEA-2C51-CF227AC4E05C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162472" y="351076"/>
            <a:ext cx="850076" cy="136168"/>
          </a:xfrm>
          <a:prstGeom prst="rect">
            <a:avLst/>
          </a:prstGeom>
        </p:spPr>
      </p:pic>
      <p:sp>
        <p:nvSpPr>
          <p:cNvPr id="9" name="CuadroTexto 8">
            <a:extLst>
              <a:ext uri="{FF2B5EF4-FFF2-40B4-BE49-F238E27FC236}">
                <a16:creationId xmlns:a16="http://schemas.microsoft.com/office/drawing/2014/main" id="{6C02B63B-A700-1906-17B0-DE64FB077D34}"/>
              </a:ext>
            </a:extLst>
          </p:cNvPr>
          <p:cNvSpPr txBox="1"/>
          <p:nvPr/>
        </p:nvSpPr>
        <p:spPr>
          <a:xfrm>
            <a:off x="117016" y="521768"/>
            <a:ext cx="632597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000" b="1" dirty="0">
                <a:solidFill>
                  <a:schemeClr val="accent1">
                    <a:lumMod val="50000"/>
                  </a:schemeClr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Cobertura Sistema de Protección  a la Vejez</a:t>
            </a:r>
          </a:p>
          <a:p>
            <a:r>
              <a:rPr lang="es-ES" sz="2000" b="1" dirty="0">
                <a:solidFill>
                  <a:schemeClr val="accent1">
                    <a:lumMod val="50000"/>
                  </a:schemeClr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corte: 30 de abril de 2023</a:t>
            </a:r>
          </a:p>
          <a:p>
            <a:endParaRPr lang="es-ES" sz="2400" b="1" dirty="0">
              <a:solidFill>
                <a:schemeClr val="accent1">
                  <a:lumMod val="50000"/>
                </a:schemeClr>
              </a:solidFill>
              <a:latin typeface="FUTURA MEDIUM" panose="020B0602020204020303" pitchFamily="34" charset="-79"/>
              <a:cs typeface="FUTURA MEDIUM" panose="020B0602020204020303" pitchFamily="34" charset="-79"/>
            </a:endParaRPr>
          </a:p>
        </p:txBody>
      </p:sp>
      <p:sp>
        <p:nvSpPr>
          <p:cNvPr id="4" name="Flecha: a la derecha 3">
            <a:extLst>
              <a:ext uri="{FF2B5EF4-FFF2-40B4-BE49-F238E27FC236}">
                <a16:creationId xmlns:a16="http://schemas.microsoft.com/office/drawing/2014/main" id="{ABDF363B-DD62-7A83-9E6D-07BEC70B5968}"/>
              </a:ext>
            </a:extLst>
          </p:cNvPr>
          <p:cNvSpPr/>
          <p:nvPr/>
        </p:nvSpPr>
        <p:spPr>
          <a:xfrm>
            <a:off x="5598152" y="6224092"/>
            <a:ext cx="959566" cy="253704"/>
          </a:xfrm>
          <a:prstGeom prst="rightArrow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617802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Reforma Pensional">
            <a:extLst>
              <a:ext uri="{FF2B5EF4-FFF2-40B4-BE49-F238E27FC236}">
                <a16:creationId xmlns:a16="http://schemas.microsoft.com/office/drawing/2014/main" id="{12AA20B7-FB95-F0AB-753A-317E9E455F5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837" y="121836"/>
            <a:ext cx="10834793" cy="6172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3493329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AutoShape 2" descr="Displaying logo2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DO"/>
          </a:p>
        </p:txBody>
      </p:sp>
      <p:sp>
        <p:nvSpPr>
          <p:cNvPr id="14340" name="AutoShape 4" descr="Displaying logo2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DO"/>
          </a:p>
        </p:txBody>
      </p:sp>
      <p:sp>
        <p:nvSpPr>
          <p:cNvPr id="11" name="Proceso alternativo 9"/>
          <p:cNvSpPr/>
          <p:nvPr/>
        </p:nvSpPr>
        <p:spPr>
          <a:xfrm>
            <a:off x="2695376" y="836633"/>
            <a:ext cx="6787833" cy="942108"/>
          </a:xfrm>
          <a:prstGeom prst="flowChartAlternateProcess">
            <a:avLst/>
          </a:prstGeom>
          <a:ln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es-MX" b="1" dirty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FONDO DE AHORRO</a:t>
            </a:r>
          </a:p>
        </p:txBody>
      </p:sp>
      <p:sp>
        <p:nvSpPr>
          <p:cNvPr id="14" name="13 Recortar rectángulo de esquina del mismo lado"/>
          <p:cNvSpPr/>
          <p:nvPr/>
        </p:nvSpPr>
        <p:spPr>
          <a:xfrm>
            <a:off x="377190" y="2168013"/>
            <a:ext cx="5135336" cy="3501267"/>
          </a:xfrm>
          <a:prstGeom prst="snip2Same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t"/>
          <a:lstStyle/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es-DO" b="1" dirty="0">
                <a:latin typeface="Verdana" pitchFamily="34" charset="0"/>
                <a:ea typeface="Verdana" pitchFamily="34" charset="0"/>
                <a:cs typeface="Verdana" pitchFamily="34" charset="0"/>
              </a:rPr>
              <a:t>Se creara un fondo para el ahorro para evitar el impacto al ahorro de valores y a los Tes</a:t>
            </a:r>
          </a:p>
          <a:p>
            <a:pPr marL="171450" indent="-171450" algn="just">
              <a:buFont typeface="Arial" panose="020B0604020202020204" pitchFamily="34" charset="0"/>
              <a:buChar char="•"/>
            </a:pPr>
            <a:endParaRPr lang="es-DO" b="1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just"/>
            <a:endParaRPr lang="es-DO" b="1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es-DO" b="1" dirty="0">
                <a:latin typeface="Verdana" pitchFamily="34" charset="0"/>
                <a:ea typeface="Verdana" pitchFamily="34" charset="0"/>
                <a:cs typeface="Verdana" pitchFamily="34" charset="0"/>
              </a:rPr>
              <a:t> el fondo estará constituido por un porcentaje  de los ingresos por cotización a pensión que reciba el componente de prima media del pilar del pilar contributivo, administrado por Colpensiones </a:t>
            </a:r>
          </a:p>
        </p:txBody>
      </p:sp>
      <p:sp>
        <p:nvSpPr>
          <p:cNvPr id="16" name="15 Recortar rectángulo de esquina del mismo lado"/>
          <p:cNvSpPr/>
          <p:nvPr/>
        </p:nvSpPr>
        <p:spPr>
          <a:xfrm>
            <a:off x="6728827" y="2172932"/>
            <a:ext cx="5079996" cy="3496347"/>
          </a:xfrm>
          <a:prstGeom prst="snip2Same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es-DO" b="1" dirty="0">
                <a:latin typeface="Verdana" pitchFamily="34" charset="0"/>
                <a:ea typeface="Verdana" pitchFamily="34" charset="0"/>
                <a:cs typeface="Verdana" pitchFamily="34" charset="0"/>
              </a:rPr>
              <a:t>Beneficio para mujeres</a:t>
            </a:r>
          </a:p>
          <a:p>
            <a:pPr algn="just"/>
            <a:endParaRPr lang="es-DO" b="1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DO" b="1" dirty="0">
                <a:latin typeface="Verdana" pitchFamily="34" charset="0"/>
                <a:ea typeface="Verdana" pitchFamily="34" charset="0"/>
                <a:cs typeface="Verdana" pitchFamily="34" charset="0"/>
              </a:rPr>
              <a:t>Para las mujeres se reducirán 50 semanas, dentro de las mínimas de cotización , por cada hijo hasta tres hijos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s-DO" b="1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DO" b="1" dirty="0">
                <a:latin typeface="Verdana" pitchFamily="34" charset="0"/>
                <a:ea typeface="Verdana" pitchFamily="34" charset="0"/>
                <a:cs typeface="Verdana" pitchFamily="34" charset="0"/>
              </a:rPr>
              <a:t>Para las mujeres que cumplan la edad mínima para acceder a la pensión  y no tengan las semanas.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F254424-9F6A-4A5A-92FD-BF41B61B31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52296" y="257908"/>
            <a:ext cx="6787201" cy="984738"/>
          </a:xfrm>
        </p:spPr>
        <p:txBody>
          <a:bodyPr>
            <a:normAutofit/>
          </a:bodyPr>
          <a:lstStyle/>
          <a:p>
            <a:pPr algn="ctr"/>
            <a:r>
              <a:rPr lang="es-MX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Régimen de transición </a:t>
            </a:r>
            <a:endParaRPr lang="es-CO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F315F597-0C38-DAD9-8CA2-ADBB81D45F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69758" y="1400757"/>
            <a:ext cx="4588042" cy="4085644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marL="0" indent="0" algn="just">
              <a:buNone/>
            </a:pPr>
            <a:r>
              <a:rPr lang="es-MX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 plantea un régimen de transición para las personas que ya están afiliadas al sistema y que cuentan con </a:t>
            </a:r>
            <a:r>
              <a:rPr lang="es-MX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1000 </a:t>
            </a:r>
            <a:r>
              <a:rPr lang="es-MX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semanas cotizadas , a quienes se les respetaran las condiciones establecidas en el régimen anterior</a:t>
            </a:r>
            <a:endParaRPr lang="es-CO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96C9E7FC-F4E0-7495-2E1C-0D3BAA915FB8}"/>
              </a:ext>
            </a:extLst>
          </p:cNvPr>
          <p:cNvSpPr txBox="1"/>
          <p:nvPr/>
        </p:nvSpPr>
        <p:spPr>
          <a:xfrm>
            <a:off x="6300336" y="1400756"/>
            <a:ext cx="5450306" cy="483209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/>
            <a:r>
              <a:rPr lang="es-MX" sz="2800" dirty="0"/>
              <a:t>Para aquellas personas que están afiliadas a Colpensiones , que no estén en el régimen de transición y que coticen mas de tres salarios mínimos al mes , deben seleccionar una administradora del componente complementario de ahorro individual dentro de los seis primeros meses después que entra en vigor la ley. Si no lo hacen , serán asignados de forma aleatoria</a:t>
            </a:r>
            <a:endParaRPr lang="es-CO" sz="2800" dirty="0"/>
          </a:p>
        </p:txBody>
      </p:sp>
    </p:spTree>
    <p:extLst>
      <p:ext uri="{BB962C8B-B14F-4D97-AF65-F5344CB8AC3E}">
        <p14:creationId xmlns:p14="http://schemas.microsoft.com/office/powerpoint/2010/main" val="1545252601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2265</TotalTime>
  <Words>805</Words>
  <Application>Microsoft Office PowerPoint</Application>
  <PresentationFormat>Panorámica</PresentationFormat>
  <Paragraphs>342</Paragraphs>
  <Slides>12</Slides>
  <Notes>2</Notes>
  <HiddenSlides>0</HiddenSlides>
  <MMClips>0</MMClips>
  <ScaleCrop>false</ScaleCrop>
  <HeadingPairs>
    <vt:vector size="6" baseType="variant">
      <vt:variant>
        <vt:lpstr>Fuentes usadas</vt:lpstr>
      </vt:variant>
      <vt:variant>
        <vt:i4>9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12</vt:i4>
      </vt:variant>
    </vt:vector>
  </HeadingPairs>
  <TitlesOfParts>
    <vt:vector size="22" baseType="lpstr">
      <vt:lpstr>Arial</vt:lpstr>
      <vt:lpstr>Arial MT</vt:lpstr>
      <vt:lpstr>Calibri</vt:lpstr>
      <vt:lpstr>Calibri Light</vt:lpstr>
      <vt:lpstr>FUTURA MEDIUM</vt:lpstr>
      <vt:lpstr>Tahoma</vt:lpstr>
      <vt:lpstr>Times New Roman</vt:lpstr>
      <vt:lpstr>Verdana</vt:lpstr>
      <vt:lpstr>Wingdings</vt:lpstr>
      <vt:lpstr>Tema de Office</vt:lpstr>
      <vt:lpstr>Presentación de PowerPoint</vt:lpstr>
      <vt:lpstr>ASPECTOS GENERALES</vt:lpstr>
      <vt:lpstr>Presentación de PowerPoint</vt:lpstr>
      <vt:lpstr>Número de Pensionados (sin especiales ni exceptuados)</vt:lpstr>
      <vt:lpstr>Flujo pensional(millones de $)</vt:lpstr>
      <vt:lpstr>Presentación de PowerPoint</vt:lpstr>
      <vt:lpstr>Presentación de PowerPoint</vt:lpstr>
      <vt:lpstr>Presentación de PowerPoint</vt:lpstr>
      <vt:lpstr>Régimen de transición </vt:lpstr>
      <vt:lpstr>Sistema de Pilares 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Erika Esperanza Gutierrez Guerra</dc:creator>
  <cp:lastModifiedBy>Usuario</cp:lastModifiedBy>
  <cp:revision>20</cp:revision>
  <dcterms:created xsi:type="dcterms:W3CDTF">2023-03-11T21:20:42Z</dcterms:created>
  <dcterms:modified xsi:type="dcterms:W3CDTF">2024-03-21T23:22:37Z</dcterms:modified>
</cp:coreProperties>
</file>