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88" r:id="rId3"/>
    <p:sldId id="281" r:id="rId4"/>
    <p:sldId id="282" r:id="rId5"/>
    <p:sldId id="266" r:id="rId6"/>
    <p:sldId id="269" r:id="rId7"/>
    <p:sldId id="291" r:id="rId8"/>
    <p:sldId id="292" r:id="rId9"/>
    <p:sldId id="284" r:id="rId10"/>
    <p:sldId id="283" r:id="rId11"/>
    <p:sldId id="286" r:id="rId12"/>
    <p:sldId id="293" r:id="rId13"/>
    <p:sldId id="279" r:id="rId1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5" d="100"/>
          <a:sy n="55" d="100"/>
        </p:scale>
        <p:origin x="10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6090AF-40DC-47A3-B880-19B50E60BEB4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86C4F4C3-DAF7-4610-8716-BE4D6F440AE9}">
      <dgm:prSet phldrT="[Texto]"/>
      <dgm:spPr>
        <a:solidFill>
          <a:schemeClr val="accent2">
            <a:lumMod val="75000"/>
          </a:schemeClr>
        </a:solidFill>
        <a:ln>
          <a:solidFill>
            <a:schemeClr val="accent5">
              <a:lumMod val="60000"/>
              <a:lumOff val="40000"/>
            </a:schemeClr>
          </a:solidFill>
        </a:ln>
      </dgm:spPr>
      <dgm:t>
        <a:bodyPr/>
        <a:lstStyle/>
        <a:p>
          <a:r>
            <a:rPr lang="es-CO" dirty="0"/>
            <a:t>IPC</a:t>
          </a:r>
        </a:p>
      </dgm:t>
    </dgm:pt>
    <dgm:pt modelId="{F0D7E847-2605-48C6-A966-65C886F113A0}" type="parTrans" cxnId="{2BB731D4-28C9-4BE3-9ECD-1917E8E898BC}">
      <dgm:prSet/>
      <dgm:spPr/>
      <dgm:t>
        <a:bodyPr/>
        <a:lstStyle/>
        <a:p>
          <a:endParaRPr lang="es-CO"/>
        </a:p>
      </dgm:t>
    </dgm:pt>
    <dgm:pt modelId="{796E2CC4-7B24-4CC6-83CD-AE4658A0EE58}" type="sibTrans" cxnId="{2BB731D4-28C9-4BE3-9ECD-1917E8E898BC}">
      <dgm:prSet/>
      <dgm:spPr/>
      <dgm:t>
        <a:bodyPr/>
        <a:lstStyle/>
        <a:p>
          <a:endParaRPr lang="es-CO"/>
        </a:p>
      </dgm:t>
    </dgm:pt>
    <dgm:pt modelId="{3F5000CE-32E0-4BB2-A915-99FE4151F554}">
      <dgm:prSet phldrT="[Texto]" custT="1"/>
      <dgm:spPr/>
      <dgm:t>
        <a:bodyPr/>
        <a:lstStyle/>
        <a:p>
          <a:r>
            <a:rPr lang="es-CO" sz="1600" dirty="0">
              <a:solidFill>
                <a:schemeClr val="bg1"/>
              </a:solidFill>
            </a:rPr>
            <a:t>230 mil registros </a:t>
          </a:r>
        </a:p>
      </dgm:t>
    </dgm:pt>
    <dgm:pt modelId="{7E369A68-BD14-4AD9-B588-BFD3453EE20E}" type="parTrans" cxnId="{769A3F8E-E169-45BA-A351-9F8848AE5BD7}">
      <dgm:prSet/>
      <dgm:spPr/>
      <dgm:t>
        <a:bodyPr/>
        <a:lstStyle/>
        <a:p>
          <a:endParaRPr lang="es-CO"/>
        </a:p>
      </dgm:t>
    </dgm:pt>
    <dgm:pt modelId="{9A2C9A6A-D065-40E6-9323-EB04CD00059A}" type="sibTrans" cxnId="{769A3F8E-E169-45BA-A351-9F8848AE5BD7}">
      <dgm:prSet/>
      <dgm:spPr/>
      <dgm:t>
        <a:bodyPr/>
        <a:lstStyle/>
        <a:p>
          <a:endParaRPr lang="es-CO"/>
        </a:p>
      </dgm:t>
    </dgm:pt>
    <dgm:pt modelId="{984C00A3-0932-4698-91AF-817DA6CA5A38}">
      <dgm:prSet phldrT="[Texto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CO" dirty="0"/>
            <a:t>Ciudades</a:t>
          </a:r>
        </a:p>
      </dgm:t>
    </dgm:pt>
    <dgm:pt modelId="{1CC0D1E5-A607-4A7B-8F86-34D93694B2B2}" type="parTrans" cxnId="{0DDB0ECC-4D87-4EBA-86E0-316E8FECBDC1}">
      <dgm:prSet/>
      <dgm:spPr/>
      <dgm:t>
        <a:bodyPr/>
        <a:lstStyle/>
        <a:p>
          <a:endParaRPr lang="es-CO"/>
        </a:p>
      </dgm:t>
    </dgm:pt>
    <dgm:pt modelId="{CAB000E2-94F1-4153-959C-0B5DC18ED333}" type="sibTrans" cxnId="{0DDB0ECC-4D87-4EBA-86E0-316E8FECBDC1}">
      <dgm:prSet/>
      <dgm:spPr/>
      <dgm:t>
        <a:bodyPr/>
        <a:lstStyle/>
        <a:p>
          <a:endParaRPr lang="es-CO"/>
        </a:p>
      </dgm:t>
    </dgm:pt>
    <dgm:pt modelId="{2F16EF7D-523E-4C67-92FB-754C365E4A2F}">
      <dgm:prSet phldrT="[Texto]" custT="1"/>
      <dgm:spPr/>
      <dgm:t>
        <a:bodyPr/>
        <a:lstStyle/>
        <a:p>
          <a:r>
            <a:rPr lang="es-CO" sz="2000" dirty="0">
              <a:solidFill>
                <a:schemeClr val="bg1"/>
              </a:solidFill>
            </a:rPr>
            <a:t>38</a:t>
          </a:r>
        </a:p>
      </dgm:t>
    </dgm:pt>
    <dgm:pt modelId="{3C2727E9-A402-4AB5-BAD1-1E1EDC3C92A1}" type="parTrans" cxnId="{C80142A3-DCCA-4C28-8CB8-0A6CB89B70A8}">
      <dgm:prSet/>
      <dgm:spPr/>
      <dgm:t>
        <a:bodyPr/>
        <a:lstStyle/>
        <a:p>
          <a:endParaRPr lang="es-CO"/>
        </a:p>
      </dgm:t>
    </dgm:pt>
    <dgm:pt modelId="{4B42D69D-D26F-484C-8359-0F08E7B74D7F}" type="sibTrans" cxnId="{C80142A3-DCCA-4C28-8CB8-0A6CB89B70A8}">
      <dgm:prSet/>
      <dgm:spPr/>
      <dgm:t>
        <a:bodyPr/>
        <a:lstStyle/>
        <a:p>
          <a:endParaRPr lang="es-CO"/>
        </a:p>
      </dgm:t>
    </dgm:pt>
    <dgm:pt modelId="{5ED238F2-63E1-4CCB-B78B-DD3F18EDD3EA}">
      <dgm:prSet phldrT="[Texto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CO" dirty="0"/>
            <a:t>Nivel de Ingresos</a:t>
          </a:r>
        </a:p>
      </dgm:t>
    </dgm:pt>
    <dgm:pt modelId="{E8381FCC-58BE-4AE4-81E2-CE2BC5F528C1}" type="parTrans" cxnId="{55E1F621-908D-43AD-ADE1-F639B4C14026}">
      <dgm:prSet/>
      <dgm:spPr/>
      <dgm:t>
        <a:bodyPr/>
        <a:lstStyle/>
        <a:p>
          <a:endParaRPr lang="es-CO"/>
        </a:p>
      </dgm:t>
    </dgm:pt>
    <dgm:pt modelId="{B3A5C2D8-284E-4D03-B3D0-B7EA4364620A}" type="sibTrans" cxnId="{55E1F621-908D-43AD-ADE1-F639B4C14026}">
      <dgm:prSet/>
      <dgm:spPr/>
      <dgm:t>
        <a:bodyPr/>
        <a:lstStyle/>
        <a:p>
          <a:endParaRPr lang="es-CO"/>
        </a:p>
      </dgm:t>
    </dgm:pt>
    <dgm:pt modelId="{E5DB127C-F9AE-42EF-A406-C0755F9E88E4}">
      <dgm:prSet phldrT="[Texto]" custT="1"/>
      <dgm:spPr/>
      <dgm:t>
        <a:bodyPr/>
        <a:lstStyle/>
        <a:p>
          <a:r>
            <a:rPr lang="es-CO" sz="1700" dirty="0"/>
            <a:t> </a:t>
          </a:r>
          <a:r>
            <a:rPr lang="es-CO" sz="1800" dirty="0">
              <a:solidFill>
                <a:schemeClr val="bg1"/>
              </a:solidFill>
            </a:rPr>
            <a:t>4 Niveles de Ingresos</a:t>
          </a:r>
        </a:p>
      </dgm:t>
    </dgm:pt>
    <dgm:pt modelId="{50384178-65FC-469B-8906-1133A249B6CF}" type="parTrans" cxnId="{513D49A2-E785-493C-ABEC-BAF94761EA7E}">
      <dgm:prSet/>
      <dgm:spPr/>
      <dgm:t>
        <a:bodyPr/>
        <a:lstStyle/>
        <a:p>
          <a:endParaRPr lang="es-CO"/>
        </a:p>
      </dgm:t>
    </dgm:pt>
    <dgm:pt modelId="{8F11C8EA-BD9E-4312-80BF-3EB80F3769BD}" type="sibTrans" cxnId="{513D49A2-E785-493C-ABEC-BAF94761EA7E}">
      <dgm:prSet/>
      <dgm:spPr/>
      <dgm:t>
        <a:bodyPr/>
        <a:lstStyle/>
        <a:p>
          <a:endParaRPr lang="es-CO"/>
        </a:p>
      </dgm:t>
    </dgm:pt>
    <dgm:pt modelId="{0D4608CE-8A29-4837-88EE-B58C4BF21A73}">
      <dgm:prSet phldrT="[Texto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CO" dirty="0"/>
            <a:t>Canasta</a:t>
          </a:r>
        </a:p>
      </dgm:t>
    </dgm:pt>
    <dgm:pt modelId="{4D18CAE8-8BC0-4EC2-9C88-A0F55414DC08}" type="parTrans" cxnId="{8A880177-A5FF-4AAD-9FFF-908AEAFF516A}">
      <dgm:prSet/>
      <dgm:spPr/>
      <dgm:t>
        <a:bodyPr/>
        <a:lstStyle/>
        <a:p>
          <a:endParaRPr lang="es-CO"/>
        </a:p>
      </dgm:t>
    </dgm:pt>
    <dgm:pt modelId="{1A3ABC30-E3CB-412C-A71E-F0503E1050E2}" type="sibTrans" cxnId="{8A880177-A5FF-4AAD-9FFF-908AEAFF516A}">
      <dgm:prSet/>
      <dgm:spPr/>
      <dgm:t>
        <a:bodyPr/>
        <a:lstStyle/>
        <a:p>
          <a:endParaRPr lang="es-CO"/>
        </a:p>
      </dgm:t>
    </dgm:pt>
    <dgm:pt modelId="{4FAD45D4-9B07-4A8C-B1C8-2409A5A796AC}">
      <dgm:prSet phldrT="[Texto]" custT="1"/>
      <dgm:spPr/>
      <dgm:t>
        <a:bodyPr/>
        <a:lstStyle/>
        <a:p>
          <a:r>
            <a:rPr lang="es-CO" sz="1600" dirty="0">
              <a:solidFill>
                <a:schemeClr val="bg1"/>
              </a:solidFill>
            </a:rPr>
            <a:t>Ponderaciones</a:t>
          </a:r>
        </a:p>
      </dgm:t>
    </dgm:pt>
    <dgm:pt modelId="{0AB5C1CA-35C7-49A9-9484-BD4AD7FC3A36}" type="parTrans" cxnId="{D6191304-1C40-4C33-8544-925EE51AEC51}">
      <dgm:prSet/>
      <dgm:spPr/>
      <dgm:t>
        <a:bodyPr/>
        <a:lstStyle/>
        <a:p>
          <a:endParaRPr lang="es-CO"/>
        </a:p>
      </dgm:t>
    </dgm:pt>
    <dgm:pt modelId="{612D2896-E423-484B-B78E-BF0CAA9A0275}" type="sibTrans" cxnId="{D6191304-1C40-4C33-8544-925EE51AEC51}">
      <dgm:prSet/>
      <dgm:spPr/>
      <dgm:t>
        <a:bodyPr/>
        <a:lstStyle/>
        <a:p>
          <a:endParaRPr lang="es-CO"/>
        </a:p>
      </dgm:t>
    </dgm:pt>
    <dgm:pt modelId="{C6B06D7B-2D12-414E-9484-7604F9C39ADC}">
      <dgm:prSet phldrT="[Texto]" custT="1"/>
      <dgm:spPr/>
      <dgm:t>
        <a:bodyPr/>
        <a:lstStyle/>
        <a:p>
          <a:r>
            <a:rPr lang="es-CO" sz="1600" dirty="0">
              <a:solidFill>
                <a:schemeClr val="bg1"/>
              </a:solidFill>
            </a:rPr>
            <a:t>Revisada 10 años</a:t>
          </a:r>
        </a:p>
      </dgm:t>
    </dgm:pt>
    <dgm:pt modelId="{8B8805AB-9A87-465B-9F0E-7A1E8E6DAF2B}" type="parTrans" cxnId="{A779B518-E790-4571-B872-C496D590BC60}">
      <dgm:prSet/>
      <dgm:spPr/>
      <dgm:t>
        <a:bodyPr/>
        <a:lstStyle/>
        <a:p>
          <a:endParaRPr lang="es-CO"/>
        </a:p>
      </dgm:t>
    </dgm:pt>
    <dgm:pt modelId="{5761EE55-D41F-47A7-A687-A1C59A3E91AB}" type="sibTrans" cxnId="{A779B518-E790-4571-B872-C496D590BC60}">
      <dgm:prSet/>
      <dgm:spPr/>
      <dgm:t>
        <a:bodyPr/>
        <a:lstStyle/>
        <a:p>
          <a:endParaRPr lang="es-CO"/>
        </a:p>
      </dgm:t>
    </dgm:pt>
    <dgm:pt modelId="{D0519F3A-71F4-489F-919F-FD3097387C1B}" type="pres">
      <dgm:prSet presAssocID="{916090AF-40DC-47A3-B880-19B50E60BEB4}" presName="rootnode" presStyleCnt="0">
        <dgm:presLayoutVars>
          <dgm:chMax/>
          <dgm:chPref/>
          <dgm:dir/>
          <dgm:animLvl val="lvl"/>
        </dgm:presLayoutVars>
      </dgm:prSet>
      <dgm:spPr/>
    </dgm:pt>
    <dgm:pt modelId="{0A1ABFC4-A967-491C-A5A8-2AB07071184F}" type="pres">
      <dgm:prSet presAssocID="{86C4F4C3-DAF7-4610-8716-BE4D6F440AE9}" presName="composite" presStyleCnt="0"/>
      <dgm:spPr/>
    </dgm:pt>
    <dgm:pt modelId="{EF3DB83C-1D79-45A7-896D-F3187B0A859E}" type="pres">
      <dgm:prSet presAssocID="{86C4F4C3-DAF7-4610-8716-BE4D6F440AE9}" presName="bentUpArrow1" presStyleLbl="alignImgPlace1" presStyleIdx="0" presStyleCnt="3"/>
      <dgm:spPr>
        <a:solidFill>
          <a:srgbClr val="FFFF00"/>
        </a:solidFill>
        <a:ln>
          <a:noFill/>
        </a:ln>
      </dgm:spPr>
    </dgm:pt>
    <dgm:pt modelId="{DE3BA13C-DE24-4E5E-8C71-D17185782643}" type="pres">
      <dgm:prSet presAssocID="{86C4F4C3-DAF7-4610-8716-BE4D6F440AE9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</dgm:pt>
    <dgm:pt modelId="{52765549-28E2-4A27-BA3D-1B8875AB0C09}" type="pres">
      <dgm:prSet presAssocID="{86C4F4C3-DAF7-4610-8716-BE4D6F440AE9}" presName="Child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751D8E1E-66C1-4E10-8CDE-CBC9766E5754}" type="pres">
      <dgm:prSet presAssocID="{796E2CC4-7B24-4CC6-83CD-AE4658A0EE58}" presName="sibTrans" presStyleCnt="0"/>
      <dgm:spPr/>
    </dgm:pt>
    <dgm:pt modelId="{0D242701-00BF-4F6D-8B7F-0A8271DF7E37}" type="pres">
      <dgm:prSet presAssocID="{984C00A3-0932-4698-91AF-817DA6CA5A38}" presName="composite" presStyleCnt="0"/>
      <dgm:spPr/>
    </dgm:pt>
    <dgm:pt modelId="{860E5BEB-A457-48A3-8660-5A75D9D8765E}" type="pres">
      <dgm:prSet presAssocID="{984C00A3-0932-4698-91AF-817DA6CA5A38}" presName="bentUpArrow1" presStyleLbl="alignImgPlace1" presStyleIdx="1" presStyleCnt="3"/>
      <dgm:spPr>
        <a:solidFill>
          <a:srgbClr val="FFFF00"/>
        </a:solidFill>
      </dgm:spPr>
    </dgm:pt>
    <dgm:pt modelId="{9C73C620-58CC-4C06-AC86-1F3C87A704EF}" type="pres">
      <dgm:prSet presAssocID="{984C00A3-0932-4698-91AF-817DA6CA5A38}" presName="ParentText" presStyleLbl="node1" presStyleIdx="1" presStyleCnt="4">
        <dgm:presLayoutVars>
          <dgm:chMax val="1"/>
          <dgm:chPref val="1"/>
          <dgm:bulletEnabled val="1"/>
        </dgm:presLayoutVars>
      </dgm:prSet>
      <dgm:spPr/>
    </dgm:pt>
    <dgm:pt modelId="{2284EC61-A4D0-4F98-8A9D-FDB96C9CEC50}" type="pres">
      <dgm:prSet presAssocID="{984C00A3-0932-4698-91AF-817DA6CA5A38}" presName="Child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6AA81C40-BF47-46F2-BDAD-FC8F7AF72AC8}" type="pres">
      <dgm:prSet presAssocID="{CAB000E2-94F1-4153-959C-0B5DC18ED333}" presName="sibTrans" presStyleCnt="0"/>
      <dgm:spPr/>
    </dgm:pt>
    <dgm:pt modelId="{382C50A1-D24A-4A62-89C1-856722CEAA42}" type="pres">
      <dgm:prSet presAssocID="{5ED238F2-63E1-4CCB-B78B-DD3F18EDD3EA}" presName="composite" presStyleCnt="0"/>
      <dgm:spPr/>
    </dgm:pt>
    <dgm:pt modelId="{CA57CCFD-DD12-4E50-9B26-A37A15BDD059}" type="pres">
      <dgm:prSet presAssocID="{5ED238F2-63E1-4CCB-B78B-DD3F18EDD3EA}" presName="bentUpArrow1" presStyleLbl="alignImgPlace1" presStyleIdx="2" presStyleCnt="3"/>
      <dgm:spPr>
        <a:solidFill>
          <a:srgbClr val="FFFF00"/>
        </a:solidFill>
      </dgm:spPr>
    </dgm:pt>
    <dgm:pt modelId="{025D4523-BE99-4278-87DB-4BE9532647E1}" type="pres">
      <dgm:prSet presAssocID="{5ED238F2-63E1-4CCB-B78B-DD3F18EDD3EA}" presName="ParentText" presStyleLbl="node1" presStyleIdx="2" presStyleCnt="4">
        <dgm:presLayoutVars>
          <dgm:chMax val="1"/>
          <dgm:chPref val="1"/>
          <dgm:bulletEnabled val="1"/>
        </dgm:presLayoutVars>
      </dgm:prSet>
      <dgm:spPr/>
    </dgm:pt>
    <dgm:pt modelId="{A4FFE960-B445-4CBE-8E72-3D491E60C2B8}" type="pres">
      <dgm:prSet presAssocID="{5ED238F2-63E1-4CCB-B78B-DD3F18EDD3EA}" presName="ChildText" presStyleLbl="revTx" presStyleIdx="2" presStyleCnt="4" custScaleX="134556" custLinFactNeighborX="14190">
        <dgm:presLayoutVars>
          <dgm:chMax val="0"/>
          <dgm:chPref val="0"/>
          <dgm:bulletEnabled val="1"/>
        </dgm:presLayoutVars>
      </dgm:prSet>
      <dgm:spPr/>
    </dgm:pt>
    <dgm:pt modelId="{4683AFD0-3A68-4A8F-BCD5-54E05074AAF4}" type="pres">
      <dgm:prSet presAssocID="{B3A5C2D8-284E-4D03-B3D0-B7EA4364620A}" presName="sibTrans" presStyleCnt="0"/>
      <dgm:spPr/>
    </dgm:pt>
    <dgm:pt modelId="{28A31C79-49A2-4027-AF94-9A61681BB20E}" type="pres">
      <dgm:prSet presAssocID="{0D4608CE-8A29-4837-88EE-B58C4BF21A73}" presName="composite" presStyleCnt="0"/>
      <dgm:spPr/>
    </dgm:pt>
    <dgm:pt modelId="{9971A574-7F89-456E-86D3-A6C96CDA9A65}" type="pres">
      <dgm:prSet presAssocID="{0D4608CE-8A29-4837-88EE-B58C4BF21A73}" presName="ParentText" presStyleLbl="node1" presStyleIdx="3" presStyleCnt="4">
        <dgm:presLayoutVars>
          <dgm:chMax val="1"/>
          <dgm:chPref val="1"/>
          <dgm:bulletEnabled val="1"/>
        </dgm:presLayoutVars>
      </dgm:prSet>
      <dgm:spPr/>
    </dgm:pt>
    <dgm:pt modelId="{EB6D375F-D3B9-4C55-B17B-8F8A284654CD}" type="pres">
      <dgm:prSet presAssocID="{0D4608CE-8A29-4837-88EE-B58C4BF21A73}" presName="FinalChildText" presStyleLbl="revTx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D6191304-1C40-4C33-8544-925EE51AEC51}" srcId="{0D4608CE-8A29-4837-88EE-B58C4BF21A73}" destId="{4FAD45D4-9B07-4A8C-B1C8-2409A5A796AC}" srcOrd="0" destOrd="0" parTransId="{0AB5C1CA-35C7-49A9-9484-BD4AD7FC3A36}" sibTransId="{612D2896-E423-484B-B78E-BF0CAA9A0275}"/>
    <dgm:cxn modelId="{A779B518-E790-4571-B872-C496D590BC60}" srcId="{0D4608CE-8A29-4837-88EE-B58C4BF21A73}" destId="{C6B06D7B-2D12-414E-9484-7604F9C39ADC}" srcOrd="1" destOrd="0" parTransId="{8B8805AB-9A87-465B-9F0E-7A1E8E6DAF2B}" sibTransId="{5761EE55-D41F-47A7-A687-A1C59A3E91AB}"/>
    <dgm:cxn modelId="{55E1F621-908D-43AD-ADE1-F639B4C14026}" srcId="{916090AF-40DC-47A3-B880-19B50E60BEB4}" destId="{5ED238F2-63E1-4CCB-B78B-DD3F18EDD3EA}" srcOrd="2" destOrd="0" parTransId="{E8381FCC-58BE-4AE4-81E2-CE2BC5F528C1}" sibTransId="{B3A5C2D8-284E-4D03-B3D0-B7EA4364620A}"/>
    <dgm:cxn modelId="{C55D9B2B-7976-4A1A-B6D0-7E03E78A563E}" type="presOf" srcId="{4FAD45D4-9B07-4A8C-B1C8-2409A5A796AC}" destId="{EB6D375F-D3B9-4C55-B17B-8F8A284654CD}" srcOrd="0" destOrd="0" presId="urn:microsoft.com/office/officeart/2005/8/layout/StepDownProcess"/>
    <dgm:cxn modelId="{5FC53D3B-6906-4976-A987-F22C481F4D33}" type="presOf" srcId="{C6B06D7B-2D12-414E-9484-7604F9C39ADC}" destId="{EB6D375F-D3B9-4C55-B17B-8F8A284654CD}" srcOrd="0" destOrd="1" presId="urn:microsoft.com/office/officeart/2005/8/layout/StepDownProcess"/>
    <dgm:cxn modelId="{B2318767-70B8-42FC-851F-DA1C6E9D719E}" type="presOf" srcId="{E5DB127C-F9AE-42EF-A406-C0755F9E88E4}" destId="{A4FFE960-B445-4CBE-8E72-3D491E60C2B8}" srcOrd="0" destOrd="0" presId="urn:microsoft.com/office/officeart/2005/8/layout/StepDownProcess"/>
    <dgm:cxn modelId="{3B1E8B72-ACDD-4A04-8DEF-F4655649D911}" type="presOf" srcId="{3F5000CE-32E0-4BB2-A915-99FE4151F554}" destId="{52765549-28E2-4A27-BA3D-1B8875AB0C09}" srcOrd="0" destOrd="0" presId="urn:microsoft.com/office/officeart/2005/8/layout/StepDownProcess"/>
    <dgm:cxn modelId="{8A880177-A5FF-4AAD-9FFF-908AEAFF516A}" srcId="{916090AF-40DC-47A3-B880-19B50E60BEB4}" destId="{0D4608CE-8A29-4837-88EE-B58C4BF21A73}" srcOrd="3" destOrd="0" parTransId="{4D18CAE8-8BC0-4EC2-9C88-A0F55414DC08}" sibTransId="{1A3ABC30-E3CB-412C-A71E-F0503E1050E2}"/>
    <dgm:cxn modelId="{DA9CA67A-EA16-4CB4-AB75-02351E8D3155}" type="presOf" srcId="{5ED238F2-63E1-4CCB-B78B-DD3F18EDD3EA}" destId="{025D4523-BE99-4278-87DB-4BE9532647E1}" srcOrd="0" destOrd="0" presId="urn:microsoft.com/office/officeart/2005/8/layout/StepDownProcess"/>
    <dgm:cxn modelId="{BF4C3186-E6B8-4CCE-B415-13BCEF80B38E}" type="presOf" srcId="{0D4608CE-8A29-4837-88EE-B58C4BF21A73}" destId="{9971A574-7F89-456E-86D3-A6C96CDA9A65}" srcOrd="0" destOrd="0" presId="urn:microsoft.com/office/officeart/2005/8/layout/StepDownProcess"/>
    <dgm:cxn modelId="{769A3F8E-E169-45BA-A351-9F8848AE5BD7}" srcId="{86C4F4C3-DAF7-4610-8716-BE4D6F440AE9}" destId="{3F5000CE-32E0-4BB2-A915-99FE4151F554}" srcOrd="0" destOrd="0" parTransId="{7E369A68-BD14-4AD9-B588-BFD3453EE20E}" sibTransId="{9A2C9A6A-D065-40E6-9323-EB04CD00059A}"/>
    <dgm:cxn modelId="{ECE70897-20CF-4A39-A178-F9C6810ADF68}" type="presOf" srcId="{984C00A3-0932-4698-91AF-817DA6CA5A38}" destId="{9C73C620-58CC-4C06-AC86-1F3C87A704EF}" srcOrd="0" destOrd="0" presId="urn:microsoft.com/office/officeart/2005/8/layout/StepDownProcess"/>
    <dgm:cxn modelId="{513D49A2-E785-493C-ABEC-BAF94761EA7E}" srcId="{5ED238F2-63E1-4CCB-B78B-DD3F18EDD3EA}" destId="{E5DB127C-F9AE-42EF-A406-C0755F9E88E4}" srcOrd="0" destOrd="0" parTransId="{50384178-65FC-469B-8906-1133A249B6CF}" sibTransId="{8F11C8EA-BD9E-4312-80BF-3EB80F3769BD}"/>
    <dgm:cxn modelId="{C80142A3-DCCA-4C28-8CB8-0A6CB89B70A8}" srcId="{984C00A3-0932-4698-91AF-817DA6CA5A38}" destId="{2F16EF7D-523E-4C67-92FB-754C365E4A2F}" srcOrd="0" destOrd="0" parTransId="{3C2727E9-A402-4AB5-BAD1-1E1EDC3C92A1}" sibTransId="{4B42D69D-D26F-484C-8359-0F08E7B74D7F}"/>
    <dgm:cxn modelId="{CA64EDBD-0549-4B7B-9A7B-44EC08C7BE9C}" type="presOf" srcId="{2F16EF7D-523E-4C67-92FB-754C365E4A2F}" destId="{2284EC61-A4D0-4F98-8A9D-FDB96C9CEC50}" srcOrd="0" destOrd="0" presId="urn:microsoft.com/office/officeart/2005/8/layout/StepDownProcess"/>
    <dgm:cxn modelId="{0DDB0ECC-4D87-4EBA-86E0-316E8FECBDC1}" srcId="{916090AF-40DC-47A3-B880-19B50E60BEB4}" destId="{984C00A3-0932-4698-91AF-817DA6CA5A38}" srcOrd="1" destOrd="0" parTransId="{1CC0D1E5-A607-4A7B-8F86-34D93694B2B2}" sibTransId="{CAB000E2-94F1-4153-959C-0B5DC18ED333}"/>
    <dgm:cxn modelId="{2BB731D4-28C9-4BE3-9ECD-1917E8E898BC}" srcId="{916090AF-40DC-47A3-B880-19B50E60BEB4}" destId="{86C4F4C3-DAF7-4610-8716-BE4D6F440AE9}" srcOrd="0" destOrd="0" parTransId="{F0D7E847-2605-48C6-A966-65C886F113A0}" sibTransId="{796E2CC4-7B24-4CC6-83CD-AE4658A0EE58}"/>
    <dgm:cxn modelId="{97D896D7-00E2-46F0-9250-516DB90BB40B}" type="presOf" srcId="{86C4F4C3-DAF7-4610-8716-BE4D6F440AE9}" destId="{DE3BA13C-DE24-4E5E-8C71-D17185782643}" srcOrd="0" destOrd="0" presId="urn:microsoft.com/office/officeart/2005/8/layout/StepDownProcess"/>
    <dgm:cxn modelId="{568E68F6-A25F-43FB-8562-84B131069D6B}" type="presOf" srcId="{916090AF-40DC-47A3-B880-19B50E60BEB4}" destId="{D0519F3A-71F4-489F-919F-FD3097387C1B}" srcOrd="0" destOrd="0" presId="urn:microsoft.com/office/officeart/2005/8/layout/StepDownProcess"/>
    <dgm:cxn modelId="{2DBE6C10-3771-4043-B612-E6B91C0AE798}" type="presParOf" srcId="{D0519F3A-71F4-489F-919F-FD3097387C1B}" destId="{0A1ABFC4-A967-491C-A5A8-2AB07071184F}" srcOrd="0" destOrd="0" presId="urn:microsoft.com/office/officeart/2005/8/layout/StepDownProcess"/>
    <dgm:cxn modelId="{54EE83C2-24E8-452E-B312-9864AA4FF1F6}" type="presParOf" srcId="{0A1ABFC4-A967-491C-A5A8-2AB07071184F}" destId="{EF3DB83C-1D79-45A7-896D-F3187B0A859E}" srcOrd="0" destOrd="0" presId="urn:microsoft.com/office/officeart/2005/8/layout/StepDownProcess"/>
    <dgm:cxn modelId="{E0A66060-509F-4DD1-A49E-DB1393C1D16A}" type="presParOf" srcId="{0A1ABFC4-A967-491C-A5A8-2AB07071184F}" destId="{DE3BA13C-DE24-4E5E-8C71-D17185782643}" srcOrd="1" destOrd="0" presId="urn:microsoft.com/office/officeart/2005/8/layout/StepDownProcess"/>
    <dgm:cxn modelId="{6A523D8D-5EAB-41A0-8123-39AF7CD67C46}" type="presParOf" srcId="{0A1ABFC4-A967-491C-A5A8-2AB07071184F}" destId="{52765549-28E2-4A27-BA3D-1B8875AB0C09}" srcOrd="2" destOrd="0" presId="urn:microsoft.com/office/officeart/2005/8/layout/StepDownProcess"/>
    <dgm:cxn modelId="{EF5A7F88-83D4-4C26-BEF7-D1B39AC64131}" type="presParOf" srcId="{D0519F3A-71F4-489F-919F-FD3097387C1B}" destId="{751D8E1E-66C1-4E10-8CDE-CBC9766E5754}" srcOrd="1" destOrd="0" presId="urn:microsoft.com/office/officeart/2005/8/layout/StepDownProcess"/>
    <dgm:cxn modelId="{9358EFA3-E039-484F-B042-0D434784378F}" type="presParOf" srcId="{D0519F3A-71F4-489F-919F-FD3097387C1B}" destId="{0D242701-00BF-4F6D-8B7F-0A8271DF7E37}" srcOrd="2" destOrd="0" presId="urn:microsoft.com/office/officeart/2005/8/layout/StepDownProcess"/>
    <dgm:cxn modelId="{3CEA0B07-E1E1-4274-8D4C-C538119E5DF1}" type="presParOf" srcId="{0D242701-00BF-4F6D-8B7F-0A8271DF7E37}" destId="{860E5BEB-A457-48A3-8660-5A75D9D8765E}" srcOrd="0" destOrd="0" presId="urn:microsoft.com/office/officeart/2005/8/layout/StepDownProcess"/>
    <dgm:cxn modelId="{E46DD053-5945-4DAB-AF9D-2165A8048B52}" type="presParOf" srcId="{0D242701-00BF-4F6D-8B7F-0A8271DF7E37}" destId="{9C73C620-58CC-4C06-AC86-1F3C87A704EF}" srcOrd="1" destOrd="0" presId="urn:microsoft.com/office/officeart/2005/8/layout/StepDownProcess"/>
    <dgm:cxn modelId="{94942053-4ED8-4201-9614-A145ACDF6DF8}" type="presParOf" srcId="{0D242701-00BF-4F6D-8B7F-0A8271DF7E37}" destId="{2284EC61-A4D0-4F98-8A9D-FDB96C9CEC50}" srcOrd="2" destOrd="0" presId="urn:microsoft.com/office/officeart/2005/8/layout/StepDownProcess"/>
    <dgm:cxn modelId="{5C327CC1-D487-469E-9EBA-EB30C4B96CBC}" type="presParOf" srcId="{D0519F3A-71F4-489F-919F-FD3097387C1B}" destId="{6AA81C40-BF47-46F2-BDAD-FC8F7AF72AC8}" srcOrd="3" destOrd="0" presId="urn:microsoft.com/office/officeart/2005/8/layout/StepDownProcess"/>
    <dgm:cxn modelId="{E3CE412D-BC9A-4D5B-8826-C655DE888818}" type="presParOf" srcId="{D0519F3A-71F4-489F-919F-FD3097387C1B}" destId="{382C50A1-D24A-4A62-89C1-856722CEAA42}" srcOrd="4" destOrd="0" presId="urn:microsoft.com/office/officeart/2005/8/layout/StepDownProcess"/>
    <dgm:cxn modelId="{E7067BF1-B48D-4FC4-9BB7-3155107204D1}" type="presParOf" srcId="{382C50A1-D24A-4A62-89C1-856722CEAA42}" destId="{CA57CCFD-DD12-4E50-9B26-A37A15BDD059}" srcOrd="0" destOrd="0" presId="urn:microsoft.com/office/officeart/2005/8/layout/StepDownProcess"/>
    <dgm:cxn modelId="{CF54D208-0D59-4423-833C-67E3D02B423D}" type="presParOf" srcId="{382C50A1-D24A-4A62-89C1-856722CEAA42}" destId="{025D4523-BE99-4278-87DB-4BE9532647E1}" srcOrd="1" destOrd="0" presId="urn:microsoft.com/office/officeart/2005/8/layout/StepDownProcess"/>
    <dgm:cxn modelId="{21478BCD-F04A-4686-9C6E-27B58AB31174}" type="presParOf" srcId="{382C50A1-D24A-4A62-89C1-856722CEAA42}" destId="{A4FFE960-B445-4CBE-8E72-3D491E60C2B8}" srcOrd="2" destOrd="0" presId="urn:microsoft.com/office/officeart/2005/8/layout/StepDownProcess"/>
    <dgm:cxn modelId="{11A60A4B-47C4-49EA-A857-EF0BEE64F8D4}" type="presParOf" srcId="{D0519F3A-71F4-489F-919F-FD3097387C1B}" destId="{4683AFD0-3A68-4A8F-BCD5-54E05074AAF4}" srcOrd="5" destOrd="0" presId="urn:microsoft.com/office/officeart/2005/8/layout/StepDownProcess"/>
    <dgm:cxn modelId="{15C0927F-AA20-4D78-9480-F489854ED240}" type="presParOf" srcId="{D0519F3A-71F4-489F-919F-FD3097387C1B}" destId="{28A31C79-49A2-4027-AF94-9A61681BB20E}" srcOrd="6" destOrd="0" presId="urn:microsoft.com/office/officeart/2005/8/layout/StepDownProcess"/>
    <dgm:cxn modelId="{61F85B29-BA6C-458C-B91D-6D5C8E86C211}" type="presParOf" srcId="{28A31C79-49A2-4027-AF94-9A61681BB20E}" destId="{9971A574-7F89-456E-86D3-A6C96CDA9A65}" srcOrd="0" destOrd="0" presId="urn:microsoft.com/office/officeart/2005/8/layout/StepDownProcess"/>
    <dgm:cxn modelId="{E2F92F7F-B0FE-4C8A-92D4-D93B65F8CA98}" type="presParOf" srcId="{28A31C79-49A2-4027-AF94-9A61681BB20E}" destId="{EB6D375F-D3B9-4C55-B17B-8F8A284654CD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3DB83C-1D79-45A7-896D-F3187B0A859E}">
      <dsp:nvSpPr>
        <dsp:cNvPr id="0" name=""/>
        <dsp:cNvSpPr/>
      </dsp:nvSpPr>
      <dsp:spPr>
        <a:xfrm rot="5400000">
          <a:off x="2182679" y="951077"/>
          <a:ext cx="835252" cy="95090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FFFF0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3BA13C-DE24-4E5E-8C71-D17185782643}">
      <dsp:nvSpPr>
        <dsp:cNvPr id="0" name=""/>
        <dsp:cNvSpPr/>
      </dsp:nvSpPr>
      <dsp:spPr>
        <a:xfrm>
          <a:off x="1961388" y="25183"/>
          <a:ext cx="1406074" cy="984206"/>
        </a:xfrm>
        <a:prstGeom prst="roundRect">
          <a:avLst>
            <a:gd name="adj" fmla="val 1667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accent5">
              <a:lumMod val="60000"/>
              <a:lumOff val="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300" kern="1200" dirty="0"/>
            <a:t>IPC</a:t>
          </a:r>
        </a:p>
      </dsp:txBody>
      <dsp:txXfrm>
        <a:off x="2009442" y="73237"/>
        <a:ext cx="1309966" cy="888098"/>
      </dsp:txXfrm>
    </dsp:sp>
    <dsp:sp modelId="{52765549-28E2-4A27-BA3D-1B8875AB0C09}">
      <dsp:nvSpPr>
        <dsp:cNvPr id="0" name=""/>
        <dsp:cNvSpPr/>
      </dsp:nvSpPr>
      <dsp:spPr>
        <a:xfrm>
          <a:off x="3367462" y="119049"/>
          <a:ext cx="1022644" cy="7954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kern="1200" dirty="0">
              <a:solidFill>
                <a:schemeClr val="bg1"/>
              </a:solidFill>
            </a:rPr>
            <a:t>230 mil registros </a:t>
          </a:r>
        </a:p>
      </dsp:txBody>
      <dsp:txXfrm>
        <a:off x="3367462" y="119049"/>
        <a:ext cx="1022644" cy="795478"/>
      </dsp:txXfrm>
    </dsp:sp>
    <dsp:sp modelId="{860E5BEB-A457-48A3-8660-5A75D9D8765E}">
      <dsp:nvSpPr>
        <dsp:cNvPr id="0" name=""/>
        <dsp:cNvSpPr/>
      </dsp:nvSpPr>
      <dsp:spPr>
        <a:xfrm rot="5400000">
          <a:off x="3348464" y="2056666"/>
          <a:ext cx="835252" cy="95090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73C620-58CC-4C06-AC86-1F3C87A704EF}">
      <dsp:nvSpPr>
        <dsp:cNvPr id="0" name=""/>
        <dsp:cNvSpPr/>
      </dsp:nvSpPr>
      <dsp:spPr>
        <a:xfrm>
          <a:off x="3127173" y="1130771"/>
          <a:ext cx="1406074" cy="984206"/>
        </a:xfrm>
        <a:prstGeom prst="roundRect">
          <a:avLst>
            <a:gd name="adj" fmla="val 1667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300" kern="1200" dirty="0"/>
            <a:t>Ciudades</a:t>
          </a:r>
        </a:p>
      </dsp:txBody>
      <dsp:txXfrm>
        <a:off x="3175227" y="1178825"/>
        <a:ext cx="1309966" cy="888098"/>
      </dsp:txXfrm>
    </dsp:sp>
    <dsp:sp modelId="{2284EC61-A4D0-4F98-8A9D-FDB96C9CEC50}">
      <dsp:nvSpPr>
        <dsp:cNvPr id="0" name=""/>
        <dsp:cNvSpPr/>
      </dsp:nvSpPr>
      <dsp:spPr>
        <a:xfrm>
          <a:off x="4533247" y="1224638"/>
          <a:ext cx="1022644" cy="7954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2000" kern="1200" dirty="0">
              <a:solidFill>
                <a:schemeClr val="bg1"/>
              </a:solidFill>
            </a:rPr>
            <a:t>38</a:t>
          </a:r>
        </a:p>
      </dsp:txBody>
      <dsp:txXfrm>
        <a:off x="4533247" y="1224638"/>
        <a:ext cx="1022644" cy="795478"/>
      </dsp:txXfrm>
    </dsp:sp>
    <dsp:sp modelId="{CA57CCFD-DD12-4E50-9B26-A37A15BDD059}">
      <dsp:nvSpPr>
        <dsp:cNvPr id="0" name=""/>
        <dsp:cNvSpPr/>
      </dsp:nvSpPr>
      <dsp:spPr>
        <a:xfrm rot="5400000">
          <a:off x="4514249" y="3162254"/>
          <a:ext cx="835252" cy="950905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5D4523-BE99-4278-87DB-4BE9532647E1}">
      <dsp:nvSpPr>
        <dsp:cNvPr id="0" name=""/>
        <dsp:cNvSpPr/>
      </dsp:nvSpPr>
      <dsp:spPr>
        <a:xfrm>
          <a:off x="4292958" y="2236360"/>
          <a:ext cx="1406074" cy="984206"/>
        </a:xfrm>
        <a:prstGeom prst="roundRect">
          <a:avLst>
            <a:gd name="adj" fmla="val 1667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300" kern="1200" dirty="0"/>
            <a:t>Nivel de Ingresos</a:t>
          </a:r>
        </a:p>
      </dsp:txBody>
      <dsp:txXfrm>
        <a:off x="4341012" y="2284414"/>
        <a:ext cx="1309966" cy="888098"/>
      </dsp:txXfrm>
    </dsp:sp>
    <dsp:sp modelId="{A4FFE960-B445-4CBE-8E72-3D491E60C2B8}">
      <dsp:nvSpPr>
        <dsp:cNvPr id="0" name=""/>
        <dsp:cNvSpPr/>
      </dsp:nvSpPr>
      <dsp:spPr>
        <a:xfrm>
          <a:off x="5667453" y="2330226"/>
          <a:ext cx="1376029" cy="7954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700" kern="1200" dirty="0"/>
            <a:t> </a:t>
          </a:r>
          <a:r>
            <a:rPr lang="es-CO" sz="1800" kern="1200" dirty="0">
              <a:solidFill>
                <a:schemeClr val="bg1"/>
              </a:solidFill>
            </a:rPr>
            <a:t>4 Niveles de Ingresos</a:t>
          </a:r>
        </a:p>
      </dsp:txBody>
      <dsp:txXfrm>
        <a:off x="5667453" y="2330226"/>
        <a:ext cx="1376029" cy="795478"/>
      </dsp:txXfrm>
    </dsp:sp>
    <dsp:sp modelId="{9971A574-7F89-456E-86D3-A6C96CDA9A65}">
      <dsp:nvSpPr>
        <dsp:cNvPr id="0" name=""/>
        <dsp:cNvSpPr/>
      </dsp:nvSpPr>
      <dsp:spPr>
        <a:xfrm>
          <a:off x="5458743" y="3341948"/>
          <a:ext cx="1406074" cy="984206"/>
        </a:xfrm>
        <a:prstGeom prst="roundRect">
          <a:avLst>
            <a:gd name="adj" fmla="val 1667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300" kern="1200" dirty="0"/>
            <a:t>Canasta</a:t>
          </a:r>
        </a:p>
      </dsp:txBody>
      <dsp:txXfrm>
        <a:off x="5506797" y="3390002"/>
        <a:ext cx="1309966" cy="888098"/>
      </dsp:txXfrm>
    </dsp:sp>
    <dsp:sp modelId="{EB6D375F-D3B9-4C55-B17B-8F8A284654CD}">
      <dsp:nvSpPr>
        <dsp:cNvPr id="0" name=""/>
        <dsp:cNvSpPr/>
      </dsp:nvSpPr>
      <dsp:spPr>
        <a:xfrm>
          <a:off x="6864817" y="3435815"/>
          <a:ext cx="1022644" cy="7954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kern="1200" dirty="0">
              <a:solidFill>
                <a:schemeClr val="bg1"/>
              </a:solidFill>
            </a:rPr>
            <a:t>Ponderaciones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CO" sz="1600" kern="1200" dirty="0">
              <a:solidFill>
                <a:schemeClr val="bg1"/>
              </a:solidFill>
            </a:rPr>
            <a:t>Revisada 10 años</a:t>
          </a:r>
        </a:p>
      </dsp:txBody>
      <dsp:txXfrm>
        <a:off x="6864817" y="3435815"/>
        <a:ext cx="1022644" cy="7954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438214-B380-4CC9-A995-6E55BA14E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96F3D11-276B-4292-A0D9-08FB6F8ECA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F8806F-44FF-4547-8341-DDD1660D7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20/03/2024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317F62A-2D3A-4DCB-A01C-91EF5B88E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3F243B-B648-4F21-BB55-0A1ECEFEE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21209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35655C-B5B5-45BE-833A-59CAF1555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1F22A9E-BAB0-42EA-9BA5-4E0806024A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6B94C9-48E9-406C-88C3-981D85489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20/03/2024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CCB027-9E13-4E64-B13A-B2EA0CAD8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71DF4D-2C0E-4CFB-BC18-D221A9A9E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1809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564DCE0-0E69-49BF-B362-2E7A9A87F0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52F61CF-7895-4AB2-A263-F6BEDA8534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79C37D7-E277-4769-9CEF-09B1511A2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20/03/2024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8CD62E-A3B8-43C5-A043-C19082E58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83A9AE2-E45A-4A76-8116-951F15355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6681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E159BE-8955-4655-A3B8-40D7A0B09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5BEC10-88F5-4327-BC31-D8BBF639ED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811ECD0-76EA-430D-B937-5FAD57C7D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20/03/2024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97908DF-E134-47A5-A5E0-4044B6B8E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D2F34A0-B18C-4831-B445-BD34DE766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50425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73033F-7BCE-4D5E-8E9F-CBBFDEC42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4BB457A-7AEC-4E72-9DBA-59E99788E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03C0A-9095-48EE-8E82-A456CE346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20/03/2024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86E921-46B2-4F6B-9091-3556A00D0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CB02CCB-4CE8-4A82-8F1E-766F80640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6702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8637BD-3C3D-47A1-9B93-5509C3CE6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B078E57-EE56-4857-80A1-F95F57D09E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5C3A61B-69EA-4B1F-BA21-2DE1B353CB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2CC4969-C9EE-4D03-896F-37B7F49CD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20/03/2024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1D8C16F-E2E9-4352-8F4A-656F5F11D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9075A3-A05D-44C9-BF85-75ABAD782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1400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3D3555-387D-4522-844E-091CE8D7F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5AB5DAB-1552-4DA5-9160-25828EA36C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2B8CE66-AF24-4D93-9456-21B4403771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AE0348D-0AE4-4359-BD6E-D322243C39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67AEAB6-386D-4CF8-A55C-A59CCEAA1E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FDA8D63-6EB8-4A0B-BFAD-A1904D5A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20/03/2024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0F8B805-EFAB-4CBC-ACB1-9BB9A2A60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DC435E9-1C38-4203-83B7-D5CBEA33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0057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3BD94F-8B85-4635-AA64-5C22C8967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4CF86B8-2E53-4DED-BB50-84F8E11CD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20/03/2024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38D6F5D-4647-48A7-B6A2-DEA77C65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9A2DF42-54AF-41D6-8E8E-0DC36E730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19519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493EC47-C2FD-4970-9C56-FB7768438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20/03/2024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D7D7A51-EBC6-4AF7-A8F8-B1F64AA3F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14F88E2-60F1-482C-B528-E1AF66A78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2838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D56EF2-C3AA-4C1C-B880-531AB7893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8102B30-306A-4E01-8A1D-6CDEF2C34A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5B43C04-7C05-43FD-BE43-B2022B3C4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BF28A41-3F46-47AA-AC48-96E098FAE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20/03/2024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3ABBF53-56E0-40E3-A157-0DBB9A962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2802579-4F2C-4923-B563-558A0C719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30906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58E291-603A-450A-9FE2-51DEE0019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D2EF5B3-7031-4ECA-81DE-86834AEE78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E977C0F-B2A3-43B9-8C29-E821A78B73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F9E7A6A-ED84-4E88-8566-EE66654B2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20/03/2024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51E1006-B84F-4078-B227-138D381B7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F7F8782-173F-4F34-852D-11B4CC946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0502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9B2EC09-5DAF-4C64-9FA4-290113A7F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B86BE0B-C3BB-4529-8138-10511BAD3D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359A9B-43F0-4197-A3B8-889FDC3C03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94CDC-92E5-4103-ACA6-5380E719774D}" type="datetimeFigureOut">
              <a:rPr lang="es-CO" smtClean="0"/>
              <a:t>20/03/2024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ABA859-7055-440A-BD6C-0150C4129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E3A4585-3009-4D5D-A9E0-6496DCA5D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4428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4993FEE-78A4-4038-84D7-F0012EC87B4B}"/>
              </a:ext>
            </a:extLst>
          </p:cNvPr>
          <p:cNvSpPr txBox="1"/>
          <p:nvPr/>
        </p:nvSpPr>
        <p:spPr>
          <a:xfrm>
            <a:off x="3062287" y="2228850"/>
            <a:ext cx="606742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haroni" panose="02010803020104030203" pitchFamily="2" charset="-79"/>
              </a:rPr>
              <a:t>Fundamentos de economía</a:t>
            </a:r>
          </a:p>
          <a:p>
            <a:pPr algn="ctr"/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NUEVA </a:t>
            </a:r>
            <a:r>
              <a:rPr lang="es-ES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ulim" panose="020B0600000101010101" pitchFamily="34" charset="-127"/>
                <a:ea typeface="Gulim" panose="020B0600000101010101" pitchFamily="34" charset="-127"/>
                <a:cs typeface="Arial" panose="020B0604020202020204" pitchFamily="34" charset="0"/>
              </a:rPr>
              <a:t>ESC</a:t>
            </a:r>
            <a:r>
              <a:rPr lang="es-ES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ulim" panose="020B0503020000020004" pitchFamily="34" charset="-127"/>
                <a:ea typeface="Gulim" panose="020B0503020000020004" pitchFamily="34" charset="-127"/>
                <a:cs typeface="Arial" panose="020B0604020202020204" pitchFamily="34" charset="0"/>
              </a:rPr>
              <a:t>UELA POPULAR Y OBRERA</a:t>
            </a:r>
          </a:p>
          <a:p>
            <a:pPr algn="ctr"/>
            <a:r>
              <a:rPr lang="es-ES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NEPO.</a:t>
            </a:r>
          </a:p>
          <a:p>
            <a:pPr algn="ctr"/>
            <a:endParaRPr lang="es-ES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PABLO EMILIO CASTAÑO</a:t>
            </a:r>
          </a:p>
        </p:txBody>
      </p:sp>
    </p:spTree>
    <p:extLst>
      <p:ext uri="{BB962C8B-B14F-4D97-AF65-F5344CB8AC3E}">
        <p14:creationId xmlns:p14="http://schemas.microsoft.com/office/powerpoint/2010/main" val="1872097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3EA74200-26CF-0689-D703-D12119558B16}"/>
              </a:ext>
            </a:extLst>
          </p:cNvPr>
          <p:cNvSpPr/>
          <p:nvPr/>
        </p:nvSpPr>
        <p:spPr>
          <a:xfrm>
            <a:off x="5742878" y="2286000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FF87990-1E49-54BB-A2DC-273E59CFB1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0390"/>
            <a:ext cx="9325141" cy="614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5473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594D6E4D-E379-B688-9DB6-8C92A18645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363919" cy="652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96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F13D4E5-9487-5605-3044-CB9D56B0EB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9398642" cy="652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6906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1BDD7A5-B32C-4EB6-A993-10AA51A65299}"/>
              </a:ext>
            </a:extLst>
          </p:cNvPr>
          <p:cNvSpPr txBox="1"/>
          <p:nvPr/>
        </p:nvSpPr>
        <p:spPr>
          <a:xfrm>
            <a:off x="209549" y="3914775"/>
            <a:ext cx="681990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haroni" panose="02010803020104030203" pitchFamily="2" charset="-79"/>
              </a:rPr>
              <a:t>Agradecemos su atención</a:t>
            </a:r>
          </a:p>
          <a:p>
            <a:endParaRPr lang="es-ES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haroni" panose="02010803020104030203" pitchFamily="2" charset="-79"/>
            </a:endParaRPr>
          </a:p>
          <a:p>
            <a:endParaRPr lang="es-ES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haroni" panose="02010803020104030203" pitchFamily="2" charset="-79"/>
            </a:endParaRPr>
          </a:p>
          <a:p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NUEVA ESCUELA POPULAR Y OBRERA</a:t>
            </a:r>
          </a:p>
          <a:p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NEPO.</a:t>
            </a:r>
          </a:p>
        </p:txBody>
      </p:sp>
    </p:spTree>
    <p:extLst>
      <p:ext uri="{BB962C8B-B14F-4D97-AF65-F5344CB8AC3E}">
        <p14:creationId xmlns:p14="http://schemas.microsoft.com/office/powerpoint/2010/main" val="3735060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66654DF-C5F6-408E-801C-AFC79F3E6D2A}"/>
              </a:ext>
            </a:extLst>
          </p:cNvPr>
          <p:cNvSpPr txBox="1"/>
          <p:nvPr/>
        </p:nvSpPr>
        <p:spPr>
          <a:xfrm>
            <a:off x="4311015" y="535136"/>
            <a:ext cx="68103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3600" dirty="0">
                <a:solidFill>
                  <a:schemeClr val="bg1"/>
                </a:solidFill>
              </a:rPr>
              <a:t>INFLACIÓN</a:t>
            </a:r>
          </a:p>
        </p:txBody>
      </p:sp>
      <p:sp>
        <p:nvSpPr>
          <p:cNvPr id="2" name="Marcador de contenido 2">
            <a:extLst>
              <a:ext uri="{FF2B5EF4-FFF2-40B4-BE49-F238E27FC236}">
                <a16:creationId xmlns:a16="http://schemas.microsoft.com/office/drawing/2014/main" id="{DA491115-614D-EA0E-2E0C-ADC2C56FDD2C}"/>
              </a:ext>
            </a:extLst>
          </p:cNvPr>
          <p:cNvSpPr txBox="1">
            <a:spLocks/>
          </p:cNvSpPr>
          <p:nvPr/>
        </p:nvSpPr>
        <p:spPr>
          <a:xfrm>
            <a:off x="9407821" y="1336390"/>
            <a:ext cx="2630714" cy="17158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>
                <a:solidFill>
                  <a:schemeClr val="bg1"/>
                </a:solidFill>
              </a:rPr>
              <a:t>Calculo:</a:t>
            </a:r>
          </a:p>
          <a:p>
            <a:pPr lvl="1"/>
            <a:r>
              <a:rPr lang="es-CO" dirty="0">
                <a:solidFill>
                  <a:schemeClr val="bg1"/>
                </a:solidFill>
              </a:rPr>
              <a:t>Mensual</a:t>
            </a:r>
          </a:p>
          <a:p>
            <a:pPr lvl="1"/>
            <a:r>
              <a:rPr lang="es-CO" dirty="0">
                <a:solidFill>
                  <a:schemeClr val="bg1"/>
                </a:solidFill>
              </a:rPr>
              <a:t>Año Corrido</a:t>
            </a:r>
          </a:p>
          <a:p>
            <a:pPr lvl="1"/>
            <a:r>
              <a:rPr lang="es-CO" dirty="0">
                <a:solidFill>
                  <a:schemeClr val="bg1"/>
                </a:solidFill>
              </a:rPr>
              <a:t>12 Meses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43D8B61-F908-DD87-B6DF-DA7463CAFC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8705" y="1558829"/>
            <a:ext cx="5920742" cy="432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350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Marcador de contenido 3">
            <a:extLst>
              <a:ext uri="{FF2B5EF4-FFF2-40B4-BE49-F238E27FC236}">
                <a16:creationId xmlns:a16="http://schemas.microsoft.com/office/drawing/2014/main" id="{53890DE3-48CA-11BC-DC97-C42EB49AB52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9692721"/>
              </p:ext>
            </p:extLst>
          </p:nvPr>
        </p:nvGraphicFramePr>
        <p:xfrm>
          <a:off x="2630186" y="1385787"/>
          <a:ext cx="984885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48957B50-C884-CAE5-9505-4B287737F028}"/>
              </a:ext>
            </a:extLst>
          </p:cNvPr>
          <p:cNvSpPr txBox="1"/>
          <p:nvPr/>
        </p:nvSpPr>
        <p:spPr>
          <a:xfrm>
            <a:off x="3107802" y="691800"/>
            <a:ext cx="623875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4000" dirty="0">
                <a:solidFill>
                  <a:schemeClr val="bg1"/>
                </a:solidFill>
              </a:rPr>
              <a:t>Forma de medición</a:t>
            </a:r>
          </a:p>
        </p:txBody>
      </p:sp>
    </p:spTree>
    <p:extLst>
      <p:ext uri="{BB962C8B-B14F-4D97-AF65-F5344CB8AC3E}">
        <p14:creationId xmlns:p14="http://schemas.microsoft.com/office/powerpoint/2010/main" val="1321193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5DF81509-1E32-9919-94C4-D5E5D1B97D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454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1214369-6A0F-4E5E-9BC6-92781C186839}"/>
              </a:ext>
            </a:extLst>
          </p:cNvPr>
          <p:cNvSpPr txBox="1"/>
          <p:nvPr/>
        </p:nvSpPr>
        <p:spPr>
          <a:xfrm>
            <a:off x="3761772" y="982176"/>
            <a:ext cx="7115779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altLang="es-ES" sz="2800" dirty="0">
                <a:solidFill>
                  <a:schemeClr val="bg1"/>
                </a:solidFill>
              </a:rPr>
              <a:t>La última canasta, </a:t>
            </a:r>
            <a:r>
              <a:rPr lang="es-CO" altLang="es-ES" sz="2800" b="1" dirty="0">
                <a:solidFill>
                  <a:schemeClr val="bg1"/>
                </a:solidFill>
              </a:rPr>
              <a:t>6a año 2018-19</a:t>
            </a:r>
            <a:r>
              <a:rPr lang="es-CO" altLang="es-ES" sz="2800" dirty="0">
                <a:solidFill>
                  <a:schemeClr val="bg1"/>
                </a:solidFill>
              </a:rPr>
              <a:t>, cuenta con 443 artículos, 38 ciudades, comprende nuevos productos como los aperitivos y los cocteles de licor, los cascos para motociclistas y cuellos para bici-usuarios, servicios de contenidos </a:t>
            </a:r>
            <a:r>
              <a:rPr lang="es-CO" altLang="es-ES" sz="2800" dirty="0" err="1">
                <a:solidFill>
                  <a:schemeClr val="bg1"/>
                </a:solidFill>
              </a:rPr>
              <a:t>streaming</a:t>
            </a:r>
            <a:r>
              <a:rPr lang="es-CO" altLang="es-ES" sz="2800" dirty="0">
                <a:solidFill>
                  <a:schemeClr val="bg1"/>
                </a:solidFill>
              </a:rPr>
              <a:t>, el alquiler de canchas de fútbol 5, el billar y procedimientos estéticos como la rinoplastia y la lipoescultura. La nueva canasta eliminó artículos que se habían mantenido desde 1979 como los juegos de azar, como el formulario hípico 5 y 6, chance y Baloto.</a:t>
            </a:r>
          </a:p>
          <a:p>
            <a:endParaRPr lang="es-CO" sz="2800" dirty="0">
              <a:solidFill>
                <a:schemeClr val="bg1"/>
              </a:solidFill>
            </a:endParaRPr>
          </a:p>
          <a:p>
            <a:pPr algn="just"/>
            <a:r>
              <a:rPr lang="es-CO" sz="24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7236FBC-0B28-7138-BA09-C46ABFFF7AF3}"/>
              </a:ext>
            </a:extLst>
          </p:cNvPr>
          <p:cNvSpPr txBox="1"/>
          <p:nvPr/>
        </p:nvSpPr>
        <p:spPr>
          <a:xfrm>
            <a:off x="1902108" y="274290"/>
            <a:ext cx="1028989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altLang="es-ES" sz="4000" dirty="0">
                <a:solidFill>
                  <a:schemeClr val="bg1"/>
                </a:solidFill>
              </a:rPr>
              <a:t>Evolución canasta familiar: Precios</a:t>
            </a:r>
            <a:endParaRPr lang="es-CO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209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arcador de contenido 3">
            <a:extLst>
              <a:ext uri="{FF2B5EF4-FFF2-40B4-BE49-F238E27FC236}">
                <a16:creationId xmlns:a16="http://schemas.microsoft.com/office/drawing/2014/main" id="{BF902659-AFBB-D621-CC19-301370FD68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418" y="1539433"/>
            <a:ext cx="5109029" cy="4977113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D458BAA4-E71E-D455-381D-485E71AF984E}"/>
              </a:ext>
            </a:extLst>
          </p:cNvPr>
          <p:cNvSpPr/>
          <p:nvPr/>
        </p:nvSpPr>
        <p:spPr>
          <a:xfrm>
            <a:off x="91412" y="1670362"/>
            <a:ext cx="510902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dirty="0">
                <a:solidFill>
                  <a:schemeClr val="bg1"/>
                </a:solidFill>
              </a:rPr>
              <a:t>38 Ciudades (antes 24)</a:t>
            </a:r>
            <a:r>
              <a:rPr lang="es-CO" sz="3200" dirty="0">
                <a:solidFill>
                  <a:schemeClr val="bg1"/>
                </a:solidFill>
                <a:sym typeface="Wingdings" panose="05000000000000000000" pitchFamily="2" charset="2"/>
              </a:rPr>
              <a:t>  32 capitales y 6 municipios prioritarios (barranca, buenaventura, Rionegro, Tumaco, soledad y yumbo)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3FBC9BB-E456-7780-D3DA-5C2A6E9E9635}"/>
              </a:ext>
            </a:extLst>
          </p:cNvPr>
          <p:cNvSpPr txBox="1"/>
          <p:nvPr/>
        </p:nvSpPr>
        <p:spPr>
          <a:xfrm>
            <a:off x="3643132" y="666073"/>
            <a:ext cx="612879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4400" dirty="0">
                <a:solidFill>
                  <a:schemeClr val="bg1"/>
                </a:solidFill>
              </a:rPr>
              <a:t>Su forma de medición</a:t>
            </a:r>
          </a:p>
        </p:txBody>
      </p:sp>
    </p:spTree>
    <p:extLst>
      <p:ext uri="{BB962C8B-B14F-4D97-AF65-F5344CB8AC3E}">
        <p14:creationId xmlns:p14="http://schemas.microsoft.com/office/powerpoint/2010/main" val="689909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48957B50-C884-CAE5-9505-4B287737F028}"/>
              </a:ext>
            </a:extLst>
          </p:cNvPr>
          <p:cNvSpPr txBox="1"/>
          <p:nvPr/>
        </p:nvSpPr>
        <p:spPr>
          <a:xfrm>
            <a:off x="3107802" y="691800"/>
            <a:ext cx="623875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4000" dirty="0">
                <a:solidFill>
                  <a:schemeClr val="bg1"/>
                </a:solidFill>
              </a:rPr>
              <a:t>Forma de medición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20A0F32-9BBB-CEB3-69E5-0CCC802078A9}"/>
              </a:ext>
            </a:extLst>
          </p:cNvPr>
          <p:cNvSpPr txBox="1">
            <a:spLocks/>
          </p:cNvSpPr>
          <p:nvPr/>
        </p:nvSpPr>
        <p:spPr>
          <a:xfrm>
            <a:off x="5683170" y="1865085"/>
            <a:ext cx="5485434" cy="40148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3600" dirty="0">
                <a:solidFill>
                  <a:schemeClr val="bg1"/>
                </a:solidFill>
              </a:rPr>
              <a:t>Antes Bajo Medio Alto </a:t>
            </a:r>
            <a:r>
              <a:rPr lang="es-CO" sz="3600" dirty="0">
                <a:solidFill>
                  <a:schemeClr val="bg1"/>
                </a:solidFill>
                <a:sym typeface="Wingdings" panose="05000000000000000000" pitchFamily="2" charset="2"/>
              </a:rPr>
              <a:t> Hoy (dólares por paridad adquisitivo - </a:t>
            </a:r>
            <a:r>
              <a:rPr lang="es-CO" sz="3600" dirty="0" err="1">
                <a:solidFill>
                  <a:schemeClr val="bg1"/>
                </a:solidFill>
                <a:sym typeface="Wingdings" panose="05000000000000000000" pitchFamily="2" charset="2"/>
              </a:rPr>
              <a:t>ppa</a:t>
            </a:r>
            <a:r>
              <a:rPr lang="es-CO" sz="3600" dirty="0">
                <a:solidFill>
                  <a:schemeClr val="bg1"/>
                </a:solidFill>
                <a:sym typeface="Wingdings" panose="05000000000000000000" pitchFamily="2" charset="2"/>
              </a:rPr>
              <a:t> ) </a:t>
            </a:r>
          </a:p>
          <a:p>
            <a:pPr lvl="1"/>
            <a:r>
              <a:rPr lang="es-CO" sz="3600" dirty="0">
                <a:solidFill>
                  <a:schemeClr val="bg1"/>
                </a:solidFill>
              </a:rPr>
              <a:t>Pobres &lt; 4 </a:t>
            </a:r>
          </a:p>
          <a:p>
            <a:pPr lvl="1"/>
            <a:r>
              <a:rPr lang="es-CO" sz="3600" dirty="0">
                <a:solidFill>
                  <a:schemeClr val="bg1"/>
                </a:solidFill>
              </a:rPr>
              <a:t>Vulnerables 4 - 10 </a:t>
            </a:r>
          </a:p>
          <a:p>
            <a:pPr lvl="1"/>
            <a:r>
              <a:rPr lang="es-CO" sz="3600" dirty="0">
                <a:solidFill>
                  <a:schemeClr val="bg1"/>
                </a:solidFill>
              </a:rPr>
              <a:t>Clase Media 10 - 50 </a:t>
            </a:r>
          </a:p>
          <a:p>
            <a:pPr lvl="1"/>
            <a:r>
              <a:rPr lang="es-CO" sz="3600" dirty="0">
                <a:solidFill>
                  <a:schemeClr val="bg1"/>
                </a:solidFill>
              </a:rPr>
              <a:t>Ingresos Diarias &gt;50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32907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3FBC9BB-E456-7780-D3DA-5C2A6E9E9635}"/>
              </a:ext>
            </a:extLst>
          </p:cNvPr>
          <p:cNvSpPr txBox="1"/>
          <p:nvPr/>
        </p:nvSpPr>
        <p:spPr>
          <a:xfrm>
            <a:off x="3643132" y="666073"/>
            <a:ext cx="612879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400" dirty="0">
                <a:solidFill>
                  <a:schemeClr val="bg1"/>
                </a:solidFill>
              </a:rPr>
              <a:t>R</a:t>
            </a:r>
            <a:r>
              <a:rPr lang="es-CO" sz="4400" dirty="0">
                <a:solidFill>
                  <a:schemeClr val="bg1"/>
                </a:solidFill>
              </a:rPr>
              <a:t>EPRESENTATIVIDAD</a:t>
            </a:r>
          </a:p>
        </p:txBody>
      </p:sp>
      <p:pic>
        <p:nvPicPr>
          <p:cNvPr id="2" name="Marcador de contenido 3">
            <a:extLst>
              <a:ext uri="{FF2B5EF4-FFF2-40B4-BE49-F238E27FC236}">
                <a16:creationId xmlns:a16="http://schemas.microsoft.com/office/drawing/2014/main" id="{85FE5556-7862-EF5B-F415-745129827B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170" y="1276274"/>
            <a:ext cx="4025367" cy="515073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F54321F-9B73-3636-5790-5818346793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804" y="1435514"/>
            <a:ext cx="4025367" cy="499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831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3152775" y="478215"/>
            <a:ext cx="78676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28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0239290-08BF-03A9-67EF-DAF5F3B272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6970" y="335666"/>
            <a:ext cx="9595030" cy="621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2215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216</Words>
  <Application>Microsoft Office PowerPoint</Application>
  <PresentationFormat>Panorámica</PresentationFormat>
  <Paragraphs>39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20" baseType="lpstr">
      <vt:lpstr>Gulim</vt:lpstr>
      <vt:lpstr>Arial</vt:lpstr>
      <vt:lpstr>Calibri</vt:lpstr>
      <vt:lpstr>Calibri Light</vt:lpstr>
      <vt:lpstr>Helvetica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Orjuela Acuña Armando</dc:creator>
  <cp:lastModifiedBy>Administrador Nepo</cp:lastModifiedBy>
  <cp:revision>14</cp:revision>
  <dcterms:created xsi:type="dcterms:W3CDTF">2022-02-17T20:10:11Z</dcterms:created>
  <dcterms:modified xsi:type="dcterms:W3CDTF">2024-03-20T14:22:56Z</dcterms:modified>
</cp:coreProperties>
</file>