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8" r:id="rId2"/>
    <p:sldId id="279" r:id="rId3"/>
    <p:sldId id="292" r:id="rId4"/>
    <p:sldId id="288" r:id="rId5"/>
    <p:sldId id="290" r:id="rId6"/>
    <p:sldId id="289" r:id="rId7"/>
    <p:sldId id="293" r:id="rId8"/>
    <p:sldId id="291" r:id="rId9"/>
    <p:sldId id="280" r:id="rId10"/>
    <p:sldId id="294" r:id="rId11"/>
    <p:sldId id="295" r:id="rId12"/>
    <p:sldId id="281" r:id="rId13"/>
    <p:sldId id="283" r:id="rId14"/>
    <p:sldId id="284" r:id="rId15"/>
    <p:sldId id="285" r:id="rId16"/>
    <p:sldId id="297" r:id="rId17"/>
    <p:sldId id="296" r:id="rId18"/>
    <p:sldId id="282" r:id="rId19"/>
    <p:sldId id="286" r:id="rId20"/>
    <p:sldId id="298" r:id="rId21"/>
    <p:sldId id="299" r:id="rId22"/>
    <p:sldId id="300" r:id="rId23"/>
    <p:sldId id="301" r:id="rId24"/>
    <p:sldId id="257" r:id="rId25"/>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709654-1416-48AA-A9D3-2433FCCB7F1B}" v="89" dt="2024-05-20T03:27:28.504"/>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8" d="100"/>
          <a:sy n="108" d="100"/>
        </p:scale>
        <p:origin x="63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is Guillermo Rodriguez Escribano" userId="42d2e4959a5c0f13" providerId="LiveId" clId="{2C709654-1416-48AA-A9D3-2433FCCB7F1B}"/>
    <pc:docChg chg="undo redo custSel addSld delSld modSld sldOrd">
      <pc:chgData name="Luis Guillermo Rodriguez Escribano" userId="42d2e4959a5c0f13" providerId="LiveId" clId="{2C709654-1416-48AA-A9D3-2433FCCB7F1B}" dt="2024-05-20T03:27:28.504" v="8669"/>
      <pc:docMkLst>
        <pc:docMk/>
      </pc:docMkLst>
      <pc:sldChg chg="del">
        <pc:chgData name="Luis Guillermo Rodriguez Escribano" userId="42d2e4959a5c0f13" providerId="LiveId" clId="{2C709654-1416-48AA-A9D3-2433FCCB7F1B}" dt="2024-05-19T22:08:49.810" v="8648" actId="2696"/>
        <pc:sldMkLst>
          <pc:docMk/>
          <pc:sldMk cId="3745803484" sldId="258"/>
        </pc:sldMkLst>
      </pc:sldChg>
      <pc:sldChg chg="del">
        <pc:chgData name="Luis Guillermo Rodriguez Escribano" userId="42d2e4959a5c0f13" providerId="LiveId" clId="{2C709654-1416-48AA-A9D3-2433FCCB7F1B}" dt="2024-05-19T22:08:49.810" v="8648" actId="2696"/>
        <pc:sldMkLst>
          <pc:docMk/>
          <pc:sldMk cId="3771088786" sldId="261"/>
        </pc:sldMkLst>
      </pc:sldChg>
      <pc:sldChg chg="del">
        <pc:chgData name="Luis Guillermo Rodriguez Escribano" userId="42d2e4959a5c0f13" providerId="LiveId" clId="{2C709654-1416-48AA-A9D3-2433FCCB7F1B}" dt="2024-05-19T22:08:49.810" v="8648" actId="2696"/>
        <pc:sldMkLst>
          <pc:docMk/>
          <pc:sldMk cId="955774829" sldId="263"/>
        </pc:sldMkLst>
      </pc:sldChg>
      <pc:sldChg chg="del">
        <pc:chgData name="Luis Guillermo Rodriguez Escribano" userId="42d2e4959a5c0f13" providerId="LiveId" clId="{2C709654-1416-48AA-A9D3-2433FCCB7F1B}" dt="2024-05-19T22:08:49.810" v="8648" actId="2696"/>
        <pc:sldMkLst>
          <pc:docMk/>
          <pc:sldMk cId="3577172237" sldId="265"/>
        </pc:sldMkLst>
      </pc:sldChg>
      <pc:sldChg chg="del">
        <pc:chgData name="Luis Guillermo Rodriguez Escribano" userId="42d2e4959a5c0f13" providerId="LiveId" clId="{2C709654-1416-48AA-A9D3-2433FCCB7F1B}" dt="2024-05-19T22:08:49.810" v="8648" actId="2696"/>
        <pc:sldMkLst>
          <pc:docMk/>
          <pc:sldMk cId="4013349901" sldId="268"/>
        </pc:sldMkLst>
      </pc:sldChg>
      <pc:sldChg chg="del">
        <pc:chgData name="Luis Guillermo Rodriguez Escribano" userId="42d2e4959a5c0f13" providerId="LiveId" clId="{2C709654-1416-48AA-A9D3-2433FCCB7F1B}" dt="2024-05-19T22:08:49.810" v="8648" actId="2696"/>
        <pc:sldMkLst>
          <pc:docMk/>
          <pc:sldMk cId="732988573" sldId="270"/>
        </pc:sldMkLst>
      </pc:sldChg>
      <pc:sldChg chg="del">
        <pc:chgData name="Luis Guillermo Rodriguez Escribano" userId="42d2e4959a5c0f13" providerId="LiveId" clId="{2C709654-1416-48AA-A9D3-2433FCCB7F1B}" dt="2024-05-19T22:08:49.810" v="8648" actId="2696"/>
        <pc:sldMkLst>
          <pc:docMk/>
          <pc:sldMk cId="3885284411" sldId="271"/>
        </pc:sldMkLst>
      </pc:sldChg>
      <pc:sldChg chg="del">
        <pc:chgData name="Luis Guillermo Rodriguez Escribano" userId="42d2e4959a5c0f13" providerId="LiveId" clId="{2C709654-1416-48AA-A9D3-2433FCCB7F1B}" dt="2024-05-19T22:08:49.810" v="8648" actId="2696"/>
        <pc:sldMkLst>
          <pc:docMk/>
          <pc:sldMk cId="341140479" sldId="274"/>
        </pc:sldMkLst>
      </pc:sldChg>
      <pc:sldChg chg="del">
        <pc:chgData name="Luis Guillermo Rodriguez Escribano" userId="42d2e4959a5c0f13" providerId="LiveId" clId="{2C709654-1416-48AA-A9D3-2433FCCB7F1B}" dt="2024-05-19T22:08:49.810" v="8648" actId="2696"/>
        <pc:sldMkLst>
          <pc:docMk/>
          <pc:sldMk cId="514039939" sldId="276"/>
        </pc:sldMkLst>
      </pc:sldChg>
      <pc:sldChg chg="modSp mod">
        <pc:chgData name="Luis Guillermo Rodriguez Escribano" userId="42d2e4959a5c0f13" providerId="LiveId" clId="{2C709654-1416-48AA-A9D3-2433FCCB7F1B}" dt="2024-05-14T14:36:44.918" v="33" actId="20577"/>
        <pc:sldMkLst>
          <pc:docMk/>
          <pc:sldMk cId="3282068146" sldId="278"/>
        </pc:sldMkLst>
        <pc:spChg chg="mod">
          <ac:chgData name="Luis Guillermo Rodriguez Escribano" userId="42d2e4959a5c0f13" providerId="LiveId" clId="{2C709654-1416-48AA-A9D3-2433FCCB7F1B}" dt="2024-05-14T14:36:44.918" v="33" actId="20577"/>
          <ac:spMkLst>
            <pc:docMk/>
            <pc:sldMk cId="3282068146" sldId="278"/>
            <ac:spMk id="5" creationId="{C5BCF9EF-AE5F-49B8-B2D3-1B68CAD75D61}"/>
          </ac:spMkLst>
        </pc:spChg>
      </pc:sldChg>
      <pc:sldChg chg="addSp delSp modSp mod">
        <pc:chgData name="Luis Guillermo Rodriguez Escribano" userId="42d2e4959a5c0f13" providerId="LiveId" clId="{2C709654-1416-48AA-A9D3-2433FCCB7F1B}" dt="2024-05-14T15:37:17.264" v="425" actId="207"/>
        <pc:sldMkLst>
          <pc:docMk/>
          <pc:sldMk cId="662082398" sldId="279"/>
        </pc:sldMkLst>
        <pc:spChg chg="add mod">
          <ac:chgData name="Luis Guillermo Rodriguez Escribano" userId="42d2e4959a5c0f13" providerId="LiveId" clId="{2C709654-1416-48AA-A9D3-2433FCCB7F1B}" dt="2024-05-14T15:12:14.585" v="177" actId="20577"/>
          <ac:spMkLst>
            <pc:docMk/>
            <pc:sldMk cId="662082398" sldId="279"/>
            <ac:spMk id="2" creationId="{561BE991-37B2-17FB-2992-A206CB30B39F}"/>
          </ac:spMkLst>
        </pc:spChg>
        <pc:spChg chg="del">
          <ac:chgData name="Luis Guillermo Rodriguez Escribano" userId="42d2e4959a5c0f13" providerId="LiveId" clId="{2C709654-1416-48AA-A9D3-2433FCCB7F1B}" dt="2024-05-14T14:37:06.650" v="34" actId="478"/>
          <ac:spMkLst>
            <pc:docMk/>
            <pc:sldMk cId="662082398" sldId="279"/>
            <ac:spMk id="3" creationId="{FA02D792-3ADB-4BB5-90CA-CEA6B8ADC1F4}"/>
          </ac:spMkLst>
        </pc:spChg>
        <pc:spChg chg="add mod">
          <ac:chgData name="Luis Guillermo Rodriguez Escribano" userId="42d2e4959a5c0f13" providerId="LiveId" clId="{2C709654-1416-48AA-A9D3-2433FCCB7F1B}" dt="2024-05-14T15:12:09.012" v="174" actId="20577"/>
          <ac:spMkLst>
            <pc:docMk/>
            <pc:sldMk cId="662082398" sldId="279"/>
            <ac:spMk id="4" creationId="{0CEAA3AE-58FE-37CF-A1B8-6A9D968EAECE}"/>
          </ac:spMkLst>
        </pc:spChg>
        <pc:spChg chg="add mod">
          <ac:chgData name="Luis Guillermo Rodriguez Escribano" userId="42d2e4959a5c0f13" providerId="LiveId" clId="{2C709654-1416-48AA-A9D3-2433FCCB7F1B}" dt="2024-05-14T15:12:03.813" v="171" actId="20577"/>
          <ac:spMkLst>
            <pc:docMk/>
            <pc:sldMk cId="662082398" sldId="279"/>
            <ac:spMk id="5" creationId="{16676E0F-154E-D8A0-A4D3-CE0D4968F9AC}"/>
          </ac:spMkLst>
        </pc:spChg>
        <pc:spChg chg="add mod">
          <ac:chgData name="Luis Guillermo Rodriguez Escribano" userId="42d2e4959a5c0f13" providerId="LiveId" clId="{2C709654-1416-48AA-A9D3-2433FCCB7F1B}" dt="2024-05-14T15:26:07.781" v="289" actId="6549"/>
          <ac:spMkLst>
            <pc:docMk/>
            <pc:sldMk cId="662082398" sldId="279"/>
            <ac:spMk id="6" creationId="{DB035CED-9A78-18D5-2E19-6427013214AA}"/>
          </ac:spMkLst>
        </pc:spChg>
        <pc:spChg chg="add mod">
          <ac:chgData name="Luis Guillermo Rodriguez Escribano" userId="42d2e4959a5c0f13" providerId="LiveId" clId="{2C709654-1416-48AA-A9D3-2433FCCB7F1B}" dt="2024-05-14T15:25:29.925" v="280" actId="20577"/>
          <ac:spMkLst>
            <pc:docMk/>
            <pc:sldMk cId="662082398" sldId="279"/>
            <ac:spMk id="7" creationId="{C4770812-4782-FE87-3900-6749E6E1FE11}"/>
          </ac:spMkLst>
        </pc:spChg>
        <pc:spChg chg="add mod">
          <ac:chgData name="Luis Guillermo Rodriguez Escribano" userId="42d2e4959a5c0f13" providerId="LiveId" clId="{2C709654-1416-48AA-A9D3-2433FCCB7F1B}" dt="2024-05-14T15:20:12.337" v="213" actId="14100"/>
          <ac:spMkLst>
            <pc:docMk/>
            <pc:sldMk cId="662082398" sldId="279"/>
            <ac:spMk id="8" creationId="{B5E44038-699B-F25E-A350-B7BB66902A69}"/>
          </ac:spMkLst>
        </pc:spChg>
        <pc:spChg chg="add del mod">
          <ac:chgData name="Luis Guillermo Rodriguez Escribano" userId="42d2e4959a5c0f13" providerId="LiveId" clId="{2C709654-1416-48AA-A9D3-2433FCCB7F1B}" dt="2024-05-14T15:18:25.349" v="182" actId="478"/>
          <ac:spMkLst>
            <pc:docMk/>
            <pc:sldMk cId="662082398" sldId="279"/>
            <ac:spMk id="9" creationId="{5B4E31ED-2DE0-BE5A-5373-603201D9F9B5}"/>
          </ac:spMkLst>
        </pc:spChg>
        <pc:spChg chg="add del">
          <ac:chgData name="Luis Guillermo Rodriguez Escribano" userId="42d2e4959a5c0f13" providerId="LiveId" clId="{2C709654-1416-48AA-A9D3-2433FCCB7F1B}" dt="2024-05-14T15:18:25.349" v="182" actId="478"/>
          <ac:spMkLst>
            <pc:docMk/>
            <pc:sldMk cId="662082398" sldId="279"/>
            <ac:spMk id="10" creationId="{D4E5DE8C-A8DA-8EF4-BE41-9EAC9F247835}"/>
          </ac:spMkLst>
        </pc:spChg>
        <pc:spChg chg="add mod">
          <ac:chgData name="Luis Guillermo Rodriguez Escribano" userId="42d2e4959a5c0f13" providerId="LiveId" clId="{2C709654-1416-48AA-A9D3-2433FCCB7F1B}" dt="2024-05-14T15:26:51.733" v="325" actId="20577"/>
          <ac:spMkLst>
            <pc:docMk/>
            <pc:sldMk cId="662082398" sldId="279"/>
            <ac:spMk id="11" creationId="{9A9BD271-0400-0A65-B326-81C22E61B732}"/>
          </ac:spMkLst>
        </pc:spChg>
        <pc:spChg chg="add mod">
          <ac:chgData name="Luis Guillermo Rodriguez Escribano" userId="42d2e4959a5c0f13" providerId="LiveId" clId="{2C709654-1416-48AA-A9D3-2433FCCB7F1B}" dt="2024-05-14T15:22:58.081" v="233" actId="14100"/>
          <ac:spMkLst>
            <pc:docMk/>
            <pc:sldMk cId="662082398" sldId="279"/>
            <ac:spMk id="12" creationId="{E063EB08-304C-D8F7-B594-FB6FB0E4C433}"/>
          </ac:spMkLst>
        </pc:spChg>
        <pc:spChg chg="add mod">
          <ac:chgData name="Luis Guillermo Rodriguez Escribano" userId="42d2e4959a5c0f13" providerId="LiveId" clId="{2C709654-1416-48AA-A9D3-2433FCCB7F1B}" dt="2024-05-14T15:26:41.205" v="319" actId="20577"/>
          <ac:spMkLst>
            <pc:docMk/>
            <pc:sldMk cId="662082398" sldId="279"/>
            <ac:spMk id="13" creationId="{AC1C0D68-2B6D-F740-B305-A6781301FFE9}"/>
          </ac:spMkLst>
        </pc:spChg>
        <pc:spChg chg="add mod">
          <ac:chgData name="Luis Guillermo Rodriguez Escribano" userId="42d2e4959a5c0f13" providerId="LiveId" clId="{2C709654-1416-48AA-A9D3-2433FCCB7F1B}" dt="2024-05-14T15:23:33.992" v="239" actId="208"/>
          <ac:spMkLst>
            <pc:docMk/>
            <pc:sldMk cId="662082398" sldId="279"/>
            <ac:spMk id="14" creationId="{01307FEB-E45F-4229-9607-36B807E14C59}"/>
          </ac:spMkLst>
        </pc:spChg>
        <pc:spChg chg="add mod">
          <ac:chgData name="Luis Guillermo Rodriguez Escribano" userId="42d2e4959a5c0f13" providerId="LiveId" clId="{2C709654-1416-48AA-A9D3-2433FCCB7F1B}" dt="2024-05-14T15:37:17.264" v="425" actId="207"/>
          <ac:spMkLst>
            <pc:docMk/>
            <pc:sldMk cId="662082398" sldId="279"/>
            <ac:spMk id="15" creationId="{14581F20-3B85-4AA9-E899-3DCC5F6C2006}"/>
          </ac:spMkLst>
        </pc:spChg>
        <pc:spChg chg="add mod">
          <ac:chgData name="Luis Guillermo Rodriguez Escribano" userId="42d2e4959a5c0f13" providerId="LiveId" clId="{2C709654-1416-48AA-A9D3-2433FCCB7F1B}" dt="2024-05-14T15:29:09.697" v="356" actId="1076"/>
          <ac:spMkLst>
            <pc:docMk/>
            <pc:sldMk cId="662082398" sldId="279"/>
            <ac:spMk id="16" creationId="{40F2CF41-E968-9BB5-882B-21B080D279D6}"/>
          </ac:spMkLst>
        </pc:spChg>
      </pc:sldChg>
      <pc:sldChg chg="addSp modSp mod modAnim">
        <pc:chgData name="Luis Guillermo Rodriguez Escribano" userId="42d2e4959a5c0f13" providerId="LiveId" clId="{2C709654-1416-48AA-A9D3-2433FCCB7F1B}" dt="2024-05-20T03:25:43.841" v="8661"/>
        <pc:sldMkLst>
          <pc:docMk/>
          <pc:sldMk cId="3434305384" sldId="280"/>
        </pc:sldMkLst>
        <pc:spChg chg="mod">
          <ac:chgData name="Luis Guillermo Rodriguez Escribano" userId="42d2e4959a5c0f13" providerId="LiveId" clId="{2C709654-1416-48AA-A9D3-2433FCCB7F1B}" dt="2024-05-18T14:20:57.629" v="3866" actId="1035"/>
          <ac:spMkLst>
            <pc:docMk/>
            <pc:sldMk cId="3434305384" sldId="280"/>
            <ac:spMk id="2" creationId="{BE246427-F5F5-4E15-A902-D165F97C14D1}"/>
          </ac:spMkLst>
        </pc:spChg>
        <pc:spChg chg="add mod">
          <ac:chgData name="Luis Guillermo Rodriguez Escribano" userId="42d2e4959a5c0f13" providerId="LiveId" clId="{2C709654-1416-48AA-A9D3-2433FCCB7F1B}" dt="2024-05-18T14:21:09.309" v="3890" actId="1035"/>
          <ac:spMkLst>
            <pc:docMk/>
            <pc:sldMk cId="3434305384" sldId="280"/>
            <ac:spMk id="3" creationId="{2AC06179-7C82-0556-754C-1AFDE6DEAEA4}"/>
          </ac:spMkLst>
        </pc:spChg>
      </pc:sldChg>
      <pc:sldChg chg="addSp modSp mod modAnim">
        <pc:chgData name="Luis Guillermo Rodriguez Escribano" userId="42d2e4959a5c0f13" providerId="LiveId" clId="{2C709654-1416-48AA-A9D3-2433FCCB7F1B}" dt="2024-05-20T03:26:38.808" v="8667"/>
        <pc:sldMkLst>
          <pc:docMk/>
          <pc:sldMk cId="3878523033" sldId="281"/>
        </pc:sldMkLst>
        <pc:spChg chg="mod">
          <ac:chgData name="Luis Guillermo Rodriguez Escribano" userId="42d2e4959a5c0f13" providerId="LiveId" clId="{2C709654-1416-48AA-A9D3-2433FCCB7F1B}" dt="2024-05-18T16:53:37.335" v="5118" actId="1076"/>
          <ac:spMkLst>
            <pc:docMk/>
            <pc:sldMk cId="3878523033" sldId="281"/>
            <ac:spMk id="2" creationId="{44097808-7AFC-4AC6-B0B7-839C4C5EB0A5}"/>
          </ac:spMkLst>
        </pc:spChg>
        <pc:spChg chg="add mod">
          <ac:chgData name="Luis Guillermo Rodriguez Escribano" userId="42d2e4959a5c0f13" providerId="LiveId" clId="{2C709654-1416-48AA-A9D3-2433FCCB7F1B}" dt="2024-05-18T16:54:14.803" v="5121" actId="20577"/>
          <ac:spMkLst>
            <pc:docMk/>
            <pc:sldMk cId="3878523033" sldId="281"/>
            <ac:spMk id="3" creationId="{13DD3C47-502C-AF93-4E1F-D9E356427481}"/>
          </ac:spMkLst>
        </pc:spChg>
      </pc:sldChg>
      <pc:sldChg chg="addSp modSp mod">
        <pc:chgData name="Luis Guillermo Rodriguez Escribano" userId="42d2e4959a5c0f13" providerId="LiveId" clId="{2C709654-1416-48AA-A9D3-2433FCCB7F1B}" dt="2024-05-19T21:38:44.968" v="7908" actId="20577"/>
        <pc:sldMkLst>
          <pc:docMk/>
          <pc:sldMk cId="1537178111" sldId="282"/>
        </pc:sldMkLst>
        <pc:spChg chg="mod">
          <ac:chgData name="Luis Guillermo Rodriguez Escribano" userId="42d2e4959a5c0f13" providerId="LiveId" clId="{2C709654-1416-48AA-A9D3-2433FCCB7F1B}" dt="2024-05-18T22:15:02.613" v="7712" actId="20577"/>
          <ac:spMkLst>
            <pc:docMk/>
            <pc:sldMk cId="1537178111" sldId="282"/>
            <ac:spMk id="2" creationId="{A95CEA31-588A-4DA7-A76F-C0D98591F5E3}"/>
          </ac:spMkLst>
        </pc:spChg>
        <pc:spChg chg="add mod">
          <ac:chgData name="Luis Guillermo Rodriguez Escribano" userId="42d2e4959a5c0f13" providerId="LiveId" clId="{2C709654-1416-48AA-A9D3-2433FCCB7F1B}" dt="2024-05-18T22:09:11.559" v="7678" actId="207"/>
          <ac:spMkLst>
            <pc:docMk/>
            <pc:sldMk cId="1537178111" sldId="282"/>
            <ac:spMk id="3" creationId="{97A11486-4BC6-173F-9FA1-E4FAD4813B9E}"/>
          </ac:spMkLst>
        </pc:spChg>
        <pc:spChg chg="add mod">
          <ac:chgData name="Luis Guillermo Rodriguez Escribano" userId="42d2e4959a5c0f13" providerId="LiveId" clId="{2C709654-1416-48AA-A9D3-2433FCCB7F1B}" dt="2024-05-19T21:07:51.957" v="7724" actId="1076"/>
          <ac:spMkLst>
            <pc:docMk/>
            <pc:sldMk cId="1537178111" sldId="282"/>
            <ac:spMk id="4" creationId="{FA894A37-F6F4-575F-6DF1-23A11892DA12}"/>
          </ac:spMkLst>
        </pc:spChg>
        <pc:spChg chg="add mod">
          <ac:chgData name="Luis Guillermo Rodriguez Escribano" userId="42d2e4959a5c0f13" providerId="LiveId" clId="{2C709654-1416-48AA-A9D3-2433FCCB7F1B}" dt="2024-05-19T21:38:44.968" v="7908" actId="20577"/>
          <ac:spMkLst>
            <pc:docMk/>
            <pc:sldMk cId="1537178111" sldId="282"/>
            <ac:spMk id="5" creationId="{80339A1F-458C-2BF1-50D9-C48E384ABC5A}"/>
          </ac:spMkLst>
        </pc:spChg>
        <pc:spChg chg="add mod">
          <ac:chgData name="Luis Guillermo Rodriguez Escribano" userId="42d2e4959a5c0f13" providerId="LiveId" clId="{2C709654-1416-48AA-A9D3-2433FCCB7F1B}" dt="2024-05-19T21:32:31.896" v="7799" actId="14100"/>
          <ac:spMkLst>
            <pc:docMk/>
            <pc:sldMk cId="1537178111" sldId="282"/>
            <ac:spMk id="6" creationId="{3E048E02-9521-AE85-FEF7-36DBA36A38A4}"/>
          </ac:spMkLst>
        </pc:spChg>
      </pc:sldChg>
      <pc:sldChg chg="addSp delSp modSp mod ord">
        <pc:chgData name="Luis Guillermo Rodriguez Escribano" userId="42d2e4959a5c0f13" providerId="LiveId" clId="{2C709654-1416-48AA-A9D3-2433FCCB7F1B}" dt="2024-05-18T19:58:09.993" v="6571" actId="20577"/>
        <pc:sldMkLst>
          <pc:docMk/>
          <pc:sldMk cId="2547087787" sldId="283"/>
        </pc:sldMkLst>
        <pc:spChg chg="mod">
          <ac:chgData name="Luis Guillermo Rodriguez Escribano" userId="42d2e4959a5c0f13" providerId="LiveId" clId="{2C709654-1416-48AA-A9D3-2433FCCB7F1B}" dt="2024-05-18T18:19:16.862" v="5444" actId="6549"/>
          <ac:spMkLst>
            <pc:docMk/>
            <pc:sldMk cId="2547087787" sldId="283"/>
            <ac:spMk id="2" creationId="{A9182BBD-BD9D-468E-A3F4-4D8801FA23BD}"/>
          </ac:spMkLst>
        </pc:spChg>
        <pc:spChg chg="add mod">
          <ac:chgData name="Luis Guillermo Rodriguez Escribano" userId="42d2e4959a5c0f13" providerId="LiveId" clId="{2C709654-1416-48AA-A9D3-2433FCCB7F1B}" dt="2024-05-18T17:06:30.172" v="5213" actId="1036"/>
          <ac:spMkLst>
            <pc:docMk/>
            <pc:sldMk cId="2547087787" sldId="283"/>
            <ac:spMk id="3" creationId="{D89CDF77-C058-05B1-B278-748ACA903809}"/>
          </ac:spMkLst>
        </pc:spChg>
        <pc:spChg chg="add mod">
          <ac:chgData name="Luis Guillermo Rodriguez Escribano" userId="42d2e4959a5c0f13" providerId="LiveId" clId="{2C709654-1416-48AA-A9D3-2433FCCB7F1B}" dt="2024-05-18T17:06:30.172" v="5213" actId="1036"/>
          <ac:spMkLst>
            <pc:docMk/>
            <pc:sldMk cId="2547087787" sldId="283"/>
            <ac:spMk id="4" creationId="{550D7EF7-6162-E062-FFFC-79E965323762}"/>
          </ac:spMkLst>
        </pc:spChg>
        <pc:spChg chg="add mod">
          <ac:chgData name="Luis Guillermo Rodriguez Escribano" userId="42d2e4959a5c0f13" providerId="LiveId" clId="{2C709654-1416-48AA-A9D3-2433FCCB7F1B}" dt="2024-05-18T17:06:30.172" v="5213" actId="1036"/>
          <ac:spMkLst>
            <pc:docMk/>
            <pc:sldMk cId="2547087787" sldId="283"/>
            <ac:spMk id="5" creationId="{049CE8A3-AB96-25A6-9298-6940FA30018A}"/>
          </ac:spMkLst>
        </pc:spChg>
        <pc:spChg chg="add mod">
          <ac:chgData name="Luis Guillermo Rodriguez Escribano" userId="42d2e4959a5c0f13" providerId="LiveId" clId="{2C709654-1416-48AA-A9D3-2433FCCB7F1B}" dt="2024-05-18T19:58:09.993" v="6571" actId="20577"/>
          <ac:spMkLst>
            <pc:docMk/>
            <pc:sldMk cId="2547087787" sldId="283"/>
            <ac:spMk id="6" creationId="{8D67A81A-1421-3F63-2C72-14DF07E15AE6}"/>
          </ac:spMkLst>
        </pc:spChg>
        <pc:spChg chg="add mod">
          <ac:chgData name="Luis Guillermo Rodriguez Escribano" userId="42d2e4959a5c0f13" providerId="LiveId" clId="{2C709654-1416-48AA-A9D3-2433FCCB7F1B}" dt="2024-05-18T18:11:43.140" v="5392" actId="1037"/>
          <ac:spMkLst>
            <pc:docMk/>
            <pc:sldMk cId="2547087787" sldId="283"/>
            <ac:spMk id="7" creationId="{55C37842-87BB-5BD3-8F90-2B6AD8DD5F1D}"/>
          </ac:spMkLst>
        </pc:spChg>
        <pc:spChg chg="add mod">
          <ac:chgData name="Luis Guillermo Rodriguez Escribano" userId="42d2e4959a5c0f13" providerId="LiveId" clId="{2C709654-1416-48AA-A9D3-2433FCCB7F1B}" dt="2024-05-18T18:11:43.140" v="5392" actId="1037"/>
          <ac:spMkLst>
            <pc:docMk/>
            <pc:sldMk cId="2547087787" sldId="283"/>
            <ac:spMk id="8" creationId="{EAB7DADD-0719-39C6-2D41-7CCA12EAD2C1}"/>
          </ac:spMkLst>
        </pc:spChg>
        <pc:spChg chg="add mod">
          <ac:chgData name="Luis Guillermo Rodriguez Escribano" userId="42d2e4959a5c0f13" providerId="LiveId" clId="{2C709654-1416-48AA-A9D3-2433FCCB7F1B}" dt="2024-05-18T18:11:43.140" v="5392" actId="1037"/>
          <ac:spMkLst>
            <pc:docMk/>
            <pc:sldMk cId="2547087787" sldId="283"/>
            <ac:spMk id="9" creationId="{AAB001B1-D05F-51C1-F6CB-7CB5CDB030CE}"/>
          </ac:spMkLst>
        </pc:spChg>
        <pc:spChg chg="add mod">
          <ac:chgData name="Luis Guillermo Rodriguez Escribano" userId="42d2e4959a5c0f13" providerId="LiveId" clId="{2C709654-1416-48AA-A9D3-2433FCCB7F1B}" dt="2024-05-18T18:11:43.140" v="5392" actId="1037"/>
          <ac:spMkLst>
            <pc:docMk/>
            <pc:sldMk cId="2547087787" sldId="283"/>
            <ac:spMk id="10" creationId="{17185DD2-A80E-EA2E-5001-A6D0534AEBD4}"/>
          </ac:spMkLst>
        </pc:spChg>
        <pc:spChg chg="add mod">
          <ac:chgData name="Luis Guillermo Rodriguez Escribano" userId="42d2e4959a5c0f13" providerId="LiveId" clId="{2C709654-1416-48AA-A9D3-2433FCCB7F1B}" dt="2024-05-18T17:08:46.014" v="5239" actId="1076"/>
          <ac:spMkLst>
            <pc:docMk/>
            <pc:sldMk cId="2547087787" sldId="283"/>
            <ac:spMk id="11" creationId="{51636F90-AA59-78B6-F6C4-F86413636441}"/>
          </ac:spMkLst>
        </pc:spChg>
        <pc:spChg chg="add mod">
          <ac:chgData name="Luis Guillermo Rodriguez Escribano" userId="42d2e4959a5c0f13" providerId="LiveId" clId="{2C709654-1416-48AA-A9D3-2433FCCB7F1B}" dt="2024-05-18T17:30:48.765" v="5319" actId="1076"/>
          <ac:spMkLst>
            <pc:docMk/>
            <pc:sldMk cId="2547087787" sldId="283"/>
            <ac:spMk id="12" creationId="{8EFD19D7-F1B9-2105-13A9-0B7E833A4495}"/>
          </ac:spMkLst>
        </pc:spChg>
        <pc:spChg chg="add del mod">
          <ac:chgData name="Luis Guillermo Rodriguez Escribano" userId="42d2e4959a5c0f13" providerId="LiveId" clId="{2C709654-1416-48AA-A9D3-2433FCCB7F1B}" dt="2024-05-18T17:32:10.427" v="5326" actId="478"/>
          <ac:spMkLst>
            <pc:docMk/>
            <pc:sldMk cId="2547087787" sldId="283"/>
            <ac:spMk id="13" creationId="{DC694D72-199C-877B-C55F-C729F7103EA8}"/>
          </ac:spMkLst>
        </pc:spChg>
        <pc:spChg chg="add mod">
          <ac:chgData name="Luis Guillermo Rodriguez Escribano" userId="42d2e4959a5c0f13" providerId="LiveId" clId="{2C709654-1416-48AA-A9D3-2433FCCB7F1B}" dt="2024-05-18T18:11:43.140" v="5392" actId="1037"/>
          <ac:spMkLst>
            <pc:docMk/>
            <pc:sldMk cId="2547087787" sldId="283"/>
            <ac:spMk id="16" creationId="{0C87059D-4DA9-D760-23BF-36B874133125}"/>
          </ac:spMkLst>
        </pc:spChg>
        <pc:spChg chg="add mod">
          <ac:chgData name="Luis Guillermo Rodriguez Escribano" userId="42d2e4959a5c0f13" providerId="LiveId" clId="{2C709654-1416-48AA-A9D3-2433FCCB7F1B}" dt="2024-05-18T18:25:37.869" v="5573" actId="1076"/>
          <ac:spMkLst>
            <pc:docMk/>
            <pc:sldMk cId="2547087787" sldId="283"/>
            <ac:spMk id="20" creationId="{22E09CA2-3C3F-90A1-B758-A578CFA2D1EA}"/>
          </ac:spMkLst>
        </pc:spChg>
        <pc:cxnChg chg="add mod">
          <ac:chgData name="Luis Guillermo Rodriguez Escribano" userId="42d2e4959a5c0f13" providerId="LiveId" clId="{2C709654-1416-48AA-A9D3-2433FCCB7F1B}" dt="2024-05-18T17:31:53.188" v="5325" actId="208"/>
          <ac:cxnSpMkLst>
            <pc:docMk/>
            <pc:sldMk cId="2547087787" sldId="283"/>
            <ac:cxnSpMk id="15" creationId="{DC94A579-5A3F-A743-9CBA-A42A9715731C}"/>
          </ac:cxnSpMkLst>
        </pc:cxnChg>
        <pc:cxnChg chg="add mod">
          <ac:chgData name="Luis Guillermo Rodriguez Escribano" userId="42d2e4959a5c0f13" providerId="LiveId" clId="{2C709654-1416-48AA-A9D3-2433FCCB7F1B}" dt="2024-05-18T18:25:44.764" v="5574" actId="14100"/>
          <ac:cxnSpMkLst>
            <pc:docMk/>
            <pc:sldMk cId="2547087787" sldId="283"/>
            <ac:cxnSpMk id="18" creationId="{EAA89568-CCFC-ED1F-7476-FDB4C91A4F9C}"/>
          </ac:cxnSpMkLst>
        </pc:cxnChg>
      </pc:sldChg>
      <pc:sldChg chg="addSp modSp mod ord modAnim">
        <pc:chgData name="Luis Guillermo Rodriguez Escribano" userId="42d2e4959a5c0f13" providerId="LiveId" clId="{2C709654-1416-48AA-A9D3-2433FCCB7F1B}" dt="2024-05-20T03:27:28.504" v="8669"/>
        <pc:sldMkLst>
          <pc:docMk/>
          <pc:sldMk cId="4131995077" sldId="284"/>
        </pc:sldMkLst>
        <pc:spChg chg="mod">
          <ac:chgData name="Luis Guillermo Rodriguez Escribano" userId="42d2e4959a5c0f13" providerId="LiveId" clId="{2C709654-1416-48AA-A9D3-2433FCCB7F1B}" dt="2024-05-18T18:48:03.462" v="6103" actId="403"/>
          <ac:spMkLst>
            <pc:docMk/>
            <pc:sldMk cId="4131995077" sldId="284"/>
            <ac:spMk id="2" creationId="{E79F27B0-1568-4165-894A-39DB8F1D9782}"/>
          </ac:spMkLst>
        </pc:spChg>
        <pc:spChg chg="add mod">
          <ac:chgData name="Luis Guillermo Rodriguez Escribano" userId="42d2e4959a5c0f13" providerId="LiveId" clId="{2C709654-1416-48AA-A9D3-2433FCCB7F1B}" dt="2024-05-18T18:46:05.076" v="6100" actId="1076"/>
          <ac:spMkLst>
            <pc:docMk/>
            <pc:sldMk cId="4131995077" sldId="284"/>
            <ac:spMk id="3" creationId="{5FFA8DD5-33A8-809B-7EF9-00EB50EB6177}"/>
          </ac:spMkLst>
        </pc:spChg>
      </pc:sldChg>
      <pc:sldChg chg="addSp delSp modSp mod ord">
        <pc:chgData name="Luis Guillermo Rodriguez Escribano" userId="42d2e4959a5c0f13" providerId="LiveId" clId="{2C709654-1416-48AA-A9D3-2433FCCB7F1B}" dt="2024-05-18T19:59:28.737" v="6572" actId="207"/>
        <pc:sldMkLst>
          <pc:docMk/>
          <pc:sldMk cId="759029493" sldId="285"/>
        </pc:sldMkLst>
        <pc:spChg chg="mod">
          <ac:chgData name="Luis Guillermo Rodriguez Escribano" userId="42d2e4959a5c0f13" providerId="LiveId" clId="{2C709654-1416-48AA-A9D3-2433FCCB7F1B}" dt="2024-05-18T19:59:28.737" v="6572" actId="207"/>
          <ac:spMkLst>
            <pc:docMk/>
            <pc:sldMk cId="759029493" sldId="285"/>
            <ac:spMk id="2" creationId="{45C6B555-58E6-43B2-8D8B-1AC8ED419691}"/>
          </ac:spMkLst>
        </pc:spChg>
        <pc:spChg chg="add mod">
          <ac:chgData name="Luis Guillermo Rodriguez Escribano" userId="42d2e4959a5c0f13" providerId="LiveId" clId="{2C709654-1416-48AA-A9D3-2433FCCB7F1B}" dt="2024-05-18T19:04:27.076" v="6443" actId="1076"/>
          <ac:spMkLst>
            <pc:docMk/>
            <pc:sldMk cId="759029493" sldId="285"/>
            <ac:spMk id="3" creationId="{FCD6169C-5482-88C0-144B-45CA2B6F8854}"/>
          </ac:spMkLst>
        </pc:spChg>
        <pc:spChg chg="add del mod">
          <ac:chgData name="Luis Guillermo Rodriguez Escribano" userId="42d2e4959a5c0f13" providerId="LiveId" clId="{2C709654-1416-48AA-A9D3-2433FCCB7F1B}" dt="2024-05-18T19:08:08.230" v="6498" actId="404"/>
          <ac:spMkLst>
            <pc:docMk/>
            <pc:sldMk cId="759029493" sldId="285"/>
            <ac:spMk id="4" creationId="{2E54FD6E-92D4-3299-0761-F0237BE5903C}"/>
          </ac:spMkLst>
        </pc:spChg>
        <pc:spChg chg="add mod">
          <ac:chgData name="Luis Guillermo Rodriguez Escribano" userId="42d2e4959a5c0f13" providerId="LiveId" clId="{2C709654-1416-48AA-A9D3-2433FCCB7F1B}" dt="2024-05-18T19:06:04.334" v="6486" actId="403"/>
          <ac:spMkLst>
            <pc:docMk/>
            <pc:sldMk cId="759029493" sldId="285"/>
            <ac:spMk id="5" creationId="{773BC68B-71C6-0987-0352-9035E2463FC4}"/>
          </ac:spMkLst>
        </pc:spChg>
      </pc:sldChg>
      <pc:sldChg chg="addSp modSp mod">
        <pc:chgData name="Luis Guillermo Rodriguez Escribano" userId="42d2e4959a5c0f13" providerId="LiveId" clId="{2C709654-1416-48AA-A9D3-2433FCCB7F1B}" dt="2024-05-19T21:51:01.744" v="8086" actId="1076"/>
        <pc:sldMkLst>
          <pc:docMk/>
          <pc:sldMk cId="2983579327" sldId="286"/>
        </pc:sldMkLst>
        <pc:spChg chg="mod">
          <ac:chgData name="Luis Guillermo Rodriguez Escribano" userId="42d2e4959a5c0f13" providerId="LiveId" clId="{2C709654-1416-48AA-A9D3-2433FCCB7F1B}" dt="2024-05-19T21:50:50.392" v="8083" actId="1076"/>
          <ac:spMkLst>
            <pc:docMk/>
            <pc:sldMk cId="2983579327" sldId="286"/>
            <ac:spMk id="2" creationId="{B9F8D03E-0A2E-4464-8549-F8750E3AED22}"/>
          </ac:spMkLst>
        </pc:spChg>
        <pc:spChg chg="add mod">
          <ac:chgData name="Luis Guillermo Rodriguez Escribano" userId="42d2e4959a5c0f13" providerId="LiveId" clId="{2C709654-1416-48AA-A9D3-2433FCCB7F1B}" dt="2024-05-19T21:51:01.744" v="8086" actId="1076"/>
          <ac:spMkLst>
            <pc:docMk/>
            <pc:sldMk cId="2983579327" sldId="286"/>
            <ac:spMk id="3" creationId="{B6DFE892-43B2-2937-3C36-185E76850345}"/>
          </ac:spMkLst>
        </pc:spChg>
      </pc:sldChg>
      <pc:sldChg chg="del">
        <pc:chgData name="Luis Guillermo Rodriguez Escribano" userId="42d2e4959a5c0f13" providerId="LiveId" clId="{2C709654-1416-48AA-A9D3-2433FCCB7F1B}" dt="2024-05-19T22:08:49.810" v="8648" actId="2696"/>
        <pc:sldMkLst>
          <pc:docMk/>
          <pc:sldMk cId="727176477" sldId="287"/>
        </pc:sldMkLst>
      </pc:sldChg>
      <pc:sldChg chg="addSp delSp modSp mod">
        <pc:chgData name="Luis Guillermo Rodriguez Escribano" userId="42d2e4959a5c0f13" providerId="LiveId" clId="{2C709654-1416-48AA-A9D3-2433FCCB7F1B}" dt="2024-05-18T13:36:04.104" v="3324" actId="20577"/>
        <pc:sldMkLst>
          <pc:docMk/>
          <pc:sldMk cId="4189120055" sldId="288"/>
        </pc:sldMkLst>
        <pc:spChg chg="del mod">
          <ac:chgData name="Luis Guillermo Rodriguez Escribano" userId="42d2e4959a5c0f13" providerId="LiveId" clId="{2C709654-1416-48AA-A9D3-2433FCCB7F1B}" dt="2024-05-14T15:28:00.341" v="327" actId="478"/>
          <ac:spMkLst>
            <pc:docMk/>
            <pc:sldMk cId="4189120055" sldId="288"/>
            <ac:spMk id="3" creationId="{FA02D792-3ADB-4BB5-90CA-CEA6B8ADC1F4}"/>
          </ac:spMkLst>
        </pc:spChg>
        <pc:spChg chg="add del mod">
          <ac:chgData name="Luis Guillermo Rodriguez Escribano" userId="42d2e4959a5c0f13" providerId="LiveId" clId="{2C709654-1416-48AA-A9D3-2433FCCB7F1B}" dt="2024-05-14T16:43:44.015" v="1522" actId="478"/>
          <ac:spMkLst>
            <pc:docMk/>
            <pc:sldMk cId="4189120055" sldId="288"/>
            <ac:spMk id="4" creationId="{26214092-BDBC-E3F4-9D7E-48BDAFA86CBE}"/>
          </ac:spMkLst>
        </pc:spChg>
        <pc:graphicFrameChg chg="add mod modGraphic">
          <ac:chgData name="Luis Guillermo Rodriguez Escribano" userId="42d2e4959a5c0f13" providerId="LiveId" clId="{2C709654-1416-48AA-A9D3-2433FCCB7F1B}" dt="2024-05-16T02:07:33.935" v="2973" actId="20577"/>
          <ac:graphicFrameMkLst>
            <pc:docMk/>
            <pc:sldMk cId="4189120055" sldId="288"/>
            <ac:graphicFrameMk id="2" creationId="{B45AFE40-9B93-CBCD-A591-9111F6845420}"/>
          </ac:graphicFrameMkLst>
        </pc:graphicFrameChg>
        <pc:graphicFrameChg chg="add mod modGraphic">
          <ac:chgData name="Luis Guillermo Rodriguez Escribano" userId="42d2e4959a5c0f13" providerId="LiveId" clId="{2C709654-1416-48AA-A9D3-2433FCCB7F1B}" dt="2024-05-18T13:36:04.104" v="3324" actId="20577"/>
          <ac:graphicFrameMkLst>
            <pc:docMk/>
            <pc:sldMk cId="4189120055" sldId="288"/>
            <ac:graphicFrameMk id="5" creationId="{41B53D54-B722-DAD1-AB24-DB344C0619F1}"/>
          </ac:graphicFrameMkLst>
        </pc:graphicFrameChg>
      </pc:sldChg>
      <pc:sldChg chg="addSp delSp modSp mod modAnim">
        <pc:chgData name="Luis Guillermo Rodriguez Escribano" userId="42d2e4959a5c0f13" providerId="LiveId" clId="{2C709654-1416-48AA-A9D3-2433FCCB7F1B}" dt="2024-05-20T03:24:15.495" v="8659"/>
        <pc:sldMkLst>
          <pc:docMk/>
          <pc:sldMk cId="3252852563" sldId="289"/>
        </pc:sldMkLst>
        <pc:spChg chg="add mod">
          <ac:chgData name="Luis Guillermo Rodriguez Escribano" userId="42d2e4959a5c0f13" providerId="LiveId" clId="{2C709654-1416-48AA-A9D3-2433FCCB7F1B}" dt="2024-05-14T18:50:42.520" v="2208" actId="403"/>
          <ac:spMkLst>
            <pc:docMk/>
            <pc:sldMk cId="3252852563" sldId="289"/>
            <ac:spMk id="2" creationId="{FB5BE3C8-7C06-CF33-AAF3-3291AC506B4B}"/>
          </ac:spMkLst>
        </pc:spChg>
        <pc:spChg chg="add del mod">
          <ac:chgData name="Luis Guillermo Rodriguez Escribano" userId="42d2e4959a5c0f13" providerId="LiveId" clId="{2C709654-1416-48AA-A9D3-2433FCCB7F1B}" dt="2024-05-14T18:50:20.881" v="2201" actId="21"/>
          <ac:spMkLst>
            <pc:docMk/>
            <pc:sldMk cId="3252852563" sldId="289"/>
            <ac:spMk id="3" creationId="{FA02D792-3ADB-4BB5-90CA-CEA6B8ADC1F4}"/>
          </ac:spMkLst>
        </pc:spChg>
        <pc:spChg chg="add mod">
          <ac:chgData name="Luis Guillermo Rodriguez Escribano" userId="42d2e4959a5c0f13" providerId="LiveId" clId="{2C709654-1416-48AA-A9D3-2433FCCB7F1B}" dt="2024-05-16T02:11:01.814" v="2990" actId="20577"/>
          <ac:spMkLst>
            <pc:docMk/>
            <pc:sldMk cId="3252852563" sldId="289"/>
            <ac:spMk id="4" creationId="{F74B7C13-EA06-EDAB-BD47-3B145B612ED6}"/>
          </ac:spMkLst>
        </pc:spChg>
        <pc:spChg chg="add mod">
          <ac:chgData name="Luis Guillermo Rodriguez Escribano" userId="42d2e4959a5c0f13" providerId="LiveId" clId="{2C709654-1416-48AA-A9D3-2433FCCB7F1B}" dt="2024-05-16T02:11:15.127" v="2993" actId="20577"/>
          <ac:spMkLst>
            <pc:docMk/>
            <pc:sldMk cId="3252852563" sldId="289"/>
            <ac:spMk id="5" creationId="{82713196-237D-45A6-0D34-41CE7D64CE75}"/>
          </ac:spMkLst>
        </pc:spChg>
        <pc:spChg chg="add mod">
          <ac:chgData name="Luis Guillermo Rodriguez Escribano" userId="42d2e4959a5c0f13" providerId="LiveId" clId="{2C709654-1416-48AA-A9D3-2433FCCB7F1B}" dt="2024-05-16T02:11:26.471" v="2995" actId="20577"/>
          <ac:spMkLst>
            <pc:docMk/>
            <pc:sldMk cId="3252852563" sldId="289"/>
            <ac:spMk id="6" creationId="{38C068C6-64B5-0714-FC73-1F3D6528E5DD}"/>
          </ac:spMkLst>
        </pc:spChg>
        <pc:spChg chg="add mod">
          <ac:chgData name="Luis Guillermo Rodriguez Escribano" userId="42d2e4959a5c0f13" providerId="LiveId" clId="{2C709654-1416-48AA-A9D3-2433FCCB7F1B}" dt="2024-05-16T02:12:20.561" v="2997" actId="20577"/>
          <ac:spMkLst>
            <pc:docMk/>
            <pc:sldMk cId="3252852563" sldId="289"/>
            <ac:spMk id="7" creationId="{A9C0ACAE-BC7D-2275-6E08-86CF2FD77D14}"/>
          </ac:spMkLst>
        </pc:spChg>
        <pc:spChg chg="add mod">
          <ac:chgData name="Luis Guillermo Rodriguez Escribano" userId="42d2e4959a5c0f13" providerId="LiveId" clId="{2C709654-1416-48AA-A9D3-2433FCCB7F1B}" dt="2024-05-16T02:12:51.783" v="3001" actId="20577"/>
          <ac:spMkLst>
            <pc:docMk/>
            <pc:sldMk cId="3252852563" sldId="289"/>
            <ac:spMk id="8" creationId="{3A9DA12D-27BD-0557-906F-1218634A76EA}"/>
          </ac:spMkLst>
        </pc:spChg>
        <pc:spChg chg="add mod">
          <ac:chgData name="Luis Guillermo Rodriguez Escribano" userId="42d2e4959a5c0f13" providerId="LiveId" clId="{2C709654-1416-48AA-A9D3-2433FCCB7F1B}" dt="2024-05-16T02:13:09.559" v="3007" actId="20577"/>
          <ac:spMkLst>
            <pc:docMk/>
            <pc:sldMk cId="3252852563" sldId="289"/>
            <ac:spMk id="9" creationId="{4D6C070C-E442-7661-AEEC-F553CBCF1DDB}"/>
          </ac:spMkLst>
        </pc:spChg>
      </pc:sldChg>
      <pc:sldChg chg="addSp modSp mod modAnim">
        <pc:chgData name="Luis Guillermo Rodriguez Escribano" userId="42d2e4959a5c0f13" providerId="LiveId" clId="{2C709654-1416-48AA-A9D3-2433FCCB7F1B}" dt="2024-05-20T03:21:02.487" v="8650"/>
        <pc:sldMkLst>
          <pc:docMk/>
          <pc:sldMk cId="1123638866" sldId="290"/>
        </pc:sldMkLst>
        <pc:spChg chg="add mod">
          <ac:chgData name="Luis Guillermo Rodriguez Escribano" userId="42d2e4959a5c0f13" providerId="LiveId" clId="{2C709654-1416-48AA-A9D3-2433FCCB7F1B}" dt="2024-05-16T02:10:03.231" v="2988" actId="20577"/>
          <ac:spMkLst>
            <pc:docMk/>
            <pc:sldMk cId="1123638866" sldId="290"/>
            <ac:spMk id="2" creationId="{F2BE6B45-1ED1-BC82-49B6-1D47F7E7E070}"/>
          </ac:spMkLst>
        </pc:spChg>
        <pc:spChg chg="mod">
          <ac:chgData name="Luis Guillermo Rodriguez Escribano" userId="42d2e4959a5c0f13" providerId="LiveId" clId="{2C709654-1416-48AA-A9D3-2433FCCB7F1B}" dt="2024-05-16T02:23:53.835" v="3197" actId="20577"/>
          <ac:spMkLst>
            <pc:docMk/>
            <pc:sldMk cId="1123638866" sldId="290"/>
            <ac:spMk id="3" creationId="{FA02D792-3ADB-4BB5-90CA-CEA6B8ADC1F4}"/>
          </ac:spMkLst>
        </pc:spChg>
      </pc:sldChg>
      <pc:sldChg chg="addSp delSp modSp mod">
        <pc:chgData name="Luis Guillermo Rodriguez Escribano" userId="42d2e4959a5c0f13" providerId="LiveId" clId="{2C709654-1416-48AA-A9D3-2433FCCB7F1B}" dt="2024-05-16T01:55:45.787" v="2938" actId="14100"/>
        <pc:sldMkLst>
          <pc:docMk/>
          <pc:sldMk cId="2998207495" sldId="291"/>
        </pc:sldMkLst>
        <pc:spChg chg="mod">
          <ac:chgData name="Luis Guillermo Rodriguez Escribano" userId="42d2e4959a5c0f13" providerId="LiveId" clId="{2C709654-1416-48AA-A9D3-2433FCCB7F1B}" dt="2024-05-16T01:55:45.787" v="2938" actId="14100"/>
          <ac:spMkLst>
            <pc:docMk/>
            <pc:sldMk cId="2998207495" sldId="291"/>
            <ac:spMk id="3" creationId="{FA02D792-3ADB-4BB5-90CA-CEA6B8ADC1F4}"/>
          </ac:spMkLst>
        </pc:spChg>
        <pc:graphicFrameChg chg="add del mod">
          <ac:chgData name="Luis Guillermo Rodriguez Escribano" userId="42d2e4959a5c0f13" providerId="LiveId" clId="{2C709654-1416-48AA-A9D3-2433FCCB7F1B}" dt="2024-05-16T01:55:29.494" v="2934" actId="478"/>
          <ac:graphicFrameMkLst>
            <pc:docMk/>
            <pc:sldMk cId="2998207495" sldId="291"/>
            <ac:graphicFrameMk id="2" creationId="{0F43ED90-07D3-DC35-4946-481E92A0194B}"/>
          </ac:graphicFrameMkLst>
        </pc:graphicFrameChg>
        <pc:graphicFrameChg chg="add mod modGraphic">
          <ac:chgData name="Luis Guillermo Rodriguez Escribano" userId="42d2e4959a5c0f13" providerId="LiveId" clId="{2C709654-1416-48AA-A9D3-2433FCCB7F1B}" dt="2024-05-15T02:21:36.110" v="2813" actId="1076"/>
          <ac:graphicFrameMkLst>
            <pc:docMk/>
            <pc:sldMk cId="2998207495" sldId="291"/>
            <ac:graphicFrameMk id="2" creationId="{7A6E417A-095C-9DFD-D85C-90F2249F75D9}"/>
          </ac:graphicFrameMkLst>
        </pc:graphicFrameChg>
        <pc:graphicFrameChg chg="add mod">
          <ac:chgData name="Luis Guillermo Rodriguez Escribano" userId="42d2e4959a5c0f13" providerId="LiveId" clId="{2C709654-1416-48AA-A9D3-2433FCCB7F1B}" dt="2024-05-15T02:22:15.227" v="2814"/>
          <ac:graphicFrameMkLst>
            <pc:docMk/>
            <pc:sldMk cId="2998207495" sldId="291"/>
            <ac:graphicFrameMk id="4" creationId="{3503C6B6-FE0B-1260-A710-4A60774A3470}"/>
          </ac:graphicFrameMkLst>
        </pc:graphicFrameChg>
        <pc:graphicFrameChg chg="add mod">
          <ac:chgData name="Luis Guillermo Rodriguez Escribano" userId="42d2e4959a5c0f13" providerId="LiveId" clId="{2C709654-1416-48AA-A9D3-2433FCCB7F1B}" dt="2024-05-16T01:55:38.138" v="2936" actId="1076"/>
          <ac:graphicFrameMkLst>
            <pc:docMk/>
            <pc:sldMk cId="2998207495" sldId="291"/>
            <ac:graphicFrameMk id="4" creationId="{8CE2E81E-95F2-A750-6A72-DCA09A033D79}"/>
          </ac:graphicFrameMkLst>
        </pc:graphicFrameChg>
        <pc:graphicFrameChg chg="add del mod">
          <ac:chgData name="Luis Guillermo Rodriguez Escribano" userId="42d2e4959a5c0f13" providerId="LiveId" clId="{2C709654-1416-48AA-A9D3-2433FCCB7F1B}" dt="2024-05-16T00:33:54.638" v="2854" actId="478"/>
          <ac:graphicFrameMkLst>
            <pc:docMk/>
            <pc:sldMk cId="2998207495" sldId="291"/>
            <ac:graphicFrameMk id="5" creationId="{D019531A-E950-86D2-7BB6-58A0F9AAAFA5}"/>
          </ac:graphicFrameMkLst>
        </pc:graphicFrameChg>
      </pc:sldChg>
      <pc:sldChg chg="addSp delSp modSp add mod">
        <pc:chgData name="Luis Guillermo Rodriguez Escribano" userId="42d2e4959a5c0f13" providerId="LiveId" clId="{2C709654-1416-48AA-A9D3-2433FCCB7F1B}" dt="2024-05-16T02:05:54.217" v="2955" actId="20577"/>
        <pc:sldMkLst>
          <pc:docMk/>
          <pc:sldMk cId="1613809467" sldId="292"/>
        </pc:sldMkLst>
        <pc:spChg chg="mod">
          <ac:chgData name="Luis Guillermo Rodriguez Escribano" userId="42d2e4959a5c0f13" providerId="LiveId" clId="{2C709654-1416-48AA-A9D3-2433FCCB7F1B}" dt="2024-05-14T15:53:28.328" v="690" actId="1036"/>
          <ac:spMkLst>
            <pc:docMk/>
            <pc:sldMk cId="1613809467" sldId="292"/>
            <ac:spMk id="2" creationId="{561BE991-37B2-17FB-2992-A206CB30B39F}"/>
          </ac:spMkLst>
        </pc:spChg>
        <pc:spChg chg="add mod">
          <ac:chgData name="Luis Guillermo Rodriguez Escribano" userId="42d2e4959a5c0f13" providerId="LiveId" clId="{2C709654-1416-48AA-A9D3-2433FCCB7F1B}" dt="2024-05-14T16:15:20.934" v="1128" actId="403"/>
          <ac:spMkLst>
            <pc:docMk/>
            <pc:sldMk cId="1613809467" sldId="292"/>
            <ac:spMk id="3" creationId="{9A8D5EB7-04A0-E936-E9D9-C81ABEB46383}"/>
          </ac:spMkLst>
        </pc:spChg>
        <pc:spChg chg="mod">
          <ac:chgData name="Luis Guillermo Rodriguez Escribano" userId="42d2e4959a5c0f13" providerId="LiveId" clId="{2C709654-1416-48AA-A9D3-2433FCCB7F1B}" dt="2024-05-14T15:54:51.805" v="775" actId="1036"/>
          <ac:spMkLst>
            <pc:docMk/>
            <pc:sldMk cId="1613809467" sldId="292"/>
            <ac:spMk id="4" creationId="{0CEAA3AE-58FE-37CF-A1B8-6A9D968EAECE}"/>
          </ac:spMkLst>
        </pc:spChg>
        <pc:spChg chg="mod">
          <ac:chgData name="Luis Guillermo Rodriguez Escribano" userId="42d2e4959a5c0f13" providerId="LiveId" clId="{2C709654-1416-48AA-A9D3-2433FCCB7F1B}" dt="2024-05-14T15:54:01.753" v="749" actId="1035"/>
          <ac:spMkLst>
            <pc:docMk/>
            <pc:sldMk cId="1613809467" sldId="292"/>
            <ac:spMk id="5" creationId="{16676E0F-154E-D8A0-A4D3-CE0D4968F9AC}"/>
          </ac:spMkLst>
        </pc:spChg>
        <pc:spChg chg="mod">
          <ac:chgData name="Luis Guillermo Rodriguez Escribano" userId="42d2e4959a5c0f13" providerId="LiveId" clId="{2C709654-1416-48AA-A9D3-2433FCCB7F1B}" dt="2024-05-14T15:53:47.782" v="724" actId="1036"/>
          <ac:spMkLst>
            <pc:docMk/>
            <pc:sldMk cId="1613809467" sldId="292"/>
            <ac:spMk id="6" creationId="{DB035CED-9A78-18D5-2E19-6427013214AA}"/>
          </ac:spMkLst>
        </pc:spChg>
        <pc:spChg chg="mod">
          <ac:chgData name="Luis Guillermo Rodriguez Escribano" userId="42d2e4959a5c0f13" providerId="LiveId" clId="{2C709654-1416-48AA-A9D3-2433FCCB7F1B}" dt="2024-05-14T15:54:38.993" v="756" actId="1076"/>
          <ac:spMkLst>
            <pc:docMk/>
            <pc:sldMk cId="1613809467" sldId="292"/>
            <ac:spMk id="7" creationId="{C4770812-4782-FE87-3900-6749E6E1FE11}"/>
          </ac:spMkLst>
        </pc:spChg>
        <pc:spChg chg="del">
          <ac:chgData name="Luis Guillermo Rodriguez Escribano" userId="42d2e4959a5c0f13" providerId="LiveId" clId="{2C709654-1416-48AA-A9D3-2433FCCB7F1B}" dt="2024-05-14T15:38:05.534" v="427" actId="478"/>
          <ac:spMkLst>
            <pc:docMk/>
            <pc:sldMk cId="1613809467" sldId="292"/>
            <ac:spMk id="8" creationId="{B5E44038-699B-F25E-A350-B7BB66902A69}"/>
          </ac:spMkLst>
        </pc:spChg>
        <pc:spChg chg="add mod">
          <ac:chgData name="Luis Guillermo Rodriguez Escribano" userId="42d2e4959a5c0f13" providerId="LiveId" clId="{2C709654-1416-48AA-A9D3-2433FCCB7F1B}" dt="2024-05-16T02:05:54.217" v="2955" actId="20577"/>
          <ac:spMkLst>
            <pc:docMk/>
            <pc:sldMk cId="1613809467" sldId="292"/>
            <ac:spMk id="9" creationId="{C3A0C020-B18E-AF38-2C80-838E3E74C8A3}"/>
          </ac:spMkLst>
        </pc:spChg>
        <pc:spChg chg="add mod">
          <ac:chgData name="Luis Guillermo Rodriguez Escribano" userId="42d2e4959a5c0f13" providerId="LiveId" clId="{2C709654-1416-48AA-A9D3-2433FCCB7F1B}" dt="2024-05-16T02:03:47.108" v="2954" actId="6549"/>
          <ac:spMkLst>
            <pc:docMk/>
            <pc:sldMk cId="1613809467" sldId="292"/>
            <ac:spMk id="10" creationId="{C0DEE19F-E85D-6763-1793-70F857BB8181}"/>
          </ac:spMkLst>
        </pc:spChg>
        <pc:spChg chg="del">
          <ac:chgData name="Luis Guillermo Rodriguez Escribano" userId="42d2e4959a5c0f13" providerId="LiveId" clId="{2C709654-1416-48AA-A9D3-2433FCCB7F1B}" dt="2024-05-14T15:38:13.125" v="428" actId="478"/>
          <ac:spMkLst>
            <pc:docMk/>
            <pc:sldMk cId="1613809467" sldId="292"/>
            <ac:spMk id="11" creationId="{9A9BD271-0400-0A65-B326-81C22E61B732}"/>
          </ac:spMkLst>
        </pc:spChg>
        <pc:spChg chg="del">
          <ac:chgData name="Luis Guillermo Rodriguez Escribano" userId="42d2e4959a5c0f13" providerId="LiveId" clId="{2C709654-1416-48AA-A9D3-2433FCCB7F1B}" dt="2024-05-14T15:38:05.534" v="427" actId="478"/>
          <ac:spMkLst>
            <pc:docMk/>
            <pc:sldMk cId="1613809467" sldId="292"/>
            <ac:spMk id="12" creationId="{E063EB08-304C-D8F7-B594-FB6FB0E4C433}"/>
          </ac:spMkLst>
        </pc:spChg>
        <pc:spChg chg="del">
          <ac:chgData name="Luis Guillermo Rodriguez Escribano" userId="42d2e4959a5c0f13" providerId="LiveId" clId="{2C709654-1416-48AA-A9D3-2433FCCB7F1B}" dt="2024-05-14T15:38:13.125" v="428" actId="478"/>
          <ac:spMkLst>
            <pc:docMk/>
            <pc:sldMk cId="1613809467" sldId="292"/>
            <ac:spMk id="13" creationId="{AC1C0D68-2B6D-F740-B305-A6781301FFE9}"/>
          </ac:spMkLst>
        </pc:spChg>
        <pc:spChg chg="del">
          <ac:chgData name="Luis Guillermo Rodriguez Escribano" userId="42d2e4959a5c0f13" providerId="LiveId" clId="{2C709654-1416-48AA-A9D3-2433FCCB7F1B}" dt="2024-05-14T15:38:05.534" v="427" actId="478"/>
          <ac:spMkLst>
            <pc:docMk/>
            <pc:sldMk cId="1613809467" sldId="292"/>
            <ac:spMk id="14" creationId="{01307FEB-E45F-4229-9607-36B807E14C59}"/>
          </ac:spMkLst>
        </pc:spChg>
        <pc:spChg chg="del">
          <ac:chgData name="Luis Guillermo Rodriguez Escribano" userId="42d2e4959a5c0f13" providerId="LiveId" clId="{2C709654-1416-48AA-A9D3-2433FCCB7F1B}" dt="2024-05-14T15:38:13.125" v="428" actId="478"/>
          <ac:spMkLst>
            <pc:docMk/>
            <pc:sldMk cId="1613809467" sldId="292"/>
            <ac:spMk id="15" creationId="{14581F20-3B85-4AA9-E899-3DCC5F6C2006}"/>
          </ac:spMkLst>
        </pc:spChg>
        <pc:spChg chg="add del mod">
          <ac:chgData name="Luis Guillermo Rodriguez Escribano" userId="42d2e4959a5c0f13" providerId="LiveId" clId="{2C709654-1416-48AA-A9D3-2433FCCB7F1B}" dt="2024-05-14T16:15:22.553" v="1130"/>
          <ac:spMkLst>
            <pc:docMk/>
            <pc:sldMk cId="1613809467" sldId="292"/>
            <ac:spMk id="17" creationId="{B64A1FB1-6215-9618-5406-E054D57B90DB}"/>
          </ac:spMkLst>
        </pc:spChg>
        <pc:spChg chg="add mod">
          <ac:chgData name="Luis Guillermo Rodriguez Escribano" userId="42d2e4959a5c0f13" providerId="LiveId" clId="{2C709654-1416-48AA-A9D3-2433FCCB7F1B}" dt="2024-05-16T00:31:33.399" v="2839" actId="20577"/>
          <ac:spMkLst>
            <pc:docMk/>
            <pc:sldMk cId="1613809467" sldId="292"/>
            <ac:spMk id="18" creationId="{5B3E057C-169C-2054-43DB-B817ED61977F}"/>
          </ac:spMkLst>
        </pc:spChg>
      </pc:sldChg>
      <pc:sldChg chg="delSp modSp add mod ord">
        <pc:chgData name="Luis Guillermo Rodriguez Escribano" userId="42d2e4959a5c0f13" providerId="LiveId" clId="{2C709654-1416-48AA-A9D3-2433FCCB7F1B}" dt="2024-05-18T13:57:00.845" v="3342" actId="20577"/>
        <pc:sldMkLst>
          <pc:docMk/>
          <pc:sldMk cId="1025104883" sldId="293"/>
        </pc:sldMkLst>
        <pc:spChg chg="del mod">
          <ac:chgData name="Luis Guillermo Rodriguez Escribano" userId="42d2e4959a5c0f13" providerId="LiveId" clId="{2C709654-1416-48AA-A9D3-2433FCCB7F1B}" dt="2024-05-15T01:59:41.844" v="2791" actId="478"/>
          <ac:spMkLst>
            <pc:docMk/>
            <pc:sldMk cId="1025104883" sldId="293"/>
            <ac:spMk id="2" creationId="{F2BE6B45-1ED1-BC82-49B6-1D47F7E7E070}"/>
          </ac:spMkLst>
        </pc:spChg>
        <pc:spChg chg="mod">
          <ac:chgData name="Luis Guillermo Rodriguez Escribano" userId="42d2e4959a5c0f13" providerId="LiveId" clId="{2C709654-1416-48AA-A9D3-2433FCCB7F1B}" dt="2024-05-18T13:57:00.845" v="3342" actId="20577"/>
          <ac:spMkLst>
            <pc:docMk/>
            <pc:sldMk cId="1025104883" sldId="293"/>
            <ac:spMk id="3" creationId="{FA02D792-3ADB-4BB5-90CA-CEA6B8ADC1F4}"/>
          </ac:spMkLst>
        </pc:spChg>
      </pc:sldChg>
      <pc:sldChg chg="modSp add mod modAnim">
        <pc:chgData name="Luis Guillermo Rodriguez Escribano" userId="42d2e4959a5c0f13" providerId="LiveId" clId="{2C709654-1416-48AA-A9D3-2433FCCB7F1B}" dt="2024-05-20T03:25:59.447" v="8663"/>
        <pc:sldMkLst>
          <pc:docMk/>
          <pc:sldMk cId="608645793" sldId="294"/>
        </pc:sldMkLst>
        <pc:spChg chg="mod">
          <ac:chgData name="Luis Guillermo Rodriguez Escribano" userId="42d2e4959a5c0f13" providerId="LiveId" clId="{2C709654-1416-48AA-A9D3-2433FCCB7F1B}" dt="2024-05-18T15:12:55.010" v="4286" actId="1036"/>
          <ac:spMkLst>
            <pc:docMk/>
            <pc:sldMk cId="608645793" sldId="294"/>
            <ac:spMk id="2" creationId="{BE246427-F5F5-4E15-A902-D165F97C14D1}"/>
          </ac:spMkLst>
        </pc:spChg>
        <pc:spChg chg="mod">
          <ac:chgData name="Luis Guillermo Rodriguez Escribano" userId="42d2e4959a5c0f13" providerId="LiveId" clId="{2C709654-1416-48AA-A9D3-2433FCCB7F1B}" dt="2024-05-18T15:12:47.488" v="4279" actId="1036"/>
          <ac:spMkLst>
            <pc:docMk/>
            <pc:sldMk cId="608645793" sldId="294"/>
            <ac:spMk id="3" creationId="{2AC06179-7C82-0556-754C-1AFDE6DEAEA4}"/>
          </ac:spMkLst>
        </pc:spChg>
      </pc:sldChg>
      <pc:sldChg chg="modSp add mod modAnim">
        <pc:chgData name="Luis Guillermo Rodriguez Escribano" userId="42d2e4959a5c0f13" providerId="LiveId" clId="{2C709654-1416-48AA-A9D3-2433FCCB7F1B}" dt="2024-05-20T03:26:18.439" v="8665"/>
        <pc:sldMkLst>
          <pc:docMk/>
          <pc:sldMk cId="376893702" sldId="295"/>
        </pc:sldMkLst>
        <pc:spChg chg="mod">
          <ac:chgData name="Luis Guillermo Rodriguez Escribano" userId="42d2e4959a5c0f13" providerId="LiveId" clId="{2C709654-1416-48AA-A9D3-2433FCCB7F1B}" dt="2024-05-18T15:47:09.596" v="4354" actId="20577"/>
          <ac:spMkLst>
            <pc:docMk/>
            <pc:sldMk cId="376893702" sldId="295"/>
            <ac:spMk id="2" creationId="{BE246427-F5F5-4E15-A902-D165F97C14D1}"/>
          </ac:spMkLst>
        </pc:spChg>
        <pc:spChg chg="mod">
          <ac:chgData name="Luis Guillermo Rodriguez Escribano" userId="42d2e4959a5c0f13" providerId="LiveId" clId="{2C709654-1416-48AA-A9D3-2433FCCB7F1B}" dt="2024-05-18T16:13:33.629" v="4732" actId="6549"/>
          <ac:spMkLst>
            <pc:docMk/>
            <pc:sldMk cId="376893702" sldId="295"/>
            <ac:spMk id="3" creationId="{2AC06179-7C82-0556-754C-1AFDE6DEAEA4}"/>
          </ac:spMkLst>
        </pc:spChg>
      </pc:sldChg>
      <pc:sldChg chg="addSp delSp modSp add mod">
        <pc:chgData name="Luis Guillermo Rodriguez Escribano" userId="42d2e4959a5c0f13" providerId="LiveId" clId="{2C709654-1416-48AA-A9D3-2433FCCB7F1B}" dt="2024-05-18T21:51:53.981" v="7513" actId="403"/>
        <pc:sldMkLst>
          <pc:docMk/>
          <pc:sldMk cId="1658856136" sldId="296"/>
        </pc:sldMkLst>
        <pc:spChg chg="mod">
          <ac:chgData name="Luis Guillermo Rodriguez Escribano" userId="42d2e4959a5c0f13" providerId="LiveId" clId="{2C709654-1416-48AA-A9D3-2433FCCB7F1B}" dt="2024-05-18T20:00:50.349" v="6574" actId="207"/>
          <ac:spMkLst>
            <pc:docMk/>
            <pc:sldMk cId="1658856136" sldId="296"/>
            <ac:spMk id="2" creationId="{45C6B555-58E6-43B2-8D8B-1AC8ED419691}"/>
          </ac:spMkLst>
        </pc:spChg>
        <pc:spChg chg="del">
          <ac:chgData name="Luis Guillermo Rodriguez Escribano" userId="42d2e4959a5c0f13" providerId="LiveId" clId="{2C709654-1416-48AA-A9D3-2433FCCB7F1B}" dt="2024-05-18T19:48:44.505" v="6500" actId="478"/>
          <ac:spMkLst>
            <pc:docMk/>
            <pc:sldMk cId="1658856136" sldId="296"/>
            <ac:spMk id="3" creationId="{FCD6169C-5482-88C0-144B-45CA2B6F8854}"/>
          </ac:spMkLst>
        </pc:spChg>
        <pc:spChg chg="del">
          <ac:chgData name="Luis Guillermo Rodriguez Escribano" userId="42d2e4959a5c0f13" providerId="LiveId" clId="{2C709654-1416-48AA-A9D3-2433FCCB7F1B}" dt="2024-05-18T19:48:49.521" v="6501" actId="478"/>
          <ac:spMkLst>
            <pc:docMk/>
            <pc:sldMk cId="1658856136" sldId="296"/>
            <ac:spMk id="4" creationId="{2E54FD6E-92D4-3299-0761-F0237BE5903C}"/>
          </ac:spMkLst>
        </pc:spChg>
        <pc:spChg chg="add mod">
          <ac:chgData name="Luis Guillermo Rodriguez Escribano" userId="42d2e4959a5c0f13" providerId="LiveId" clId="{2C709654-1416-48AA-A9D3-2433FCCB7F1B}" dt="2024-05-18T21:51:37.941" v="7512" actId="1035"/>
          <ac:spMkLst>
            <pc:docMk/>
            <pc:sldMk cId="1658856136" sldId="296"/>
            <ac:spMk id="6" creationId="{1EBAA003-0116-C464-B5E5-FDD4B9C0025C}"/>
          </ac:spMkLst>
        </pc:spChg>
        <pc:spChg chg="add del mod">
          <ac:chgData name="Luis Guillermo Rodriguez Escribano" userId="42d2e4959a5c0f13" providerId="LiveId" clId="{2C709654-1416-48AA-A9D3-2433FCCB7F1B}" dt="2024-05-18T19:57:11.489" v="6570"/>
          <ac:spMkLst>
            <pc:docMk/>
            <pc:sldMk cId="1658856136" sldId="296"/>
            <ac:spMk id="7" creationId="{410F47B6-D40E-1472-132B-A8205B70A8EC}"/>
          </ac:spMkLst>
        </pc:spChg>
        <pc:spChg chg="add mod">
          <ac:chgData name="Luis Guillermo Rodriguez Escribano" userId="42d2e4959a5c0f13" providerId="LiveId" clId="{2C709654-1416-48AA-A9D3-2433FCCB7F1B}" dt="2024-05-18T20:18:17.835" v="6887" actId="1076"/>
          <ac:spMkLst>
            <pc:docMk/>
            <pc:sldMk cId="1658856136" sldId="296"/>
            <ac:spMk id="8" creationId="{7EFF2082-C370-23BE-40E9-D249BFEBD38D}"/>
          </ac:spMkLst>
        </pc:spChg>
        <pc:spChg chg="add mod">
          <ac:chgData name="Luis Guillermo Rodriguez Escribano" userId="42d2e4959a5c0f13" providerId="LiveId" clId="{2C709654-1416-48AA-A9D3-2433FCCB7F1B}" dt="2024-05-18T20:20:25.849" v="6958" actId="20577"/>
          <ac:spMkLst>
            <pc:docMk/>
            <pc:sldMk cId="1658856136" sldId="296"/>
            <ac:spMk id="9" creationId="{258AD102-2517-7FE8-BE9D-749E0C1D1A22}"/>
          </ac:spMkLst>
        </pc:spChg>
        <pc:spChg chg="add mod">
          <ac:chgData name="Luis Guillermo Rodriguez Escribano" userId="42d2e4959a5c0f13" providerId="LiveId" clId="{2C709654-1416-48AA-A9D3-2433FCCB7F1B}" dt="2024-05-18T20:21:34.982" v="6968" actId="1036"/>
          <ac:spMkLst>
            <pc:docMk/>
            <pc:sldMk cId="1658856136" sldId="296"/>
            <ac:spMk id="10" creationId="{00A0C89B-1933-176D-CD6F-F323C534612F}"/>
          </ac:spMkLst>
        </pc:spChg>
        <pc:spChg chg="add mod">
          <ac:chgData name="Luis Guillermo Rodriguez Escribano" userId="42d2e4959a5c0f13" providerId="LiveId" clId="{2C709654-1416-48AA-A9D3-2433FCCB7F1B}" dt="2024-05-18T21:45:45.566" v="7462" actId="313"/>
          <ac:spMkLst>
            <pc:docMk/>
            <pc:sldMk cId="1658856136" sldId="296"/>
            <ac:spMk id="11" creationId="{F98B2B41-B588-52D3-DFCC-8B1481D11CA5}"/>
          </ac:spMkLst>
        </pc:spChg>
        <pc:spChg chg="add mod">
          <ac:chgData name="Luis Guillermo Rodriguez Escribano" userId="42d2e4959a5c0f13" providerId="LiveId" clId="{2C709654-1416-48AA-A9D3-2433FCCB7F1B}" dt="2024-05-18T21:51:53.981" v="7513" actId="403"/>
          <ac:spMkLst>
            <pc:docMk/>
            <pc:sldMk cId="1658856136" sldId="296"/>
            <ac:spMk id="12" creationId="{CBE5F697-559C-714E-F29E-7E03E6AF2FBE}"/>
          </ac:spMkLst>
        </pc:spChg>
        <pc:spChg chg="add mod">
          <ac:chgData name="Luis Guillermo Rodriguez Escribano" userId="42d2e4959a5c0f13" providerId="LiveId" clId="{2C709654-1416-48AA-A9D3-2433FCCB7F1B}" dt="2024-05-18T21:51:29.565" v="7508" actId="1035"/>
          <ac:spMkLst>
            <pc:docMk/>
            <pc:sldMk cId="1658856136" sldId="296"/>
            <ac:spMk id="15" creationId="{CE103C06-283D-8EA8-C30A-709A42A7928E}"/>
          </ac:spMkLst>
        </pc:spChg>
        <pc:cxnChg chg="add mod">
          <ac:chgData name="Luis Guillermo Rodriguez Escribano" userId="42d2e4959a5c0f13" providerId="LiveId" clId="{2C709654-1416-48AA-A9D3-2433FCCB7F1B}" dt="2024-05-18T21:49:30.501" v="7506" actId="1038"/>
          <ac:cxnSpMkLst>
            <pc:docMk/>
            <pc:sldMk cId="1658856136" sldId="296"/>
            <ac:cxnSpMk id="14" creationId="{729CCAE3-1739-C441-B4FD-C20CC223E7A4}"/>
          </ac:cxnSpMkLst>
        </pc:cxnChg>
        <pc:cxnChg chg="add mod">
          <ac:chgData name="Luis Guillermo Rodriguez Escribano" userId="42d2e4959a5c0f13" providerId="LiveId" clId="{2C709654-1416-48AA-A9D3-2433FCCB7F1B}" dt="2024-05-18T21:51:29.565" v="7508" actId="1035"/>
          <ac:cxnSpMkLst>
            <pc:docMk/>
            <pc:sldMk cId="1658856136" sldId="296"/>
            <ac:cxnSpMk id="17" creationId="{3EB9E46C-CD07-516F-65B1-028E07EFA50A}"/>
          </ac:cxnSpMkLst>
        </pc:cxnChg>
      </pc:sldChg>
      <pc:sldChg chg="addSp delSp modSp add mod ord">
        <pc:chgData name="Luis Guillermo Rodriguez Escribano" userId="42d2e4959a5c0f13" providerId="LiveId" clId="{2C709654-1416-48AA-A9D3-2433FCCB7F1B}" dt="2024-05-18T21:42:51.586" v="7459" actId="1076"/>
        <pc:sldMkLst>
          <pc:docMk/>
          <pc:sldMk cId="1737779539" sldId="297"/>
        </pc:sldMkLst>
        <pc:spChg chg="mod">
          <ac:chgData name="Luis Guillermo Rodriguez Escribano" userId="42d2e4959a5c0f13" providerId="LiveId" clId="{2C709654-1416-48AA-A9D3-2433FCCB7F1B}" dt="2024-05-18T21:19:48.518" v="7216" actId="404"/>
          <ac:spMkLst>
            <pc:docMk/>
            <pc:sldMk cId="1737779539" sldId="297"/>
            <ac:spMk id="2" creationId="{45C6B555-58E6-43B2-8D8B-1AC8ED419691}"/>
          </ac:spMkLst>
        </pc:spChg>
        <pc:spChg chg="add mod">
          <ac:chgData name="Luis Guillermo Rodriguez Escribano" userId="42d2e4959a5c0f13" providerId="LiveId" clId="{2C709654-1416-48AA-A9D3-2433FCCB7F1B}" dt="2024-05-18T21:27:38.834" v="7264" actId="1076"/>
          <ac:spMkLst>
            <pc:docMk/>
            <pc:sldMk cId="1737779539" sldId="297"/>
            <ac:spMk id="26" creationId="{BDAC67A7-E2B6-3D26-C7DE-8D00E71E0EA4}"/>
          </ac:spMkLst>
        </pc:spChg>
        <pc:spChg chg="add mod">
          <ac:chgData name="Luis Guillermo Rodriguez Escribano" userId="42d2e4959a5c0f13" providerId="LiveId" clId="{2C709654-1416-48AA-A9D3-2433FCCB7F1B}" dt="2024-05-18T21:35:17.941" v="7390" actId="1037"/>
          <ac:spMkLst>
            <pc:docMk/>
            <pc:sldMk cId="1737779539" sldId="297"/>
            <ac:spMk id="34" creationId="{17B4816B-3A00-F3C6-A85A-10563D52A406}"/>
          </ac:spMkLst>
        </pc:spChg>
        <pc:spChg chg="add mod">
          <ac:chgData name="Luis Guillermo Rodriguez Escribano" userId="42d2e4959a5c0f13" providerId="LiveId" clId="{2C709654-1416-48AA-A9D3-2433FCCB7F1B}" dt="2024-05-18T21:35:40.070" v="7397" actId="1038"/>
          <ac:spMkLst>
            <pc:docMk/>
            <pc:sldMk cId="1737779539" sldId="297"/>
            <ac:spMk id="43" creationId="{F8422C7E-488C-3A93-370B-0581AA6680EC}"/>
          </ac:spMkLst>
        </pc:spChg>
        <pc:spChg chg="add mod">
          <ac:chgData name="Luis Guillermo Rodriguez Escribano" userId="42d2e4959a5c0f13" providerId="LiveId" clId="{2C709654-1416-48AA-A9D3-2433FCCB7F1B}" dt="2024-05-18T21:36:25.139" v="7399" actId="1076"/>
          <ac:spMkLst>
            <pc:docMk/>
            <pc:sldMk cId="1737779539" sldId="297"/>
            <ac:spMk id="47" creationId="{896C218F-BEEE-D919-B5F8-62E0D3FE5185}"/>
          </ac:spMkLst>
        </pc:spChg>
        <pc:spChg chg="add del">
          <ac:chgData name="Luis Guillermo Rodriguez Escribano" userId="42d2e4959a5c0f13" providerId="LiveId" clId="{2C709654-1416-48AA-A9D3-2433FCCB7F1B}" dt="2024-05-18T21:38:07.918" v="7401" actId="478"/>
          <ac:spMkLst>
            <pc:docMk/>
            <pc:sldMk cId="1737779539" sldId="297"/>
            <ac:spMk id="48" creationId="{5AD9A557-F05E-B791-E281-9E0BE1363C76}"/>
          </ac:spMkLst>
        </pc:spChg>
        <pc:spChg chg="add mod">
          <ac:chgData name="Luis Guillermo Rodriguez Escribano" userId="42d2e4959a5c0f13" providerId="LiveId" clId="{2C709654-1416-48AA-A9D3-2433FCCB7F1B}" dt="2024-05-18T21:39:27.996" v="7407" actId="1582"/>
          <ac:spMkLst>
            <pc:docMk/>
            <pc:sldMk cId="1737779539" sldId="297"/>
            <ac:spMk id="49" creationId="{00A32E92-4286-58E5-E10D-FC08B0412242}"/>
          </ac:spMkLst>
        </pc:spChg>
        <pc:spChg chg="add mod">
          <ac:chgData name="Luis Guillermo Rodriguez Escribano" userId="42d2e4959a5c0f13" providerId="LiveId" clId="{2C709654-1416-48AA-A9D3-2433FCCB7F1B}" dt="2024-05-18T21:42:51.586" v="7459" actId="1076"/>
          <ac:spMkLst>
            <pc:docMk/>
            <pc:sldMk cId="1737779539" sldId="297"/>
            <ac:spMk id="50" creationId="{79E48008-E635-2827-BC91-1FDA93A89A77}"/>
          </ac:spMkLst>
        </pc:spChg>
        <pc:cxnChg chg="add del mod">
          <ac:chgData name="Luis Guillermo Rodriguez Escribano" userId="42d2e4959a5c0f13" providerId="LiveId" clId="{2C709654-1416-48AA-A9D3-2433FCCB7F1B}" dt="2024-05-18T21:24:12.342" v="7222" actId="478"/>
          <ac:cxnSpMkLst>
            <pc:docMk/>
            <pc:sldMk cId="1737779539" sldId="297"/>
            <ac:cxnSpMk id="4" creationId="{9EE54586-F1A7-FD68-9394-40BD74585431}"/>
          </ac:cxnSpMkLst>
        </pc:cxnChg>
        <pc:cxnChg chg="add del">
          <ac:chgData name="Luis Guillermo Rodriguez Escribano" userId="42d2e4959a5c0f13" providerId="LiveId" clId="{2C709654-1416-48AA-A9D3-2433FCCB7F1B}" dt="2024-05-18T21:24:33.630" v="7224" actId="478"/>
          <ac:cxnSpMkLst>
            <pc:docMk/>
            <pc:sldMk cId="1737779539" sldId="297"/>
            <ac:cxnSpMk id="11" creationId="{E8A2EB99-CED0-037C-59F5-9B8DEFAA4247}"/>
          </ac:cxnSpMkLst>
        </pc:cxnChg>
        <pc:cxnChg chg="add del mod">
          <ac:chgData name="Luis Guillermo Rodriguez Escribano" userId="42d2e4959a5c0f13" providerId="LiveId" clId="{2C709654-1416-48AA-A9D3-2433FCCB7F1B}" dt="2024-05-18T21:25:23.493" v="7229" actId="478"/>
          <ac:cxnSpMkLst>
            <pc:docMk/>
            <pc:sldMk cId="1737779539" sldId="297"/>
            <ac:cxnSpMk id="13" creationId="{716A8FDC-7C43-3691-CFEE-893C54D96634}"/>
          </ac:cxnSpMkLst>
        </pc:cxnChg>
        <pc:cxnChg chg="add mod">
          <ac:chgData name="Luis Guillermo Rodriguez Escribano" userId="42d2e4959a5c0f13" providerId="LiveId" clId="{2C709654-1416-48AA-A9D3-2433FCCB7F1B}" dt="2024-05-18T21:28:28.076" v="7267" actId="1582"/>
          <ac:cxnSpMkLst>
            <pc:docMk/>
            <pc:sldMk cId="1737779539" sldId="297"/>
            <ac:cxnSpMk id="18" creationId="{A625207B-36CE-C34D-7AB4-A9B2FA0814B0}"/>
          </ac:cxnSpMkLst>
        </pc:cxnChg>
        <pc:cxnChg chg="add mod">
          <ac:chgData name="Luis Guillermo Rodriguez Escribano" userId="42d2e4959a5c0f13" providerId="LiveId" clId="{2C709654-1416-48AA-A9D3-2433FCCB7F1B}" dt="2024-05-18T21:28:47.957" v="7268" actId="1582"/>
          <ac:cxnSpMkLst>
            <pc:docMk/>
            <pc:sldMk cId="1737779539" sldId="297"/>
            <ac:cxnSpMk id="32" creationId="{D1F39E3F-69D7-EC9C-D2DD-AB0A29426D96}"/>
          </ac:cxnSpMkLst>
        </pc:cxnChg>
        <pc:cxnChg chg="add mod">
          <ac:chgData name="Luis Guillermo Rodriguez Escribano" userId="42d2e4959a5c0f13" providerId="LiveId" clId="{2C709654-1416-48AA-A9D3-2433FCCB7F1B}" dt="2024-05-18T21:35:17.941" v="7390" actId="1037"/>
          <ac:cxnSpMkLst>
            <pc:docMk/>
            <pc:sldMk cId="1737779539" sldId="297"/>
            <ac:cxnSpMk id="33" creationId="{85D09A4C-997C-D9F0-ED18-3C323065C947}"/>
          </ac:cxnSpMkLst>
        </pc:cxnChg>
        <pc:cxnChg chg="add mod">
          <ac:chgData name="Luis Guillermo Rodriguez Escribano" userId="42d2e4959a5c0f13" providerId="LiveId" clId="{2C709654-1416-48AA-A9D3-2433FCCB7F1B}" dt="2024-05-18T21:35:17.941" v="7390" actId="1037"/>
          <ac:cxnSpMkLst>
            <pc:docMk/>
            <pc:sldMk cId="1737779539" sldId="297"/>
            <ac:cxnSpMk id="35" creationId="{47BBC106-F58A-3C8E-4ED1-60FAFD5F81F5}"/>
          </ac:cxnSpMkLst>
        </pc:cxnChg>
        <pc:cxnChg chg="add mod">
          <ac:chgData name="Luis Guillermo Rodriguez Escribano" userId="42d2e4959a5c0f13" providerId="LiveId" clId="{2C709654-1416-48AA-A9D3-2433FCCB7F1B}" dt="2024-05-18T21:35:40.070" v="7397" actId="1038"/>
          <ac:cxnSpMkLst>
            <pc:docMk/>
            <pc:sldMk cId="1737779539" sldId="297"/>
            <ac:cxnSpMk id="42" creationId="{5C461FDA-8506-1625-13A6-AA5339EAE9DF}"/>
          </ac:cxnSpMkLst>
        </pc:cxnChg>
        <pc:cxnChg chg="add mod">
          <ac:chgData name="Luis Guillermo Rodriguez Escribano" userId="42d2e4959a5c0f13" providerId="LiveId" clId="{2C709654-1416-48AA-A9D3-2433FCCB7F1B}" dt="2024-05-18T21:35:40.070" v="7397" actId="1038"/>
          <ac:cxnSpMkLst>
            <pc:docMk/>
            <pc:sldMk cId="1737779539" sldId="297"/>
            <ac:cxnSpMk id="44" creationId="{780400A1-3DC3-3CCD-F384-560E2C0B7D22}"/>
          </ac:cxnSpMkLst>
        </pc:cxnChg>
      </pc:sldChg>
      <pc:sldChg chg="modSp add mod">
        <pc:chgData name="Luis Guillermo Rodriguez Escribano" userId="42d2e4959a5c0f13" providerId="LiveId" clId="{2C709654-1416-48AA-A9D3-2433FCCB7F1B}" dt="2024-05-19T21:55:35.383" v="8163" actId="20577"/>
        <pc:sldMkLst>
          <pc:docMk/>
          <pc:sldMk cId="736723398" sldId="298"/>
        </pc:sldMkLst>
        <pc:spChg chg="mod">
          <ac:chgData name="Luis Guillermo Rodriguez Escribano" userId="42d2e4959a5c0f13" providerId="LiveId" clId="{2C709654-1416-48AA-A9D3-2433FCCB7F1B}" dt="2024-05-19T21:55:35.383" v="8163" actId="20577"/>
          <ac:spMkLst>
            <pc:docMk/>
            <pc:sldMk cId="736723398" sldId="298"/>
            <ac:spMk id="2" creationId="{B9F8D03E-0A2E-4464-8549-F8750E3AED22}"/>
          </ac:spMkLst>
        </pc:spChg>
        <pc:spChg chg="mod">
          <ac:chgData name="Luis Guillermo Rodriguez Escribano" userId="42d2e4959a5c0f13" providerId="LiveId" clId="{2C709654-1416-48AA-A9D3-2433FCCB7F1B}" dt="2024-05-19T21:52:19.911" v="8088"/>
          <ac:spMkLst>
            <pc:docMk/>
            <pc:sldMk cId="736723398" sldId="298"/>
            <ac:spMk id="3" creationId="{B6DFE892-43B2-2937-3C36-185E76850345}"/>
          </ac:spMkLst>
        </pc:spChg>
      </pc:sldChg>
      <pc:sldChg chg="addSp delSp modSp add mod">
        <pc:chgData name="Luis Guillermo Rodriguez Escribano" userId="42d2e4959a5c0f13" providerId="LiveId" clId="{2C709654-1416-48AA-A9D3-2433FCCB7F1B}" dt="2024-05-19T22:00:41.405" v="8339" actId="20577"/>
        <pc:sldMkLst>
          <pc:docMk/>
          <pc:sldMk cId="2380750253" sldId="299"/>
        </pc:sldMkLst>
        <pc:spChg chg="del">
          <ac:chgData name="Luis Guillermo Rodriguez Escribano" userId="42d2e4959a5c0f13" providerId="LiveId" clId="{2C709654-1416-48AA-A9D3-2433FCCB7F1B}" dt="2024-05-19T21:56:20.224" v="8165" actId="478"/>
          <ac:spMkLst>
            <pc:docMk/>
            <pc:sldMk cId="2380750253" sldId="299"/>
            <ac:spMk id="2" creationId="{B9F8D03E-0A2E-4464-8549-F8750E3AED22}"/>
          </ac:spMkLst>
        </pc:spChg>
        <pc:spChg chg="mod">
          <ac:chgData name="Luis Guillermo Rodriguez Escribano" userId="42d2e4959a5c0f13" providerId="LiveId" clId="{2C709654-1416-48AA-A9D3-2433FCCB7F1B}" dt="2024-05-19T22:00:22.904" v="8312" actId="1076"/>
          <ac:spMkLst>
            <pc:docMk/>
            <pc:sldMk cId="2380750253" sldId="299"/>
            <ac:spMk id="3" creationId="{B6DFE892-43B2-2937-3C36-185E76850345}"/>
          </ac:spMkLst>
        </pc:spChg>
        <pc:spChg chg="add del mod">
          <ac:chgData name="Luis Guillermo Rodriguez Escribano" userId="42d2e4959a5c0f13" providerId="LiveId" clId="{2C709654-1416-48AA-A9D3-2433FCCB7F1B}" dt="2024-05-19T21:57:00.597" v="8170" actId="478"/>
          <ac:spMkLst>
            <pc:docMk/>
            <pc:sldMk cId="2380750253" sldId="299"/>
            <ac:spMk id="4" creationId="{5E8E2873-5933-928D-91BB-F59CE6C0F6B9}"/>
          </ac:spMkLst>
        </pc:spChg>
        <pc:spChg chg="add mod">
          <ac:chgData name="Luis Guillermo Rodriguez Escribano" userId="42d2e4959a5c0f13" providerId="LiveId" clId="{2C709654-1416-48AA-A9D3-2433FCCB7F1B}" dt="2024-05-19T21:59:08.639" v="8309" actId="1076"/>
          <ac:spMkLst>
            <pc:docMk/>
            <pc:sldMk cId="2380750253" sldId="299"/>
            <ac:spMk id="5" creationId="{5F9B147F-42B9-ABA6-27A9-9204C7FBF2D4}"/>
          </ac:spMkLst>
        </pc:spChg>
        <pc:spChg chg="add mod">
          <ac:chgData name="Luis Guillermo Rodriguez Escribano" userId="42d2e4959a5c0f13" providerId="LiveId" clId="{2C709654-1416-48AA-A9D3-2433FCCB7F1B}" dt="2024-05-19T22:00:41.405" v="8339" actId="20577"/>
          <ac:spMkLst>
            <pc:docMk/>
            <pc:sldMk cId="2380750253" sldId="299"/>
            <ac:spMk id="6" creationId="{0727F462-997C-B661-8EA3-C24056AE89E7}"/>
          </ac:spMkLst>
        </pc:spChg>
      </pc:sldChg>
      <pc:sldChg chg="add del setBg">
        <pc:chgData name="Luis Guillermo Rodriguez Escribano" userId="42d2e4959a5c0f13" providerId="LiveId" clId="{2C709654-1416-48AA-A9D3-2433FCCB7F1B}" dt="2024-05-19T21:56:30.014" v="8167"/>
        <pc:sldMkLst>
          <pc:docMk/>
          <pc:sldMk cId="800757891" sldId="300"/>
        </pc:sldMkLst>
      </pc:sldChg>
      <pc:sldChg chg="modSp add mod">
        <pc:chgData name="Luis Guillermo Rodriguez Escribano" userId="42d2e4959a5c0f13" providerId="LiveId" clId="{2C709654-1416-48AA-A9D3-2433FCCB7F1B}" dt="2024-05-19T22:03:26.354" v="8481" actId="33524"/>
        <pc:sldMkLst>
          <pc:docMk/>
          <pc:sldMk cId="3148585695" sldId="300"/>
        </pc:sldMkLst>
        <pc:spChg chg="mod">
          <ac:chgData name="Luis Guillermo Rodriguez Escribano" userId="42d2e4959a5c0f13" providerId="LiveId" clId="{2C709654-1416-48AA-A9D3-2433FCCB7F1B}" dt="2024-05-19T22:01:55.168" v="8342" actId="1076"/>
          <ac:spMkLst>
            <pc:docMk/>
            <pc:sldMk cId="3148585695" sldId="300"/>
            <ac:spMk id="3" creationId="{B6DFE892-43B2-2937-3C36-185E76850345}"/>
          </ac:spMkLst>
        </pc:spChg>
        <pc:spChg chg="mod">
          <ac:chgData name="Luis Guillermo Rodriguez Escribano" userId="42d2e4959a5c0f13" providerId="LiveId" clId="{2C709654-1416-48AA-A9D3-2433FCCB7F1B}" dt="2024-05-19T22:03:26.354" v="8481" actId="33524"/>
          <ac:spMkLst>
            <pc:docMk/>
            <pc:sldMk cId="3148585695" sldId="300"/>
            <ac:spMk id="6" creationId="{0727F462-997C-B661-8EA3-C24056AE89E7}"/>
          </ac:spMkLst>
        </pc:spChg>
      </pc:sldChg>
      <pc:sldChg chg="delSp modSp add mod">
        <pc:chgData name="Luis Guillermo Rodriguez Escribano" userId="42d2e4959a5c0f13" providerId="LiveId" clId="{2C709654-1416-48AA-A9D3-2433FCCB7F1B}" dt="2024-05-19T22:08:35.495" v="8647" actId="1076"/>
        <pc:sldMkLst>
          <pc:docMk/>
          <pc:sldMk cId="3041663828" sldId="301"/>
        </pc:sldMkLst>
        <pc:spChg chg="mod">
          <ac:chgData name="Luis Guillermo Rodriguez Escribano" userId="42d2e4959a5c0f13" providerId="LiveId" clId="{2C709654-1416-48AA-A9D3-2433FCCB7F1B}" dt="2024-05-19T22:04:46.415" v="8487" actId="1076"/>
          <ac:spMkLst>
            <pc:docMk/>
            <pc:sldMk cId="3041663828" sldId="301"/>
            <ac:spMk id="3" creationId="{B6DFE892-43B2-2937-3C36-185E76850345}"/>
          </ac:spMkLst>
        </pc:spChg>
        <pc:spChg chg="del">
          <ac:chgData name="Luis Guillermo Rodriguez Escribano" userId="42d2e4959a5c0f13" providerId="LiveId" clId="{2C709654-1416-48AA-A9D3-2433FCCB7F1B}" dt="2024-05-19T22:04:58.307" v="8488" actId="478"/>
          <ac:spMkLst>
            <pc:docMk/>
            <pc:sldMk cId="3041663828" sldId="301"/>
            <ac:spMk id="5" creationId="{5F9B147F-42B9-ABA6-27A9-9204C7FBF2D4}"/>
          </ac:spMkLst>
        </pc:spChg>
        <pc:spChg chg="mod">
          <ac:chgData name="Luis Guillermo Rodriguez Escribano" userId="42d2e4959a5c0f13" providerId="LiveId" clId="{2C709654-1416-48AA-A9D3-2433FCCB7F1B}" dt="2024-05-19T22:08:35.495" v="8647" actId="1076"/>
          <ac:spMkLst>
            <pc:docMk/>
            <pc:sldMk cId="3041663828" sldId="301"/>
            <ac:spMk id="6" creationId="{0727F462-997C-B661-8EA3-C24056AE89E7}"/>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DD89134-CBCE-4B62-9897-BBF0B662D502}"/>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83FB60D8-9EFE-43CF-BCE9-D17DB0870B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F471D23D-1AFF-4C5A-B511-AC15229D50C5}"/>
              </a:ext>
            </a:extLst>
          </p:cNvPr>
          <p:cNvSpPr>
            <a:spLocks noGrp="1"/>
          </p:cNvSpPr>
          <p:nvPr>
            <p:ph type="dt" sz="half" idx="10"/>
          </p:nvPr>
        </p:nvSpPr>
        <p:spPr/>
        <p:txBody>
          <a:bodyPr/>
          <a:lstStyle/>
          <a:p>
            <a:fld id="{54C37246-1062-4CDE-A192-21C9DF2A4E07}" type="datetimeFigureOut">
              <a:rPr lang="es-CO" smtClean="0"/>
              <a:t>19/05/2024</a:t>
            </a:fld>
            <a:endParaRPr lang="es-CO"/>
          </a:p>
        </p:txBody>
      </p:sp>
      <p:sp>
        <p:nvSpPr>
          <p:cNvPr id="5" name="Marcador de pie de página 4">
            <a:extLst>
              <a:ext uri="{FF2B5EF4-FFF2-40B4-BE49-F238E27FC236}">
                <a16:creationId xmlns:a16="http://schemas.microsoft.com/office/drawing/2014/main" id="{642132D0-A71C-4D0C-A9CB-C406C5F6189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9F4A8B6B-96CD-46DD-A6CB-4391409C2470}"/>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20586447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5CE096A-011B-43B1-BD0A-95BB460AD45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29161407-2EB7-4EE3-9B06-EC3F9E162EE1}"/>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82CDAF1-40AA-497C-B3E9-6D7AD51E3FBA}"/>
              </a:ext>
            </a:extLst>
          </p:cNvPr>
          <p:cNvSpPr>
            <a:spLocks noGrp="1"/>
          </p:cNvSpPr>
          <p:nvPr>
            <p:ph type="dt" sz="half" idx="10"/>
          </p:nvPr>
        </p:nvSpPr>
        <p:spPr/>
        <p:txBody>
          <a:bodyPr/>
          <a:lstStyle/>
          <a:p>
            <a:fld id="{54C37246-1062-4CDE-A192-21C9DF2A4E07}" type="datetimeFigureOut">
              <a:rPr lang="es-CO" smtClean="0"/>
              <a:t>19/05/2024</a:t>
            </a:fld>
            <a:endParaRPr lang="es-CO"/>
          </a:p>
        </p:txBody>
      </p:sp>
      <p:sp>
        <p:nvSpPr>
          <p:cNvPr id="5" name="Marcador de pie de página 4">
            <a:extLst>
              <a:ext uri="{FF2B5EF4-FFF2-40B4-BE49-F238E27FC236}">
                <a16:creationId xmlns:a16="http://schemas.microsoft.com/office/drawing/2014/main" id="{8451D2B6-30E9-4438-A379-0EE90B0571A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119BF690-742E-4F9C-9D93-ACC156C03D5E}"/>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494280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2C926C7-C3E0-4C34-B667-9112C295A2C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C34DA47-414E-4F8D-931A-CC9317B8D06E}"/>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EE958540-1616-40DC-BA46-79F67F8B6323}"/>
              </a:ext>
            </a:extLst>
          </p:cNvPr>
          <p:cNvSpPr>
            <a:spLocks noGrp="1"/>
          </p:cNvSpPr>
          <p:nvPr>
            <p:ph type="dt" sz="half" idx="10"/>
          </p:nvPr>
        </p:nvSpPr>
        <p:spPr/>
        <p:txBody>
          <a:bodyPr/>
          <a:lstStyle/>
          <a:p>
            <a:fld id="{54C37246-1062-4CDE-A192-21C9DF2A4E07}" type="datetimeFigureOut">
              <a:rPr lang="es-CO" smtClean="0"/>
              <a:t>19/05/2024</a:t>
            </a:fld>
            <a:endParaRPr lang="es-CO"/>
          </a:p>
        </p:txBody>
      </p:sp>
      <p:sp>
        <p:nvSpPr>
          <p:cNvPr id="5" name="Marcador de pie de página 4">
            <a:extLst>
              <a:ext uri="{FF2B5EF4-FFF2-40B4-BE49-F238E27FC236}">
                <a16:creationId xmlns:a16="http://schemas.microsoft.com/office/drawing/2014/main" id="{AB5ACA5D-0CE9-4C5F-A1D2-2A823AB24F9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CA434C6-1EF7-4003-ACBC-932199492F8F}"/>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718284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B7F72-A028-43D1-B767-B2117FEB0D9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D84FB95C-4FC3-4662-9270-C1C6CBF42D7C}"/>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F60EAB1-4B3C-4A45-B582-BD7B6E49F5F6}"/>
              </a:ext>
            </a:extLst>
          </p:cNvPr>
          <p:cNvSpPr>
            <a:spLocks noGrp="1"/>
          </p:cNvSpPr>
          <p:nvPr>
            <p:ph type="dt" sz="half" idx="10"/>
          </p:nvPr>
        </p:nvSpPr>
        <p:spPr/>
        <p:txBody>
          <a:bodyPr/>
          <a:lstStyle/>
          <a:p>
            <a:fld id="{54C37246-1062-4CDE-A192-21C9DF2A4E07}" type="datetimeFigureOut">
              <a:rPr lang="es-CO" smtClean="0"/>
              <a:t>19/05/2024</a:t>
            </a:fld>
            <a:endParaRPr lang="es-CO"/>
          </a:p>
        </p:txBody>
      </p:sp>
      <p:sp>
        <p:nvSpPr>
          <p:cNvPr id="5" name="Marcador de pie de página 4">
            <a:extLst>
              <a:ext uri="{FF2B5EF4-FFF2-40B4-BE49-F238E27FC236}">
                <a16:creationId xmlns:a16="http://schemas.microsoft.com/office/drawing/2014/main" id="{DE5734F7-C3BB-4AEF-8212-3A6FAD90934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CDF35BC2-26FD-4ACD-A9E3-1A7386D63FFA}"/>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945585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2DB0B4-D699-4DE8-A56F-14AB2365457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5CCA4AFD-77DA-4FD8-A6D5-8BFC6A2547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D0C41824-685E-44CD-BF8C-2D4ED23E8FD3}"/>
              </a:ext>
            </a:extLst>
          </p:cNvPr>
          <p:cNvSpPr>
            <a:spLocks noGrp="1"/>
          </p:cNvSpPr>
          <p:nvPr>
            <p:ph type="dt" sz="half" idx="10"/>
          </p:nvPr>
        </p:nvSpPr>
        <p:spPr/>
        <p:txBody>
          <a:bodyPr/>
          <a:lstStyle/>
          <a:p>
            <a:fld id="{54C37246-1062-4CDE-A192-21C9DF2A4E07}" type="datetimeFigureOut">
              <a:rPr lang="es-CO" smtClean="0"/>
              <a:t>19/05/2024</a:t>
            </a:fld>
            <a:endParaRPr lang="es-CO"/>
          </a:p>
        </p:txBody>
      </p:sp>
      <p:sp>
        <p:nvSpPr>
          <p:cNvPr id="5" name="Marcador de pie de página 4">
            <a:extLst>
              <a:ext uri="{FF2B5EF4-FFF2-40B4-BE49-F238E27FC236}">
                <a16:creationId xmlns:a16="http://schemas.microsoft.com/office/drawing/2014/main" id="{704C1B7D-E12A-479D-B838-76359681688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3B7535B-1D43-46AA-9192-6216F0E6AF9C}"/>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2288487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95E0BB-1128-4711-A4E0-3CBD2394023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41C35ED8-B2D9-4C2D-A02D-2BBC2A3D64A6}"/>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840DA475-E0C4-4EE4-AC6D-CD53155129EF}"/>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A5D6DD2D-D091-440B-B068-73D713CB0735}"/>
              </a:ext>
            </a:extLst>
          </p:cNvPr>
          <p:cNvSpPr>
            <a:spLocks noGrp="1"/>
          </p:cNvSpPr>
          <p:nvPr>
            <p:ph type="dt" sz="half" idx="10"/>
          </p:nvPr>
        </p:nvSpPr>
        <p:spPr/>
        <p:txBody>
          <a:bodyPr/>
          <a:lstStyle/>
          <a:p>
            <a:fld id="{54C37246-1062-4CDE-A192-21C9DF2A4E07}" type="datetimeFigureOut">
              <a:rPr lang="es-CO" smtClean="0"/>
              <a:t>19/05/2024</a:t>
            </a:fld>
            <a:endParaRPr lang="es-CO"/>
          </a:p>
        </p:txBody>
      </p:sp>
      <p:sp>
        <p:nvSpPr>
          <p:cNvPr id="6" name="Marcador de pie de página 5">
            <a:extLst>
              <a:ext uri="{FF2B5EF4-FFF2-40B4-BE49-F238E27FC236}">
                <a16:creationId xmlns:a16="http://schemas.microsoft.com/office/drawing/2014/main" id="{C476D8F2-09DD-49F2-AF62-34D26CA91FE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37BC8914-BDD0-41D4-9902-112B0D0259F7}"/>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1990155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9D82814-40DA-4011-8AE7-E7265D685C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F645D36F-437B-4E34-899E-B262E551D5E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FFE60E93-AFFA-48B3-A0B3-95C177E8B04B}"/>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32B41F9B-CFC1-43BF-9637-3DE040723B1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F74804AF-B066-4E65-8D70-78F6352A4A9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29E3BCD3-7DF5-4BFD-8E0B-6D7DB1C77E4B}"/>
              </a:ext>
            </a:extLst>
          </p:cNvPr>
          <p:cNvSpPr>
            <a:spLocks noGrp="1"/>
          </p:cNvSpPr>
          <p:nvPr>
            <p:ph type="dt" sz="half" idx="10"/>
          </p:nvPr>
        </p:nvSpPr>
        <p:spPr/>
        <p:txBody>
          <a:bodyPr/>
          <a:lstStyle/>
          <a:p>
            <a:fld id="{54C37246-1062-4CDE-A192-21C9DF2A4E07}" type="datetimeFigureOut">
              <a:rPr lang="es-CO" smtClean="0"/>
              <a:t>19/05/2024</a:t>
            </a:fld>
            <a:endParaRPr lang="es-CO"/>
          </a:p>
        </p:txBody>
      </p:sp>
      <p:sp>
        <p:nvSpPr>
          <p:cNvPr id="8" name="Marcador de pie de página 7">
            <a:extLst>
              <a:ext uri="{FF2B5EF4-FFF2-40B4-BE49-F238E27FC236}">
                <a16:creationId xmlns:a16="http://schemas.microsoft.com/office/drawing/2014/main" id="{B150F914-36D6-416F-93BD-C9C63FFAB20E}"/>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5CC52156-6258-4764-A518-1A3EDADB1A37}"/>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778225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42D9CE-8216-48F1-AC1C-E12C3A186DF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078143CC-CB1C-4815-B5D5-858A22CA35A9}"/>
              </a:ext>
            </a:extLst>
          </p:cNvPr>
          <p:cNvSpPr>
            <a:spLocks noGrp="1"/>
          </p:cNvSpPr>
          <p:nvPr>
            <p:ph type="dt" sz="half" idx="10"/>
          </p:nvPr>
        </p:nvSpPr>
        <p:spPr/>
        <p:txBody>
          <a:bodyPr/>
          <a:lstStyle/>
          <a:p>
            <a:fld id="{54C37246-1062-4CDE-A192-21C9DF2A4E07}" type="datetimeFigureOut">
              <a:rPr lang="es-CO" smtClean="0"/>
              <a:t>19/05/2024</a:t>
            </a:fld>
            <a:endParaRPr lang="es-CO"/>
          </a:p>
        </p:txBody>
      </p:sp>
      <p:sp>
        <p:nvSpPr>
          <p:cNvPr id="4" name="Marcador de pie de página 3">
            <a:extLst>
              <a:ext uri="{FF2B5EF4-FFF2-40B4-BE49-F238E27FC236}">
                <a16:creationId xmlns:a16="http://schemas.microsoft.com/office/drawing/2014/main" id="{02F3703A-DD9F-4AAD-B7D7-7A25E35B373C}"/>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A75745AB-5F2C-427B-83E0-6444AF366FE2}"/>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29875712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5D9C4DAA-FDC3-4BF8-BC8D-71FFFFC770B0}"/>
              </a:ext>
            </a:extLst>
          </p:cNvPr>
          <p:cNvSpPr>
            <a:spLocks noGrp="1"/>
          </p:cNvSpPr>
          <p:nvPr>
            <p:ph type="dt" sz="half" idx="10"/>
          </p:nvPr>
        </p:nvSpPr>
        <p:spPr/>
        <p:txBody>
          <a:bodyPr/>
          <a:lstStyle/>
          <a:p>
            <a:fld id="{54C37246-1062-4CDE-A192-21C9DF2A4E07}" type="datetimeFigureOut">
              <a:rPr lang="es-CO" smtClean="0"/>
              <a:t>19/05/2024</a:t>
            </a:fld>
            <a:endParaRPr lang="es-CO"/>
          </a:p>
        </p:txBody>
      </p:sp>
      <p:sp>
        <p:nvSpPr>
          <p:cNvPr id="3" name="Marcador de pie de página 2">
            <a:extLst>
              <a:ext uri="{FF2B5EF4-FFF2-40B4-BE49-F238E27FC236}">
                <a16:creationId xmlns:a16="http://schemas.microsoft.com/office/drawing/2014/main" id="{6248F647-D15C-4A97-BD50-81AE7126A6B2}"/>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4D92D98E-BC8F-4A25-B50B-E39FF7395792}"/>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4993133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3E9B65-979A-434A-8FC6-0E174DB8E37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70E6095F-A872-4454-B9DD-B538166699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52F39C56-C7A5-4F6A-B550-8A85A4423B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B62187C9-7397-4D4A-B7A3-1496D99239B5}"/>
              </a:ext>
            </a:extLst>
          </p:cNvPr>
          <p:cNvSpPr>
            <a:spLocks noGrp="1"/>
          </p:cNvSpPr>
          <p:nvPr>
            <p:ph type="dt" sz="half" idx="10"/>
          </p:nvPr>
        </p:nvSpPr>
        <p:spPr/>
        <p:txBody>
          <a:bodyPr/>
          <a:lstStyle/>
          <a:p>
            <a:fld id="{54C37246-1062-4CDE-A192-21C9DF2A4E07}" type="datetimeFigureOut">
              <a:rPr lang="es-CO" smtClean="0"/>
              <a:t>19/05/2024</a:t>
            </a:fld>
            <a:endParaRPr lang="es-CO"/>
          </a:p>
        </p:txBody>
      </p:sp>
      <p:sp>
        <p:nvSpPr>
          <p:cNvPr id="6" name="Marcador de pie de página 5">
            <a:extLst>
              <a:ext uri="{FF2B5EF4-FFF2-40B4-BE49-F238E27FC236}">
                <a16:creationId xmlns:a16="http://schemas.microsoft.com/office/drawing/2014/main" id="{35830EDC-C80A-414D-A261-B6FD9155E24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9B3F1DC-E441-422D-BA18-35B6F99D1C11}"/>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2395182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F6BED7-C819-41EB-A043-A6AAAD0EED0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2CE07F56-7AE7-4C58-8277-6033FCDA882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3459EEDE-3175-4542-AC3E-1C79AB8570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4E0B253-90F7-4E1E-981F-03D22CE21331}"/>
              </a:ext>
            </a:extLst>
          </p:cNvPr>
          <p:cNvSpPr>
            <a:spLocks noGrp="1"/>
          </p:cNvSpPr>
          <p:nvPr>
            <p:ph type="dt" sz="half" idx="10"/>
          </p:nvPr>
        </p:nvSpPr>
        <p:spPr/>
        <p:txBody>
          <a:bodyPr/>
          <a:lstStyle/>
          <a:p>
            <a:fld id="{54C37246-1062-4CDE-A192-21C9DF2A4E07}" type="datetimeFigureOut">
              <a:rPr lang="es-CO" smtClean="0"/>
              <a:t>19/05/2024</a:t>
            </a:fld>
            <a:endParaRPr lang="es-CO"/>
          </a:p>
        </p:txBody>
      </p:sp>
      <p:sp>
        <p:nvSpPr>
          <p:cNvPr id="6" name="Marcador de pie de página 5">
            <a:extLst>
              <a:ext uri="{FF2B5EF4-FFF2-40B4-BE49-F238E27FC236}">
                <a16:creationId xmlns:a16="http://schemas.microsoft.com/office/drawing/2014/main" id="{F7BC4E78-2519-4A4B-BCAF-D94994900E6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39751D8-EE68-442F-94C9-CBBFF07B2E25}"/>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353140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32338D0-4936-4D74-A0F6-EEF818A8562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8DD66E2A-7F3B-4975-A645-7E59EDAC38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D562606-9144-4F92-8DC3-78FFF2AE5D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C37246-1062-4CDE-A192-21C9DF2A4E07}" type="datetimeFigureOut">
              <a:rPr lang="es-CO" smtClean="0"/>
              <a:t>19/05/2024</a:t>
            </a:fld>
            <a:endParaRPr lang="es-CO"/>
          </a:p>
        </p:txBody>
      </p:sp>
      <p:sp>
        <p:nvSpPr>
          <p:cNvPr id="5" name="Marcador de pie de página 4">
            <a:extLst>
              <a:ext uri="{FF2B5EF4-FFF2-40B4-BE49-F238E27FC236}">
                <a16:creationId xmlns:a16="http://schemas.microsoft.com/office/drawing/2014/main" id="{40BA016A-BEFF-4900-B87D-063A13F22E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BAB0B2D3-FB1B-414E-8817-27DDE5C2C7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D09DC2-5D32-418D-B735-D7E39084FDBD}" type="slidenum">
              <a:rPr lang="es-CO" smtClean="0"/>
              <a:t>‹Nº›</a:t>
            </a:fld>
            <a:endParaRPr lang="es-CO"/>
          </a:p>
        </p:txBody>
      </p:sp>
    </p:spTree>
    <p:extLst>
      <p:ext uri="{BB962C8B-B14F-4D97-AF65-F5344CB8AC3E}">
        <p14:creationId xmlns:p14="http://schemas.microsoft.com/office/powerpoint/2010/main" val="14266908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C5BCF9EF-AE5F-49B8-B2D3-1B68CAD75D61}"/>
              </a:ext>
            </a:extLst>
          </p:cNvPr>
          <p:cNvSpPr txBox="1"/>
          <p:nvPr/>
        </p:nvSpPr>
        <p:spPr>
          <a:xfrm>
            <a:off x="3062287" y="2228850"/>
            <a:ext cx="6018213" cy="2308324"/>
          </a:xfrm>
          <a:prstGeom prst="rect">
            <a:avLst/>
          </a:prstGeom>
          <a:noFill/>
        </p:spPr>
        <p:txBody>
          <a:bodyPr wrap="square">
            <a:spAutoFit/>
          </a:bodyPr>
          <a:lstStyle/>
          <a:p>
            <a:pPr algn="ctr"/>
            <a:r>
              <a:rPr lang="es-ES" sz="3000"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Helvetica" panose="020B0604020202020204" pitchFamily="34" charset="0"/>
                <a:cs typeface="Aharoni" panose="02010803020104030203" pitchFamily="2" charset="-79"/>
              </a:rPr>
              <a:t>“Mundo del trabajo y los retos para el sindicalismo”</a:t>
            </a:r>
          </a:p>
          <a:p>
            <a:pPr algn="ctr"/>
            <a:r>
              <a:rPr lang="es-ES"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Helvetica" panose="020B0604020202020204" pitchFamily="34" charset="0"/>
                <a:cs typeface="Arial" panose="020B0604020202020204" pitchFamily="34" charset="0"/>
              </a:rPr>
              <a:t>Acomodación orgánica del capital y efecto en el trabajo.</a:t>
            </a:r>
          </a:p>
          <a:p>
            <a:pPr algn="ctr"/>
            <a:r>
              <a:rPr lang="es-ES"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Helvetica" panose="020B0604020202020204" pitchFamily="34" charset="0"/>
                <a:cs typeface="Arial" panose="020B0604020202020204" pitchFamily="34" charset="0"/>
              </a:rPr>
              <a:t>Luis Guillermo Rodríguez E</a:t>
            </a:r>
          </a:p>
        </p:txBody>
      </p:sp>
    </p:spTree>
    <p:extLst>
      <p:ext uri="{BB962C8B-B14F-4D97-AF65-F5344CB8AC3E}">
        <p14:creationId xmlns:p14="http://schemas.microsoft.com/office/powerpoint/2010/main" val="32820681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E246427-F5F5-4E15-A902-D165F97C14D1}"/>
              </a:ext>
            </a:extLst>
          </p:cNvPr>
          <p:cNvSpPr txBox="1"/>
          <p:nvPr/>
        </p:nvSpPr>
        <p:spPr>
          <a:xfrm>
            <a:off x="368300" y="2130763"/>
            <a:ext cx="10346691" cy="1077218"/>
          </a:xfrm>
          <a:prstGeom prst="rect">
            <a:avLst/>
          </a:prstGeom>
          <a:noFill/>
        </p:spPr>
        <p:txBody>
          <a:bodyPr wrap="square">
            <a:spAutoFit/>
          </a:bodyPr>
          <a:lstStyle/>
          <a:p>
            <a:r>
              <a:rPr lang="es-CO" sz="3200" b="1" dirty="0">
                <a:solidFill>
                  <a:schemeClr val="accent6">
                    <a:lumMod val="50000"/>
                  </a:schemeClr>
                </a:solidFill>
              </a:rPr>
              <a:t>Pregunta: </a:t>
            </a:r>
          </a:p>
          <a:p>
            <a:r>
              <a:rPr lang="es-CO" sz="3200" dirty="0">
                <a:solidFill>
                  <a:schemeClr val="accent6">
                    <a:lumMod val="50000"/>
                  </a:schemeClr>
                </a:solidFill>
              </a:rPr>
              <a:t>¿En qué condiciones disminuye el plusvalor?</a:t>
            </a:r>
          </a:p>
        </p:txBody>
      </p:sp>
      <p:sp>
        <p:nvSpPr>
          <p:cNvPr id="3" name="CuadroTexto 2">
            <a:extLst>
              <a:ext uri="{FF2B5EF4-FFF2-40B4-BE49-F238E27FC236}">
                <a16:creationId xmlns:a16="http://schemas.microsoft.com/office/drawing/2014/main" id="{2AC06179-7C82-0556-754C-1AFDE6DEAEA4}"/>
              </a:ext>
            </a:extLst>
          </p:cNvPr>
          <p:cNvSpPr txBox="1"/>
          <p:nvPr/>
        </p:nvSpPr>
        <p:spPr>
          <a:xfrm>
            <a:off x="368300" y="3078864"/>
            <a:ext cx="10764298" cy="3354765"/>
          </a:xfrm>
          <a:prstGeom prst="rect">
            <a:avLst/>
          </a:prstGeom>
          <a:noFill/>
        </p:spPr>
        <p:txBody>
          <a:bodyPr wrap="square">
            <a:spAutoFit/>
          </a:bodyPr>
          <a:lstStyle>
            <a:defPPr>
              <a:defRPr lang="es-CO"/>
            </a:defPPr>
            <a:lvl1pPr>
              <a:defRPr sz="2400">
                <a:solidFill>
                  <a:schemeClr val="accent6">
                    <a:lumMod val="50000"/>
                  </a:schemeClr>
                </a:solidFill>
              </a:defRPr>
            </a:lvl1pPr>
          </a:lstStyle>
          <a:p>
            <a:r>
              <a:rPr lang="es-CO" sz="3200" b="1" dirty="0"/>
              <a:t>Respuesta:</a:t>
            </a:r>
          </a:p>
          <a:p>
            <a:r>
              <a:rPr lang="es-CO" sz="3200" dirty="0"/>
              <a:t>Cuando se logra redistribuir el valor del trabajo concreto. El trabajo concreto es el Costo Variable (salario) más el plus valor que también es trabajo no remunerado. </a:t>
            </a:r>
          </a:p>
          <a:p>
            <a:endParaRPr lang="es-ES" sz="2000" dirty="0"/>
          </a:p>
          <a:p>
            <a:r>
              <a:rPr lang="es-ES" sz="3200" dirty="0"/>
              <a:t>La redistribución se hace por medio de convenciones colectivas y los impuestos. Puede existir diferencias en precios y valores</a:t>
            </a:r>
          </a:p>
        </p:txBody>
      </p:sp>
    </p:spTree>
    <p:extLst>
      <p:ext uri="{BB962C8B-B14F-4D97-AF65-F5344CB8AC3E}">
        <p14:creationId xmlns:p14="http://schemas.microsoft.com/office/powerpoint/2010/main" val="608645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E246427-F5F5-4E15-A902-D165F97C14D1}"/>
              </a:ext>
            </a:extLst>
          </p:cNvPr>
          <p:cNvSpPr txBox="1"/>
          <p:nvPr/>
        </p:nvSpPr>
        <p:spPr>
          <a:xfrm>
            <a:off x="368300" y="2130763"/>
            <a:ext cx="10346691" cy="1077218"/>
          </a:xfrm>
          <a:prstGeom prst="rect">
            <a:avLst/>
          </a:prstGeom>
          <a:noFill/>
        </p:spPr>
        <p:txBody>
          <a:bodyPr wrap="square">
            <a:spAutoFit/>
          </a:bodyPr>
          <a:lstStyle/>
          <a:p>
            <a:r>
              <a:rPr lang="es-CO" sz="3200" b="1" dirty="0">
                <a:solidFill>
                  <a:schemeClr val="accent6">
                    <a:lumMod val="50000"/>
                  </a:schemeClr>
                </a:solidFill>
              </a:rPr>
              <a:t>Pregunta: </a:t>
            </a:r>
          </a:p>
          <a:p>
            <a:r>
              <a:rPr lang="es-CO" sz="3200" dirty="0">
                <a:solidFill>
                  <a:schemeClr val="accent6">
                    <a:lumMod val="50000"/>
                  </a:schemeClr>
                </a:solidFill>
              </a:rPr>
              <a:t>¿Qué pasa si cambian los valores del trabajo objetivado?</a:t>
            </a:r>
          </a:p>
        </p:txBody>
      </p:sp>
      <p:sp>
        <p:nvSpPr>
          <p:cNvPr id="3" name="CuadroTexto 2">
            <a:extLst>
              <a:ext uri="{FF2B5EF4-FFF2-40B4-BE49-F238E27FC236}">
                <a16:creationId xmlns:a16="http://schemas.microsoft.com/office/drawing/2014/main" id="{2AC06179-7C82-0556-754C-1AFDE6DEAEA4}"/>
              </a:ext>
            </a:extLst>
          </p:cNvPr>
          <p:cNvSpPr txBox="1"/>
          <p:nvPr/>
        </p:nvSpPr>
        <p:spPr>
          <a:xfrm>
            <a:off x="368300" y="3078864"/>
            <a:ext cx="11455400" cy="3046988"/>
          </a:xfrm>
          <a:prstGeom prst="rect">
            <a:avLst/>
          </a:prstGeom>
          <a:noFill/>
        </p:spPr>
        <p:txBody>
          <a:bodyPr wrap="square">
            <a:spAutoFit/>
          </a:bodyPr>
          <a:lstStyle>
            <a:defPPr>
              <a:defRPr lang="es-CO"/>
            </a:defPPr>
            <a:lvl1pPr>
              <a:defRPr sz="2400">
                <a:solidFill>
                  <a:schemeClr val="accent6">
                    <a:lumMod val="50000"/>
                  </a:schemeClr>
                </a:solidFill>
              </a:defRPr>
            </a:lvl1pPr>
          </a:lstStyle>
          <a:p>
            <a:r>
              <a:rPr lang="es-CO" sz="3200" b="1" dirty="0"/>
              <a:t>Respuesta:</a:t>
            </a:r>
          </a:p>
          <a:p>
            <a:r>
              <a:rPr lang="es-CO" sz="3200" dirty="0"/>
              <a:t>Si el trabajo objetivado aumenta significa que se está agregando valor a la mercancía (bienes y servicios) bien sea para el mejoramiento de esta o disminuye la productividad.</a:t>
            </a:r>
          </a:p>
          <a:p>
            <a:r>
              <a:rPr lang="es-CO" sz="3200" dirty="0"/>
              <a:t>Si el trabajo objetivado disminuye significa un aumento de la productividad y un traslado de esta como beneficio al consumidor</a:t>
            </a:r>
            <a:endParaRPr lang="es-ES" sz="3200" dirty="0"/>
          </a:p>
        </p:txBody>
      </p:sp>
    </p:spTree>
    <p:extLst>
      <p:ext uri="{BB962C8B-B14F-4D97-AF65-F5344CB8AC3E}">
        <p14:creationId xmlns:p14="http://schemas.microsoft.com/office/powerpoint/2010/main" val="376893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4097808-7AFC-4AC6-B0B7-839C4C5EB0A5}"/>
              </a:ext>
            </a:extLst>
          </p:cNvPr>
          <p:cNvSpPr txBox="1"/>
          <p:nvPr/>
        </p:nvSpPr>
        <p:spPr>
          <a:xfrm>
            <a:off x="1456554" y="357512"/>
            <a:ext cx="8735011" cy="1446550"/>
          </a:xfrm>
          <a:prstGeom prst="rect">
            <a:avLst/>
          </a:prstGeom>
          <a:noFill/>
        </p:spPr>
        <p:txBody>
          <a:bodyPr wrap="square">
            <a:spAutoFit/>
          </a:bodyPr>
          <a:lstStyle/>
          <a:p>
            <a:r>
              <a:rPr lang="es-CO" sz="4400" b="1" dirty="0">
                <a:solidFill>
                  <a:schemeClr val="accent6">
                    <a:lumMod val="50000"/>
                  </a:schemeClr>
                </a:solidFill>
              </a:rPr>
              <a:t>Pregunta: </a:t>
            </a:r>
          </a:p>
          <a:p>
            <a:r>
              <a:rPr lang="es-CO" sz="4400" dirty="0">
                <a:solidFill>
                  <a:schemeClr val="accent6">
                    <a:lumMod val="50000"/>
                  </a:schemeClr>
                </a:solidFill>
              </a:rPr>
              <a:t>¿En este contexto que es el Dinero?</a:t>
            </a:r>
          </a:p>
        </p:txBody>
      </p:sp>
      <p:sp>
        <p:nvSpPr>
          <p:cNvPr id="3" name="CuadroTexto 2">
            <a:extLst>
              <a:ext uri="{FF2B5EF4-FFF2-40B4-BE49-F238E27FC236}">
                <a16:creationId xmlns:a16="http://schemas.microsoft.com/office/drawing/2014/main" id="{13DD3C47-502C-AF93-4E1F-D9E356427481}"/>
              </a:ext>
            </a:extLst>
          </p:cNvPr>
          <p:cNvSpPr txBox="1"/>
          <p:nvPr/>
        </p:nvSpPr>
        <p:spPr>
          <a:xfrm>
            <a:off x="1456554" y="1668396"/>
            <a:ext cx="10572688" cy="4832092"/>
          </a:xfrm>
          <a:prstGeom prst="rect">
            <a:avLst/>
          </a:prstGeom>
          <a:noFill/>
        </p:spPr>
        <p:txBody>
          <a:bodyPr wrap="square">
            <a:spAutoFit/>
          </a:bodyPr>
          <a:lstStyle/>
          <a:p>
            <a:r>
              <a:rPr lang="es-CO" sz="4400" b="1" dirty="0">
                <a:solidFill>
                  <a:schemeClr val="accent6">
                    <a:lumMod val="50000"/>
                  </a:schemeClr>
                </a:solidFill>
              </a:rPr>
              <a:t>Respuesta:</a:t>
            </a:r>
          </a:p>
          <a:p>
            <a:r>
              <a:rPr lang="es-CO" sz="4400" dirty="0">
                <a:solidFill>
                  <a:schemeClr val="accent6">
                    <a:lumMod val="50000"/>
                  </a:schemeClr>
                </a:solidFill>
              </a:rPr>
              <a:t>En este contexto, él es la unidad de cuenta que representa el valor en Horas Sociales de Trabajo Necesaria. (HSN). Al igual que la fuerza de trabajo es tratada como una mercancía</a:t>
            </a:r>
          </a:p>
          <a:p>
            <a:r>
              <a:rPr lang="es-CO" sz="4400" dirty="0">
                <a:solidFill>
                  <a:schemeClr val="accent6">
                    <a:lumMod val="50000"/>
                  </a:schemeClr>
                </a:solidFill>
              </a:rPr>
              <a:t>(Tiene precio y se intercambian en mercados)</a:t>
            </a:r>
          </a:p>
        </p:txBody>
      </p:sp>
    </p:spTree>
    <p:extLst>
      <p:ext uri="{BB962C8B-B14F-4D97-AF65-F5344CB8AC3E}">
        <p14:creationId xmlns:p14="http://schemas.microsoft.com/office/powerpoint/2010/main" val="3878523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9182BBD-BD9D-468E-A3F4-4D8801FA23BD}"/>
              </a:ext>
            </a:extLst>
          </p:cNvPr>
          <p:cNvSpPr txBox="1"/>
          <p:nvPr/>
        </p:nvSpPr>
        <p:spPr>
          <a:xfrm>
            <a:off x="848431" y="227536"/>
            <a:ext cx="8655359" cy="1862048"/>
          </a:xfrm>
          <a:prstGeom prst="rect">
            <a:avLst/>
          </a:prstGeom>
          <a:noFill/>
        </p:spPr>
        <p:txBody>
          <a:bodyPr wrap="square">
            <a:spAutoFit/>
          </a:bodyPr>
          <a:lstStyle/>
          <a:p>
            <a:r>
              <a:rPr lang="es-CO" sz="11500" b="1" dirty="0">
                <a:solidFill>
                  <a:schemeClr val="accent6">
                    <a:lumMod val="50000"/>
                  </a:schemeClr>
                </a:solidFill>
                <a:sym typeface="Wingdings" panose="05000000000000000000" pitchFamily="2" charset="2"/>
              </a:rPr>
              <a:t>M 		 	M´</a:t>
            </a:r>
            <a:endParaRPr lang="es-CO" sz="11500" b="1" dirty="0">
              <a:solidFill>
                <a:schemeClr val="accent6">
                  <a:lumMod val="50000"/>
                </a:schemeClr>
              </a:solidFill>
            </a:endParaRPr>
          </a:p>
        </p:txBody>
      </p:sp>
      <p:sp>
        <p:nvSpPr>
          <p:cNvPr id="3" name="Rectángulo: esquinas redondeadas 2">
            <a:extLst>
              <a:ext uri="{FF2B5EF4-FFF2-40B4-BE49-F238E27FC236}">
                <a16:creationId xmlns:a16="http://schemas.microsoft.com/office/drawing/2014/main" id="{D89CDF77-C058-05B1-B278-748ACA903809}"/>
              </a:ext>
            </a:extLst>
          </p:cNvPr>
          <p:cNvSpPr/>
          <p:nvPr/>
        </p:nvSpPr>
        <p:spPr>
          <a:xfrm>
            <a:off x="614038" y="4962619"/>
            <a:ext cx="2848250" cy="106975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t>V. MAQUINARIA</a:t>
            </a:r>
          </a:p>
        </p:txBody>
      </p:sp>
      <p:sp>
        <p:nvSpPr>
          <p:cNvPr id="4" name="Rectángulo: esquinas redondeadas 3">
            <a:extLst>
              <a:ext uri="{FF2B5EF4-FFF2-40B4-BE49-F238E27FC236}">
                <a16:creationId xmlns:a16="http://schemas.microsoft.com/office/drawing/2014/main" id="{550D7EF7-6162-E062-FFFC-79E965323762}"/>
              </a:ext>
            </a:extLst>
          </p:cNvPr>
          <p:cNvSpPr/>
          <p:nvPr/>
        </p:nvSpPr>
        <p:spPr>
          <a:xfrm>
            <a:off x="614036" y="3799644"/>
            <a:ext cx="2848252" cy="1162975"/>
          </a:xfrm>
          <a:prstGeom prst="round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t>V. MATERIA PRIMA</a:t>
            </a:r>
          </a:p>
        </p:txBody>
      </p:sp>
      <p:sp>
        <p:nvSpPr>
          <p:cNvPr id="5" name="Rectángulo: esquinas redondeadas 4">
            <a:extLst>
              <a:ext uri="{FF2B5EF4-FFF2-40B4-BE49-F238E27FC236}">
                <a16:creationId xmlns:a16="http://schemas.microsoft.com/office/drawing/2014/main" id="{049CE8A3-AB96-25A6-9298-6940FA30018A}"/>
              </a:ext>
            </a:extLst>
          </p:cNvPr>
          <p:cNvSpPr/>
          <p:nvPr/>
        </p:nvSpPr>
        <p:spPr>
          <a:xfrm>
            <a:off x="614036" y="2523480"/>
            <a:ext cx="2848250" cy="1271725"/>
          </a:xfrm>
          <a:prstGeom prst="roundRect">
            <a:avLst/>
          </a:prstGeom>
          <a:solidFill>
            <a:schemeClr val="accent6">
              <a:lumMod val="75000"/>
            </a:schemeClr>
          </a:solidFill>
          <a:ln>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t>V. SALARIO</a:t>
            </a:r>
          </a:p>
        </p:txBody>
      </p:sp>
      <p:sp>
        <p:nvSpPr>
          <p:cNvPr id="6" name="CuadroTexto 5">
            <a:extLst>
              <a:ext uri="{FF2B5EF4-FFF2-40B4-BE49-F238E27FC236}">
                <a16:creationId xmlns:a16="http://schemas.microsoft.com/office/drawing/2014/main" id="{8D67A81A-1421-3F63-2C72-14DF07E15AE6}"/>
              </a:ext>
            </a:extLst>
          </p:cNvPr>
          <p:cNvSpPr txBox="1"/>
          <p:nvPr/>
        </p:nvSpPr>
        <p:spPr>
          <a:xfrm>
            <a:off x="3556154" y="3159342"/>
            <a:ext cx="2015680" cy="2677656"/>
          </a:xfrm>
          <a:prstGeom prst="rect">
            <a:avLst/>
          </a:prstGeom>
          <a:noFill/>
        </p:spPr>
        <p:txBody>
          <a:bodyPr wrap="none" rtlCol="0">
            <a:spAutoFit/>
          </a:bodyPr>
          <a:lstStyle/>
          <a:p>
            <a:pPr algn="ctr"/>
            <a:r>
              <a:rPr lang="es-CO" sz="7200" dirty="0">
                <a:solidFill>
                  <a:srgbClr val="FF0000"/>
                </a:solidFill>
                <a:sym typeface="Wingdings" panose="05000000000000000000" pitchFamily="2" charset="2"/>
              </a:rPr>
              <a:t></a:t>
            </a:r>
          </a:p>
          <a:p>
            <a:pPr algn="ctr"/>
            <a:r>
              <a:rPr lang="es-CO" sz="3200" dirty="0">
                <a:solidFill>
                  <a:srgbClr val="FF0000"/>
                </a:solidFill>
                <a:sym typeface="Wingdings" panose="05000000000000000000" pitchFamily="2" charset="2"/>
              </a:rPr>
              <a:t>Fabrica</a:t>
            </a:r>
          </a:p>
          <a:p>
            <a:pPr algn="ctr"/>
            <a:r>
              <a:rPr lang="es-CO" sz="3200" dirty="0">
                <a:solidFill>
                  <a:srgbClr val="FF0000"/>
                </a:solidFill>
                <a:sym typeface="Wingdings" panose="05000000000000000000" pitchFamily="2" charset="2"/>
              </a:rPr>
              <a:t>o Lugar de </a:t>
            </a:r>
          </a:p>
          <a:p>
            <a:pPr algn="ctr"/>
            <a:r>
              <a:rPr lang="es-CO" sz="3200" dirty="0">
                <a:solidFill>
                  <a:srgbClr val="FF0000"/>
                </a:solidFill>
                <a:sym typeface="Wingdings" panose="05000000000000000000" pitchFamily="2" charset="2"/>
              </a:rPr>
              <a:t>trabajo</a:t>
            </a:r>
            <a:endParaRPr lang="es-ES" sz="2800" dirty="0">
              <a:solidFill>
                <a:srgbClr val="FF0000"/>
              </a:solidFill>
            </a:endParaRPr>
          </a:p>
        </p:txBody>
      </p:sp>
      <p:sp>
        <p:nvSpPr>
          <p:cNvPr id="7" name="Rectángulo: esquinas redondeadas 6">
            <a:extLst>
              <a:ext uri="{FF2B5EF4-FFF2-40B4-BE49-F238E27FC236}">
                <a16:creationId xmlns:a16="http://schemas.microsoft.com/office/drawing/2014/main" id="{55C37842-87BB-5BD3-8F90-2B6AD8DD5F1D}"/>
              </a:ext>
            </a:extLst>
          </p:cNvPr>
          <p:cNvSpPr/>
          <p:nvPr/>
        </p:nvSpPr>
        <p:spPr>
          <a:xfrm>
            <a:off x="5590295" y="4962619"/>
            <a:ext cx="2848250" cy="106975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t>V. MAQUINARIA</a:t>
            </a:r>
          </a:p>
        </p:txBody>
      </p:sp>
      <p:sp>
        <p:nvSpPr>
          <p:cNvPr id="8" name="Rectángulo: esquinas redondeadas 7">
            <a:extLst>
              <a:ext uri="{FF2B5EF4-FFF2-40B4-BE49-F238E27FC236}">
                <a16:creationId xmlns:a16="http://schemas.microsoft.com/office/drawing/2014/main" id="{EAB7DADD-0719-39C6-2D41-7CCA12EAD2C1}"/>
              </a:ext>
            </a:extLst>
          </p:cNvPr>
          <p:cNvSpPr/>
          <p:nvPr/>
        </p:nvSpPr>
        <p:spPr>
          <a:xfrm>
            <a:off x="5590293" y="3799644"/>
            <a:ext cx="2848252" cy="1162975"/>
          </a:xfrm>
          <a:prstGeom prst="round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t>V. MATERIA PRIMA</a:t>
            </a:r>
          </a:p>
        </p:txBody>
      </p:sp>
      <p:sp>
        <p:nvSpPr>
          <p:cNvPr id="9" name="Rectángulo: esquinas redondeadas 8">
            <a:extLst>
              <a:ext uri="{FF2B5EF4-FFF2-40B4-BE49-F238E27FC236}">
                <a16:creationId xmlns:a16="http://schemas.microsoft.com/office/drawing/2014/main" id="{AAB001B1-D05F-51C1-F6CB-7CB5CDB030CE}"/>
              </a:ext>
            </a:extLst>
          </p:cNvPr>
          <p:cNvSpPr/>
          <p:nvPr/>
        </p:nvSpPr>
        <p:spPr>
          <a:xfrm>
            <a:off x="5590293" y="2523480"/>
            <a:ext cx="2848250" cy="1271725"/>
          </a:xfrm>
          <a:prstGeom prst="roundRect">
            <a:avLst/>
          </a:prstGeom>
          <a:solidFill>
            <a:schemeClr val="accent6">
              <a:lumMod val="75000"/>
            </a:schemeClr>
          </a:solidFill>
          <a:ln>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t>V. SALARIO</a:t>
            </a:r>
          </a:p>
        </p:txBody>
      </p:sp>
      <p:sp>
        <p:nvSpPr>
          <p:cNvPr id="10" name="Rectángulo: esquinas redondeadas 9">
            <a:extLst>
              <a:ext uri="{FF2B5EF4-FFF2-40B4-BE49-F238E27FC236}">
                <a16:creationId xmlns:a16="http://schemas.microsoft.com/office/drawing/2014/main" id="{17185DD2-A80E-EA2E-5001-A6D0534AEBD4}"/>
              </a:ext>
            </a:extLst>
          </p:cNvPr>
          <p:cNvSpPr/>
          <p:nvPr/>
        </p:nvSpPr>
        <p:spPr>
          <a:xfrm>
            <a:off x="5590292" y="1799951"/>
            <a:ext cx="2848251" cy="721310"/>
          </a:xfrm>
          <a:prstGeom prst="round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t>V. PLUS VALOR</a:t>
            </a:r>
          </a:p>
        </p:txBody>
      </p:sp>
      <p:sp>
        <p:nvSpPr>
          <p:cNvPr id="11" name="CuadroTexto 10">
            <a:extLst>
              <a:ext uri="{FF2B5EF4-FFF2-40B4-BE49-F238E27FC236}">
                <a16:creationId xmlns:a16="http://schemas.microsoft.com/office/drawing/2014/main" id="{51636F90-AA59-78B6-F6C4-F86413636441}"/>
              </a:ext>
            </a:extLst>
          </p:cNvPr>
          <p:cNvSpPr txBox="1"/>
          <p:nvPr/>
        </p:nvSpPr>
        <p:spPr>
          <a:xfrm rot="16200000">
            <a:off x="-786442" y="4762564"/>
            <a:ext cx="2212209" cy="400110"/>
          </a:xfrm>
          <a:prstGeom prst="rect">
            <a:avLst/>
          </a:prstGeom>
          <a:noFill/>
        </p:spPr>
        <p:txBody>
          <a:bodyPr wrap="none" rtlCol="0">
            <a:spAutoFit/>
          </a:bodyPr>
          <a:lstStyle/>
          <a:p>
            <a:r>
              <a:rPr lang="es-CO" sz="2000" b="1" dirty="0">
                <a:solidFill>
                  <a:srgbClr val="FF0000"/>
                </a:solidFill>
              </a:rPr>
              <a:t>Trabajo Objetivado</a:t>
            </a:r>
            <a:endParaRPr lang="es-ES" sz="2000" b="1" dirty="0">
              <a:solidFill>
                <a:srgbClr val="FF0000"/>
              </a:solidFill>
            </a:endParaRPr>
          </a:p>
        </p:txBody>
      </p:sp>
      <p:sp>
        <p:nvSpPr>
          <p:cNvPr id="12" name="CuadroTexto 11">
            <a:extLst>
              <a:ext uri="{FF2B5EF4-FFF2-40B4-BE49-F238E27FC236}">
                <a16:creationId xmlns:a16="http://schemas.microsoft.com/office/drawing/2014/main" id="{8EFD19D7-F1B9-2105-13A9-0B7E833A4495}"/>
              </a:ext>
            </a:extLst>
          </p:cNvPr>
          <p:cNvSpPr txBox="1"/>
          <p:nvPr/>
        </p:nvSpPr>
        <p:spPr>
          <a:xfrm rot="16200000">
            <a:off x="-368347" y="2907141"/>
            <a:ext cx="1376018" cy="400110"/>
          </a:xfrm>
          <a:prstGeom prst="rect">
            <a:avLst/>
          </a:prstGeom>
          <a:noFill/>
        </p:spPr>
        <p:txBody>
          <a:bodyPr wrap="none" rtlCol="0">
            <a:spAutoFit/>
          </a:bodyPr>
          <a:lstStyle/>
          <a:p>
            <a:r>
              <a:rPr lang="es-CO" sz="2000" b="1" dirty="0">
                <a:solidFill>
                  <a:srgbClr val="FF0000"/>
                </a:solidFill>
              </a:rPr>
              <a:t>T. Concreto</a:t>
            </a:r>
            <a:endParaRPr lang="es-ES" sz="2000" b="1" dirty="0">
              <a:solidFill>
                <a:srgbClr val="FF0000"/>
              </a:solidFill>
            </a:endParaRPr>
          </a:p>
        </p:txBody>
      </p:sp>
      <p:cxnSp>
        <p:nvCxnSpPr>
          <p:cNvPr id="15" name="Conector recto 14">
            <a:extLst>
              <a:ext uri="{FF2B5EF4-FFF2-40B4-BE49-F238E27FC236}">
                <a16:creationId xmlns:a16="http://schemas.microsoft.com/office/drawing/2014/main" id="{DC94A579-5A3F-A743-9CBA-A42A9715731C}"/>
              </a:ext>
            </a:extLst>
          </p:cNvPr>
          <p:cNvCxnSpPr/>
          <p:nvPr/>
        </p:nvCxnSpPr>
        <p:spPr>
          <a:xfrm>
            <a:off x="25287" y="3795205"/>
            <a:ext cx="67604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Cerrar llave 15">
            <a:extLst>
              <a:ext uri="{FF2B5EF4-FFF2-40B4-BE49-F238E27FC236}">
                <a16:creationId xmlns:a16="http://schemas.microsoft.com/office/drawing/2014/main" id="{0C87059D-4DA9-D760-23BF-36B874133125}"/>
              </a:ext>
            </a:extLst>
          </p:cNvPr>
          <p:cNvSpPr/>
          <p:nvPr/>
        </p:nvSpPr>
        <p:spPr>
          <a:xfrm>
            <a:off x="8802525" y="1864311"/>
            <a:ext cx="639192" cy="4204413"/>
          </a:xfrm>
          <a:prstGeom prst="rightBrace">
            <a:avLst/>
          </a:prstGeom>
          <a:ln w="76200">
            <a:solidFill>
              <a:srgbClr val="FF0000"/>
            </a:solidFill>
          </a:ln>
        </p:spPr>
        <p:style>
          <a:lnRef idx="1">
            <a:schemeClr val="accent1"/>
          </a:lnRef>
          <a:fillRef idx="0">
            <a:schemeClr val="accent1"/>
          </a:fillRef>
          <a:effectRef idx="0">
            <a:schemeClr val="accent1"/>
          </a:effectRef>
          <a:fontRef idx="minor">
            <a:schemeClr val="tx1"/>
          </a:fontRef>
        </p:style>
        <p:txBody>
          <a:bodyPr vert="vert" rIns="252000" rtlCol="0" anchor="ctr"/>
          <a:lstStyle/>
          <a:p>
            <a:pPr algn="ctr"/>
            <a:r>
              <a:rPr lang="es-CO" sz="3600" b="1" dirty="0">
                <a:solidFill>
                  <a:srgbClr val="FF0000"/>
                </a:solidFill>
              </a:rPr>
              <a:t>Trabajo Objetivado</a:t>
            </a:r>
            <a:endParaRPr lang="es-ES" sz="3600" b="1" dirty="0">
              <a:solidFill>
                <a:srgbClr val="FF0000"/>
              </a:solidFill>
            </a:endParaRPr>
          </a:p>
        </p:txBody>
      </p:sp>
      <p:cxnSp>
        <p:nvCxnSpPr>
          <p:cNvPr id="18" name="Conector recto de flecha 17">
            <a:extLst>
              <a:ext uri="{FF2B5EF4-FFF2-40B4-BE49-F238E27FC236}">
                <a16:creationId xmlns:a16="http://schemas.microsoft.com/office/drawing/2014/main" id="{EAA89568-CCFC-ED1F-7476-FDB4C91A4F9C}"/>
              </a:ext>
            </a:extLst>
          </p:cNvPr>
          <p:cNvCxnSpPr>
            <a:cxnSpLocks/>
          </p:cNvCxnSpPr>
          <p:nvPr/>
        </p:nvCxnSpPr>
        <p:spPr>
          <a:xfrm flipV="1">
            <a:off x="9096866" y="2969443"/>
            <a:ext cx="708831" cy="301658"/>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20" name="CuadroTexto 19">
            <a:extLst>
              <a:ext uri="{FF2B5EF4-FFF2-40B4-BE49-F238E27FC236}">
                <a16:creationId xmlns:a16="http://schemas.microsoft.com/office/drawing/2014/main" id="{22E09CA2-3C3F-90A1-B758-A578CFA2D1EA}"/>
              </a:ext>
            </a:extLst>
          </p:cNvPr>
          <p:cNvSpPr txBox="1"/>
          <p:nvPr/>
        </p:nvSpPr>
        <p:spPr>
          <a:xfrm>
            <a:off x="9345597" y="1972033"/>
            <a:ext cx="2848252" cy="1754326"/>
          </a:xfrm>
          <a:prstGeom prst="rect">
            <a:avLst/>
          </a:prstGeom>
          <a:noFill/>
        </p:spPr>
        <p:txBody>
          <a:bodyPr wrap="square" rtlCol="0">
            <a:spAutoFit/>
          </a:bodyPr>
          <a:lstStyle/>
          <a:p>
            <a:pPr algn="ctr"/>
            <a:r>
              <a:rPr lang="es-CO" i="1" u="sng" dirty="0"/>
              <a:t>Capital </a:t>
            </a:r>
          </a:p>
          <a:p>
            <a:pPr algn="ctr"/>
            <a:r>
              <a:rPr lang="es-CO" i="1" u="sng" dirty="0"/>
              <a:t>Mercancía</a:t>
            </a:r>
          </a:p>
          <a:p>
            <a:pPr algn="ctr"/>
            <a:r>
              <a:rPr lang="es-CO" i="1" dirty="0"/>
              <a:t>Para el capitalismo, la valorización de las mercancías se hace gracias a la existencia del Capital</a:t>
            </a:r>
            <a:endParaRPr lang="es-ES" i="1" dirty="0"/>
          </a:p>
        </p:txBody>
      </p:sp>
    </p:spTree>
    <p:extLst>
      <p:ext uri="{BB962C8B-B14F-4D97-AF65-F5344CB8AC3E}">
        <p14:creationId xmlns:p14="http://schemas.microsoft.com/office/powerpoint/2010/main" val="25470877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79F27B0-1568-4165-894A-39DB8F1D9782}"/>
              </a:ext>
            </a:extLst>
          </p:cNvPr>
          <p:cNvSpPr txBox="1"/>
          <p:nvPr/>
        </p:nvSpPr>
        <p:spPr>
          <a:xfrm>
            <a:off x="609601" y="162874"/>
            <a:ext cx="7480300" cy="646331"/>
          </a:xfrm>
          <a:prstGeom prst="rect">
            <a:avLst/>
          </a:prstGeom>
          <a:noFill/>
        </p:spPr>
        <p:txBody>
          <a:bodyPr wrap="square">
            <a:spAutoFit/>
          </a:bodyPr>
          <a:lstStyle>
            <a:defPPr>
              <a:defRPr lang="es-CO"/>
            </a:defPPr>
            <a:lvl1pPr>
              <a:defRPr sz="2800">
                <a:solidFill>
                  <a:schemeClr val="accent6">
                    <a:lumMod val="50000"/>
                  </a:schemeClr>
                </a:solidFill>
              </a:defRPr>
            </a:lvl1pPr>
          </a:lstStyle>
          <a:p>
            <a:r>
              <a:rPr lang="es-CO" sz="3600" dirty="0"/>
              <a:t>¿Pero que es el capital?</a:t>
            </a:r>
          </a:p>
        </p:txBody>
      </p:sp>
      <p:sp>
        <p:nvSpPr>
          <p:cNvPr id="3" name="CuadroTexto 2">
            <a:extLst>
              <a:ext uri="{FF2B5EF4-FFF2-40B4-BE49-F238E27FC236}">
                <a16:creationId xmlns:a16="http://schemas.microsoft.com/office/drawing/2014/main" id="{5FFA8DD5-33A8-809B-7EF9-00EB50EB6177}"/>
              </a:ext>
            </a:extLst>
          </p:cNvPr>
          <p:cNvSpPr txBox="1"/>
          <p:nvPr/>
        </p:nvSpPr>
        <p:spPr>
          <a:xfrm>
            <a:off x="609601" y="939704"/>
            <a:ext cx="8788923" cy="5755422"/>
          </a:xfrm>
          <a:prstGeom prst="rect">
            <a:avLst/>
          </a:prstGeom>
          <a:noFill/>
        </p:spPr>
        <p:txBody>
          <a:bodyPr wrap="square">
            <a:spAutoFit/>
          </a:bodyPr>
          <a:lstStyle/>
          <a:p>
            <a:r>
              <a:rPr lang="es-CO" sz="3200" dirty="0">
                <a:solidFill>
                  <a:schemeClr val="accent6">
                    <a:lumMod val="50000"/>
                  </a:schemeClr>
                </a:solidFill>
              </a:rPr>
              <a:t>El capital es una relación social de producción</a:t>
            </a:r>
          </a:p>
          <a:p>
            <a:endParaRPr lang="es-CO" sz="2000" dirty="0">
              <a:solidFill>
                <a:schemeClr val="accent6">
                  <a:lumMod val="50000"/>
                </a:schemeClr>
              </a:solidFill>
            </a:endParaRPr>
          </a:p>
          <a:p>
            <a:r>
              <a:rPr lang="es-ES" sz="3200" dirty="0">
                <a:solidFill>
                  <a:schemeClr val="accent6">
                    <a:lumMod val="50000"/>
                  </a:schemeClr>
                </a:solidFill>
              </a:rPr>
              <a:t>El capital es aquel recurso que se pone a disposición de generar un proceso de valorización del valor con el objeto de obtener un incremento del capital inicial que se consigue gracias al trabajo y plustrabajo (plusvalor).</a:t>
            </a:r>
          </a:p>
          <a:p>
            <a:endParaRPr lang="es-ES" sz="2000" dirty="0">
              <a:solidFill>
                <a:schemeClr val="accent6">
                  <a:lumMod val="50000"/>
                </a:schemeClr>
              </a:solidFill>
            </a:endParaRPr>
          </a:p>
          <a:p>
            <a:r>
              <a:rPr lang="es-ES" sz="3200" dirty="0">
                <a:solidFill>
                  <a:schemeClr val="accent6">
                    <a:lumMod val="50000"/>
                  </a:schemeClr>
                </a:solidFill>
              </a:rPr>
              <a:t>La obtención de ganancia permite mejor nivel de vida al propietario del capital, pero también y principalmente para acumular riqueza que crea de manera ampliada un capital cada vez mayor. </a:t>
            </a:r>
            <a:endParaRPr lang="es-CO" sz="3200" dirty="0">
              <a:solidFill>
                <a:schemeClr val="accent6">
                  <a:lumMod val="50000"/>
                </a:schemeClr>
              </a:solidFill>
            </a:endParaRPr>
          </a:p>
        </p:txBody>
      </p:sp>
    </p:spTree>
    <p:extLst>
      <p:ext uri="{BB962C8B-B14F-4D97-AF65-F5344CB8AC3E}">
        <p14:creationId xmlns:p14="http://schemas.microsoft.com/office/powerpoint/2010/main" val="4131995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5C6B555-58E6-43B2-8D8B-1AC8ED419691}"/>
              </a:ext>
            </a:extLst>
          </p:cNvPr>
          <p:cNvSpPr txBox="1"/>
          <p:nvPr/>
        </p:nvSpPr>
        <p:spPr>
          <a:xfrm>
            <a:off x="386204" y="2344428"/>
            <a:ext cx="11419591" cy="1862048"/>
          </a:xfrm>
          <a:prstGeom prst="rect">
            <a:avLst/>
          </a:prstGeom>
          <a:noFill/>
        </p:spPr>
        <p:txBody>
          <a:bodyPr wrap="square">
            <a:spAutoFit/>
          </a:bodyPr>
          <a:lstStyle/>
          <a:p>
            <a:r>
              <a:rPr lang="es-CO" sz="11500" dirty="0">
                <a:solidFill>
                  <a:schemeClr val="accent6">
                    <a:lumMod val="50000"/>
                  </a:schemeClr>
                </a:solidFill>
              </a:rPr>
              <a:t>D </a:t>
            </a:r>
            <a:r>
              <a:rPr lang="es-CO" sz="11500" dirty="0">
                <a:solidFill>
                  <a:schemeClr val="accent6">
                    <a:lumMod val="50000"/>
                  </a:schemeClr>
                </a:solidFill>
                <a:sym typeface="Wingdings" panose="05000000000000000000" pitchFamily="2" charset="2"/>
              </a:rPr>
              <a:t> M </a:t>
            </a:r>
            <a:r>
              <a:rPr lang="es-CO" sz="11500" dirty="0">
                <a:solidFill>
                  <a:schemeClr val="accent2">
                    <a:lumMod val="75000"/>
                  </a:schemeClr>
                </a:solidFill>
                <a:sym typeface="Wingdings" panose="05000000000000000000" pitchFamily="2" charset="2"/>
              </a:rPr>
              <a:t></a:t>
            </a:r>
            <a:r>
              <a:rPr lang="es-CO" sz="11500" dirty="0">
                <a:solidFill>
                  <a:schemeClr val="accent6">
                    <a:lumMod val="50000"/>
                  </a:schemeClr>
                </a:solidFill>
                <a:sym typeface="Wingdings" panose="05000000000000000000" pitchFamily="2" charset="2"/>
              </a:rPr>
              <a:t> M´D´</a:t>
            </a:r>
            <a:endParaRPr lang="es-CO" sz="11500" dirty="0">
              <a:solidFill>
                <a:schemeClr val="accent6">
                  <a:lumMod val="50000"/>
                </a:schemeClr>
              </a:solidFill>
            </a:endParaRPr>
          </a:p>
        </p:txBody>
      </p:sp>
      <p:sp>
        <p:nvSpPr>
          <p:cNvPr id="3" name="CuadroTexto 2">
            <a:extLst>
              <a:ext uri="{FF2B5EF4-FFF2-40B4-BE49-F238E27FC236}">
                <a16:creationId xmlns:a16="http://schemas.microsoft.com/office/drawing/2014/main" id="{FCD6169C-5482-88C0-144B-45CA2B6F8854}"/>
              </a:ext>
            </a:extLst>
          </p:cNvPr>
          <p:cNvSpPr txBox="1"/>
          <p:nvPr/>
        </p:nvSpPr>
        <p:spPr>
          <a:xfrm>
            <a:off x="631594" y="4713401"/>
            <a:ext cx="11087100" cy="1384995"/>
          </a:xfrm>
          <a:prstGeom prst="rect">
            <a:avLst/>
          </a:prstGeom>
          <a:noFill/>
        </p:spPr>
        <p:txBody>
          <a:bodyPr wrap="square" rtlCol="0">
            <a:spAutoFit/>
          </a:bodyPr>
          <a:lstStyle/>
          <a:p>
            <a:r>
              <a:rPr lang="es-CO" sz="2800" b="1" dirty="0">
                <a:solidFill>
                  <a:schemeClr val="accent6">
                    <a:lumMod val="50000"/>
                  </a:schemeClr>
                </a:solidFill>
              </a:rPr>
              <a:t>Entonces para el proceso de producción, el dinero (D) es la unidad de cuenta que se usa para la compra de mercancías para la valorización. En este contexto el Dinero es Capital. </a:t>
            </a:r>
            <a:endParaRPr lang="es-ES" sz="2800" b="1" dirty="0">
              <a:solidFill>
                <a:schemeClr val="accent6">
                  <a:lumMod val="50000"/>
                </a:schemeClr>
              </a:solidFill>
            </a:endParaRPr>
          </a:p>
        </p:txBody>
      </p:sp>
      <p:sp>
        <p:nvSpPr>
          <p:cNvPr id="4" name="Cerrar llave 3">
            <a:extLst>
              <a:ext uri="{FF2B5EF4-FFF2-40B4-BE49-F238E27FC236}">
                <a16:creationId xmlns:a16="http://schemas.microsoft.com/office/drawing/2014/main" id="{2E54FD6E-92D4-3299-0761-F0237BE5903C}"/>
              </a:ext>
            </a:extLst>
          </p:cNvPr>
          <p:cNvSpPr/>
          <p:nvPr/>
        </p:nvSpPr>
        <p:spPr>
          <a:xfrm rot="5400000">
            <a:off x="5840592" y="-1127194"/>
            <a:ext cx="507674" cy="10925669"/>
          </a:xfrm>
          <a:prstGeom prst="rightBrace">
            <a:avLst>
              <a:gd name="adj1" fmla="val 2382"/>
              <a:gd name="adj2" fmla="val 51553"/>
            </a:avLst>
          </a:prstGeom>
          <a:ln w="5715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vert="vert270" rtlCol="0" anchor="ctr" anchorCtr="0"/>
          <a:lstStyle/>
          <a:p>
            <a:pPr algn="ctr"/>
            <a:r>
              <a:rPr lang="es-CO" sz="2800" dirty="0"/>
              <a:t>Producción de dinero.  Valoración del capital.</a:t>
            </a:r>
          </a:p>
          <a:p>
            <a:pPr algn="ctr"/>
            <a:endParaRPr lang="es-ES" sz="1600" dirty="0"/>
          </a:p>
        </p:txBody>
      </p:sp>
      <p:sp>
        <p:nvSpPr>
          <p:cNvPr id="5" name="CuadroTexto 4">
            <a:extLst>
              <a:ext uri="{FF2B5EF4-FFF2-40B4-BE49-F238E27FC236}">
                <a16:creationId xmlns:a16="http://schemas.microsoft.com/office/drawing/2014/main" id="{773BC68B-71C6-0987-0352-9035E2463FC4}"/>
              </a:ext>
            </a:extLst>
          </p:cNvPr>
          <p:cNvSpPr txBox="1"/>
          <p:nvPr/>
        </p:nvSpPr>
        <p:spPr>
          <a:xfrm>
            <a:off x="3120273" y="1074656"/>
            <a:ext cx="7979749" cy="646331"/>
          </a:xfrm>
          <a:prstGeom prst="rect">
            <a:avLst/>
          </a:prstGeom>
          <a:noFill/>
        </p:spPr>
        <p:txBody>
          <a:bodyPr wrap="none" rtlCol="0">
            <a:spAutoFit/>
          </a:bodyPr>
          <a:lstStyle/>
          <a:p>
            <a:r>
              <a:rPr lang="es-CO" sz="3600" b="1" dirty="0">
                <a:solidFill>
                  <a:schemeClr val="accent2">
                    <a:lumMod val="75000"/>
                  </a:schemeClr>
                </a:solidFill>
              </a:rPr>
              <a:t>REPRODUCCIÓN AMPLIADA DEL CAPITAL</a:t>
            </a:r>
            <a:endParaRPr lang="es-ES" sz="3600" b="1" dirty="0">
              <a:solidFill>
                <a:schemeClr val="accent2">
                  <a:lumMod val="75000"/>
                </a:schemeClr>
              </a:solidFill>
            </a:endParaRPr>
          </a:p>
        </p:txBody>
      </p:sp>
    </p:spTree>
    <p:extLst>
      <p:ext uri="{BB962C8B-B14F-4D97-AF65-F5344CB8AC3E}">
        <p14:creationId xmlns:p14="http://schemas.microsoft.com/office/powerpoint/2010/main" val="7590294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5C6B555-58E6-43B2-8D8B-1AC8ED419691}"/>
              </a:ext>
            </a:extLst>
          </p:cNvPr>
          <p:cNvSpPr txBox="1"/>
          <p:nvPr/>
        </p:nvSpPr>
        <p:spPr>
          <a:xfrm>
            <a:off x="0" y="2413337"/>
            <a:ext cx="12192000" cy="830997"/>
          </a:xfrm>
          <a:prstGeom prst="rect">
            <a:avLst/>
          </a:prstGeom>
          <a:noFill/>
        </p:spPr>
        <p:txBody>
          <a:bodyPr wrap="square">
            <a:spAutoFit/>
          </a:bodyPr>
          <a:lstStyle/>
          <a:p>
            <a:pPr algn="ctr"/>
            <a:r>
              <a:rPr lang="es-CO" sz="4800" dirty="0">
                <a:solidFill>
                  <a:schemeClr val="accent6">
                    <a:lumMod val="50000"/>
                  </a:schemeClr>
                </a:solidFill>
              </a:rPr>
              <a:t>D</a:t>
            </a:r>
            <a:r>
              <a:rPr lang="es-CO" sz="4800" dirty="0">
                <a:solidFill>
                  <a:schemeClr val="accent6">
                    <a:lumMod val="50000"/>
                  </a:schemeClr>
                </a:solidFill>
                <a:sym typeface="Wingdings" panose="05000000000000000000" pitchFamily="2" charset="2"/>
              </a:rPr>
              <a:t>M-M´D´M´-M´´D´´M´´-M´´´D´´´</a:t>
            </a:r>
            <a:endParaRPr lang="es-CO" sz="4800" dirty="0">
              <a:solidFill>
                <a:schemeClr val="accent6">
                  <a:lumMod val="50000"/>
                </a:schemeClr>
              </a:solidFill>
            </a:endParaRPr>
          </a:p>
        </p:txBody>
      </p:sp>
      <p:sp>
        <p:nvSpPr>
          <p:cNvPr id="5" name="CuadroTexto 4">
            <a:extLst>
              <a:ext uri="{FF2B5EF4-FFF2-40B4-BE49-F238E27FC236}">
                <a16:creationId xmlns:a16="http://schemas.microsoft.com/office/drawing/2014/main" id="{773BC68B-71C6-0987-0352-9035E2463FC4}"/>
              </a:ext>
            </a:extLst>
          </p:cNvPr>
          <p:cNvSpPr txBox="1"/>
          <p:nvPr/>
        </p:nvSpPr>
        <p:spPr>
          <a:xfrm>
            <a:off x="3120273" y="1074656"/>
            <a:ext cx="7979749" cy="646331"/>
          </a:xfrm>
          <a:prstGeom prst="rect">
            <a:avLst/>
          </a:prstGeom>
          <a:noFill/>
        </p:spPr>
        <p:txBody>
          <a:bodyPr wrap="none" rtlCol="0">
            <a:spAutoFit/>
          </a:bodyPr>
          <a:lstStyle/>
          <a:p>
            <a:r>
              <a:rPr lang="es-CO" sz="3600" b="1" dirty="0">
                <a:solidFill>
                  <a:schemeClr val="accent2">
                    <a:lumMod val="75000"/>
                  </a:schemeClr>
                </a:solidFill>
              </a:rPr>
              <a:t>REPRODUCCIÓN AMPLIADA DEL CAPITAL</a:t>
            </a:r>
            <a:endParaRPr lang="es-ES" sz="3600" b="1" dirty="0">
              <a:solidFill>
                <a:schemeClr val="accent2">
                  <a:lumMod val="75000"/>
                </a:schemeClr>
              </a:solidFill>
            </a:endParaRPr>
          </a:p>
        </p:txBody>
      </p:sp>
      <p:cxnSp>
        <p:nvCxnSpPr>
          <p:cNvPr id="18" name="Conector: angular 17">
            <a:extLst>
              <a:ext uri="{FF2B5EF4-FFF2-40B4-BE49-F238E27FC236}">
                <a16:creationId xmlns:a16="http://schemas.microsoft.com/office/drawing/2014/main" id="{A625207B-36CE-C34D-7AB4-A9B2FA0814B0}"/>
              </a:ext>
            </a:extLst>
          </p:cNvPr>
          <p:cNvCxnSpPr>
            <a:cxnSpLocks/>
          </p:cNvCxnSpPr>
          <p:nvPr/>
        </p:nvCxnSpPr>
        <p:spPr>
          <a:xfrm rot="16200000" flipH="1">
            <a:off x="994525" y="3605750"/>
            <a:ext cx="1329182" cy="358221"/>
          </a:xfrm>
          <a:prstGeom prst="bentConnector3">
            <a:avLst>
              <a:gd name="adj1" fmla="val 98936"/>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6" name="Flecha: a la derecha 25">
            <a:extLst>
              <a:ext uri="{FF2B5EF4-FFF2-40B4-BE49-F238E27FC236}">
                <a16:creationId xmlns:a16="http://schemas.microsoft.com/office/drawing/2014/main" id="{BDAC67A7-E2B6-3D26-C7DE-8D00E71E0EA4}"/>
              </a:ext>
            </a:extLst>
          </p:cNvPr>
          <p:cNvSpPr/>
          <p:nvPr/>
        </p:nvSpPr>
        <p:spPr>
          <a:xfrm>
            <a:off x="1828797" y="4190215"/>
            <a:ext cx="2007904" cy="51847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t>Capital Industrial</a:t>
            </a:r>
            <a:endParaRPr lang="es-ES" dirty="0"/>
          </a:p>
        </p:txBody>
      </p:sp>
      <p:cxnSp>
        <p:nvCxnSpPr>
          <p:cNvPr id="32" name="Conector: angular 31">
            <a:extLst>
              <a:ext uri="{FF2B5EF4-FFF2-40B4-BE49-F238E27FC236}">
                <a16:creationId xmlns:a16="http://schemas.microsoft.com/office/drawing/2014/main" id="{D1F39E3F-69D7-EC9C-D2DD-AB0A29426D96}"/>
              </a:ext>
            </a:extLst>
          </p:cNvPr>
          <p:cNvCxnSpPr>
            <a:stCxn id="26" idx="3"/>
          </p:cNvCxnSpPr>
          <p:nvPr/>
        </p:nvCxnSpPr>
        <p:spPr>
          <a:xfrm flipV="1">
            <a:off x="3836701" y="3120269"/>
            <a:ext cx="942689" cy="1329183"/>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3" name="Conector: angular 32">
            <a:extLst>
              <a:ext uri="{FF2B5EF4-FFF2-40B4-BE49-F238E27FC236}">
                <a16:creationId xmlns:a16="http://schemas.microsoft.com/office/drawing/2014/main" id="{85D09A4C-997C-D9F0-ED18-3C323065C947}"/>
              </a:ext>
            </a:extLst>
          </p:cNvPr>
          <p:cNvCxnSpPr>
            <a:cxnSpLocks/>
          </p:cNvCxnSpPr>
          <p:nvPr/>
        </p:nvCxnSpPr>
        <p:spPr>
          <a:xfrm>
            <a:off x="2026763" y="3120271"/>
            <a:ext cx="628458" cy="551470"/>
          </a:xfrm>
          <a:prstGeom prst="bentConnector3">
            <a:avLst>
              <a:gd name="adj1" fmla="val 3500"/>
            </a:avLst>
          </a:prstGeom>
          <a:ln w="38100">
            <a:solidFill>
              <a:schemeClr val="accent4">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4" name="Flecha: a la derecha 33">
            <a:extLst>
              <a:ext uri="{FF2B5EF4-FFF2-40B4-BE49-F238E27FC236}">
                <a16:creationId xmlns:a16="http://schemas.microsoft.com/office/drawing/2014/main" id="{17B4816B-3A00-F3C6-A85A-10563D52A406}"/>
              </a:ext>
            </a:extLst>
          </p:cNvPr>
          <p:cNvSpPr/>
          <p:nvPr/>
        </p:nvSpPr>
        <p:spPr>
          <a:xfrm>
            <a:off x="2645792" y="3412504"/>
            <a:ext cx="2007904" cy="518474"/>
          </a:xfrm>
          <a:prstGeom prst="rightArrow">
            <a:avLst/>
          </a:prstGeom>
          <a:solidFill>
            <a:schemeClr val="accent4">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t>Capital Comercial</a:t>
            </a:r>
            <a:endParaRPr lang="es-ES" dirty="0"/>
          </a:p>
        </p:txBody>
      </p:sp>
      <p:cxnSp>
        <p:nvCxnSpPr>
          <p:cNvPr id="35" name="Conector: angular 34">
            <a:extLst>
              <a:ext uri="{FF2B5EF4-FFF2-40B4-BE49-F238E27FC236}">
                <a16:creationId xmlns:a16="http://schemas.microsoft.com/office/drawing/2014/main" id="{47BBC106-F58A-3C8E-4ED1-60FAFD5F81F5}"/>
              </a:ext>
            </a:extLst>
          </p:cNvPr>
          <p:cNvCxnSpPr>
            <a:cxnSpLocks/>
            <a:stCxn id="34" idx="3"/>
          </p:cNvCxnSpPr>
          <p:nvPr/>
        </p:nvCxnSpPr>
        <p:spPr>
          <a:xfrm flipV="1">
            <a:off x="4653696" y="3120269"/>
            <a:ext cx="926969" cy="551472"/>
          </a:xfrm>
          <a:prstGeom prst="bentConnector3">
            <a:avLst>
              <a:gd name="adj1" fmla="val 99831"/>
            </a:avLst>
          </a:prstGeom>
          <a:ln w="38100">
            <a:solidFill>
              <a:schemeClr val="accent4">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Conector: angular 41">
            <a:extLst>
              <a:ext uri="{FF2B5EF4-FFF2-40B4-BE49-F238E27FC236}">
                <a16:creationId xmlns:a16="http://schemas.microsoft.com/office/drawing/2014/main" id="{5C461FDA-8506-1625-13A6-AA5339EAE9DF}"/>
              </a:ext>
            </a:extLst>
          </p:cNvPr>
          <p:cNvCxnSpPr>
            <a:cxnSpLocks/>
          </p:cNvCxnSpPr>
          <p:nvPr/>
        </p:nvCxnSpPr>
        <p:spPr>
          <a:xfrm rot="16200000" flipH="1">
            <a:off x="6755875" y="3605750"/>
            <a:ext cx="1329182" cy="358221"/>
          </a:xfrm>
          <a:prstGeom prst="bentConnector3">
            <a:avLst>
              <a:gd name="adj1" fmla="val 98936"/>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3" name="Flecha: a la derecha 42">
            <a:extLst>
              <a:ext uri="{FF2B5EF4-FFF2-40B4-BE49-F238E27FC236}">
                <a16:creationId xmlns:a16="http://schemas.microsoft.com/office/drawing/2014/main" id="{F8422C7E-488C-3A93-370B-0581AA6680EC}"/>
              </a:ext>
            </a:extLst>
          </p:cNvPr>
          <p:cNvSpPr/>
          <p:nvPr/>
        </p:nvSpPr>
        <p:spPr>
          <a:xfrm>
            <a:off x="7590147" y="4190215"/>
            <a:ext cx="2007904" cy="51847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t>Capital Dinerario</a:t>
            </a:r>
            <a:endParaRPr lang="es-ES" dirty="0"/>
          </a:p>
        </p:txBody>
      </p:sp>
      <p:cxnSp>
        <p:nvCxnSpPr>
          <p:cNvPr id="44" name="Conector: angular 43">
            <a:extLst>
              <a:ext uri="{FF2B5EF4-FFF2-40B4-BE49-F238E27FC236}">
                <a16:creationId xmlns:a16="http://schemas.microsoft.com/office/drawing/2014/main" id="{780400A1-3DC3-3CCD-F384-560E2C0B7D22}"/>
              </a:ext>
            </a:extLst>
          </p:cNvPr>
          <p:cNvCxnSpPr>
            <a:cxnSpLocks/>
            <a:stCxn id="43" idx="3"/>
          </p:cNvCxnSpPr>
          <p:nvPr/>
        </p:nvCxnSpPr>
        <p:spPr>
          <a:xfrm flipV="1">
            <a:off x="9598051" y="3120269"/>
            <a:ext cx="1770676" cy="1329183"/>
          </a:xfrm>
          <a:prstGeom prst="bentConnector3">
            <a:avLst>
              <a:gd name="adj1" fmla="val 100044"/>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7" name="Flecha: a la derecha 46">
            <a:extLst>
              <a:ext uri="{FF2B5EF4-FFF2-40B4-BE49-F238E27FC236}">
                <a16:creationId xmlns:a16="http://schemas.microsoft.com/office/drawing/2014/main" id="{896C218F-BEEE-D919-B5F8-62E0D3FE5185}"/>
              </a:ext>
            </a:extLst>
          </p:cNvPr>
          <p:cNvSpPr/>
          <p:nvPr/>
        </p:nvSpPr>
        <p:spPr>
          <a:xfrm>
            <a:off x="6350523" y="4821732"/>
            <a:ext cx="1923068" cy="669303"/>
          </a:xfrm>
          <a:prstGeom prst="rightArrow">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lin ang="2700000" scaled="1"/>
            <a:tileRect/>
          </a:gradFill>
          <a:ln cap="rnd">
            <a:gradFill flip="none" rotWithShape="1">
              <a:gsLst>
                <a:gs pos="36000">
                  <a:schemeClr val="accent1">
                    <a:lumMod val="5000"/>
                    <a:lumOff val="95000"/>
                  </a:schemeClr>
                </a:gs>
                <a:gs pos="59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9" name="Forma libre: forma 48">
            <a:extLst>
              <a:ext uri="{FF2B5EF4-FFF2-40B4-BE49-F238E27FC236}">
                <a16:creationId xmlns:a16="http://schemas.microsoft.com/office/drawing/2014/main" id="{00A32E92-4286-58E5-E10D-FC08B0412242}"/>
              </a:ext>
            </a:extLst>
          </p:cNvPr>
          <p:cNvSpPr/>
          <p:nvPr/>
        </p:nvSpPr>
        <p:spPr>
          <a:xfrm>
            <a:off x="5759777" y="3139126"/>
            <a:ext cx="1291472" cy="2045616"/>
          </a:xfrm>
          <a:custGeom>
            <a:avLst/>
            <a:gdLst>
              <a:gd name="connsiteX0" fmla="*/ 1291472 w 1291472"/>
              <a:gd name="connsiteY0" fmla="*/ 0 h 2045616"/>
              <a:gd name="connsiteX1" fmla="*/ 1282046 w 1291472"/>
              <a:gd name="connsiteY1" fmla="*/ 311084 h 2045616"/>
              <a:gd name="connsiteX2" fmla="*/ 1253765 w 1291472"/>
              <a:gd name="connsiteY2" fmla="*/ 358218 h 2045616"/>
              <a:gd name="connsiteX3" fmla="*/ 1234912 w 1291472"/>
              <a:gd name="connsiteY3" fmla="*/ 405352 h 2045616"/>
              <a:gd name="connsiteX4" fmla="*/ 1206631 w 1291472"/>
              <a:gd name="connsiteY4" fmla="*/ 424206 h 2045616"/>
              <a:gd name="connsiteX5" fmla="*/ 1150070 w 1291472"/>
              <a:gd name="connsiteY5" fmla="*/ 452486 h 2045616"/>
              <a:gd name="connsiteX6" fmla="*/ 1121790 w 1291472"/>
              <a:gd name="connsiteY6" fmla="*/ 461913 h 2045616"/>
              <a:gd name="connsiteX7" fmla="*/ 1074656 w 1291472"/>
              <a:gd name="connsiteY7" fmla="*/ 490194 h 2045616"/>
              <a:gd name="connsiteX8" fmla="*/ 989815 w 1291472"/>
              <a:gd name="connsiteY8" fmla="*/ 509047 h 2045616"/>
              <a:gd name="connsiteX9" fmla="*/ 952108 w 1291472"/>
              <a:gd name="connsiteY9" fmla="*/ 518474 h 2045616"/>
              <a:gd name="connsiteX10" fmla="*/ 904974 w 1291472"/>
              <a:gd name="connsiteY10" fmla="*/ 546754 h 2045616"/>
              <a:gd name="connsiteX11" fmla="*/ 867266 w 1291472"/>
              <a:gd name="connsiteY11" fmla="*/ 556181 h 2045616"/>
              <a:gd name="connsiteX12" fmla="*/ 838986 w 1291472"/>
              <a:gd name="connsiteY12" fmla="*/ 565608 h 2045616"/>
              <a:gd name="connsiteX13" fmla="*/ 763571 w 1291472"/>
              <a:gd name="connsiteY13" fmla="*/ 622169 h 2045616"/>
              <a:gd name="connsiteX14" fmla="*/ 650450 w 1291472"/>
              <a:gd name="connsiteY14" fmla="*/ 669303 h 2045616"/>
              <a:gd name="connsiteX15" fmla="*/ 603316 w 1291472"/>
              <a:gd name="connsiteY15" fmla="*/ 688156 h 2045616"/>
              <a:gd name="connsiteX16" fmla="*/ 537328 w 1291472"/>
              <a:gd name="connsiteY16" fmla="*/ 707010 h 2045616"/>
              <a:gd name="connsiteX17" fmla="*/ 433633 w 1291472"/>
              <a:gd name="connsiteY17" fmla="*/ 744717 h 2045616"/>
              <a:gd name="connsiteX18" fmla="*/ 292231 w 1291472"/>
              <a:gd name="connsiteY18" fmla="*/ 782425 h 2045616"/>
              <a:gd name="connsiteX19" fmla="*/ 226244 w 1291472"/>
              <a:gd name="connsiteY19" fmla="*/ 829559 h 2045616"/>
              <a:gd name="connsiteX20" fmla="*/ 197963 w 1291472"/>
              <a:gd name="connsiteY20" fmla="*/ 923827 h 2045616"/>
              <a:gd name="connsiteX21" fmla="*/ 169683 w 1291472"/>
              <a:gd name="connsiteY21" fmla="*/ 999241 h 2045616"/>
              <a:gd name="connsiteX22" fmla="*/ 150829 w 1291472"/>
              <a:gd name="connsiteY22" fmla="*/ 1055802 h 2045616"/>
              <a:gd name="connsiteX23" fmla="*/ 141402 w 1291472"/>
              <a:gd name="connsiteY23" fmla="*/ 1140643 h 2045616"/>
              <a:gd name="connsiteX24" fmla="*/ 113122 w 1291472"/>
              <a:gd name="connsiteY24" fmla="*/ 1197204 h 2045616"/>
              <a:gd name="connsiteX25" fmla="*/ 94268 w 1291472"/>
              <a:gd name="connsiteY25" fmla="*/ 1263192 h 2045616"/>
              <a:gd name="connsiteX26" fmla="*/ 56561 w 1291472"/>
              <a:gd name="connsiteY26" fmla="*/ 1357460 h 2045616"/>
              <a:gd name="connsiteX27" fmla="*/ 28281 w 1291472"/>
              <a:gd name="connsiteY27" fmla="*/ 1442301 h 2045616"/>
              <a:gd name="connsiteX28" fmla="*/ 0 w 1291472"/>
              <a:gd name="connsiteY28" fmla="*/ 1555422 h 2045616"/>
              <a:gd name="connsiteX29" fmla="*/ 9427 w 1291472"/>
              <a:gd name="connsiteY29" fmla="*/ 1649690 h 2045616"/>
              <a:gd name="connsiteX30" fmla="*/ 47134 w 1291472"/>
              <a:gd name="connsiteY30" fmla="*/ 1668544 h 2045616"/>
              <a:gd name="connsiteX31" fmla="*/ 150829 w 1291472"/>
              <a:gd name="connsiteY31" fmla="*/ 1687398 h 2045616"/>
              <a:gd name="connsiteX32" fmla="*/ 235670 w 1291472"/>
              <a:gd name="connsiteY32" fmla="*/ 1677971 h 2045616"/>
              <a:gd name="connsiteX33" fmla="*/ 207390 w 1291472"/>
              <a:gd name="connsiteY33" fmla="*/ 1809946 h 2045616"/>
              <a:gd name="connsiteX34" fmla="*/ 235670 w 1291472"/>
              <a:gd name="connsiteY34" fmla="*/ 1913641 h 2045616"/>
              <a:gd name="connsiteX35" fmla="*/ 263951 w 1291472"/>
              <a:gd name="connsiteY35" fmla="*/ 1979629 h 2045616"/>
              <a:gd name="connsiteX36" fmla="*/ 329938 w 1291472"/>
              <a:gd name="connsiteY36" fmla="*/ 2007909 h 2045616"/>
              <a:gd name="connsiteX37" fmla="*/ 509048 w 1291472"/>
              <a:gd name="connsiteY37" fmla="*/ 1998482 h 2045616"/>
              <a:gd name="connsiteX38" fmla="*/ 537328 w 1291472"/>
              <a:gd name="connsiteY38" fmla="*/ 1979629 h 2045616"/>
              <a:gd name="connsiteX39" fmla="*/ 848413 w 1291472"/>
              <a:gd name="connsiteY39" fmla="*/ 2026763 h 2045616"/>
              <a:gd name="connsiteX40" fmla="*/ 904974 w 1291472"/>
              <a:gd name="connsiteY40" fmla="*/ 2045616 h 2045616"/>
              <a:gd name="connsiteX41" fmla="*/ 1121790 w 1291472"/>
              <a:gd name="connsiteY41" fmla="*/ 2036189 h 2045616"/>
              <a:gd name="connsiteX42" fmla="*/ 1216058 w 1291472"/>
              <a:gd name="connsiteY42" fmla="*/ 2026763 h 2045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291472" h="2045616">
                <a:moveTo>
                  <a:pt x="1291472" y="0"/>
                </a:moveTo>
                <a:cubicBezTo>
                  <a:pt x="1288330" y="103695"/>
                  <a:pt x="1292906" y="207912"/>
                  <a:pt x="1282046" y="311084"/>
                </a:cubicBezTo>
                <a:cubicBezTo>
                  <a:pt x="1280128" y="329306"/>
                  <a:pt x="1261959" y="341830"/>
                  <a:pt x="1253765" y="358218"/>
                </a:cubicBezTo>
                <a:cubicBezTo>
                  <a:pt x="1246197" y="373353"/>
                  <a:pt x="1244747" y="391582"/>
                  <a:pt x="1234912" y="405352"/>
                </a:cubicBezTo>
                <a:cubicBezTo>
                  <a:pt x="1228327" y="414571"/>
                  <a:pt x="1216535" y="418704"/>
                  <a:pt x="1206631" y="424206"/>
                </a:cubicBezTo>
                <a:cubicBezTo>
                  <a:pt x="1188205" y="434443"/>
                  <a:pt x="1169332" y="443925"/>
                  <a:pt x="1150070" y="452486"/>
                </a:cubicBezTo>
                <a:cubicBezTo>
                  <a:pt x="1140990" y="456522"/>
                  <a:pt x="1130678" y="457469"/>
                  <a:pt x="1121790" y="461913"/>
                </a:cubicBezTo>
                <a:cubicBezTo>
                  <a:pt x="1105402" y="470107"/>
                  <a:pt x="1091911" y="484031"/>
                  <a:pt x="1074656" y="490194"/>
                </a:cubicBezTo>
                <a:cubicBezTo>
                  <a:pt x="1047374" y="499938"/>
                  <a:pt x="1018043" y="502533"/>
                  <a:pt x="989815" y="509047"/>
                </a:cubicBezTo>
                <a:cubicBezTo>
                  <a:pt x="977191" y="511960"/>
                  <a:pt x="964677" y="515332"/>
                  <a:pt x="952108" y="518474"/>
                </a:cubicBezTo>
                <a:cubicBezTo>
                  <a:pt x="936397" y="527901"/>
                  <a:pt x="921717" y="539313"/>
                  <a:pt x="904974" y="546754"/>
                </a:cubicBezTo>
                <a:cubicBezTo>
                  <a:pt x="893134" y="552016"/>
                  <a:pt x="879724" y="552622"/>
                  <a:pt x="867266" y="556181"/>
                </a:cubicBezTo>
                <a:cubicBezTo>
                  <a:pt x="857712" y="558911"/>
                  <a:pt x="848413" y="562466"/>
                  <a:pt x="838986" y="565608"/>
                </a:cubicBezTo>
                <a:cubicBezTo>
                  <a:pt x="813848" y="584462"/>
                  <a:pt x="792577" y="610083"/>
                  <a:pt x="763571" y="622169"/>
                </a:cubicBezTo>
                <a:lnTo>
                  <a:pt x="650450" y="669303"/>
                </a:lnTo>
                <a:cubicBezTo>
                  <a:pt x="634803" y="675746"/>
                  <a:pt x="619586" y="683507"/>
                  <a:pt x="603316" y="688156"/>
                </a:cubicBezTo>
                <a:cubicBezTo>
                  <a:pt x="581320" y="694441"/>
                  <a:pt x="559030" y="699776"/>
                  <a:pt x="537328" y="707010"/>
                </a:cubicBezTo>
                <a:cubicBezTo>
                  <a:pt x="467973" y="730129"/>
                  <a:pt x="510673" y="724173"/>
                  <a:pt x="433633" y="744717"/>
                </a:cubicBezTo>
                <a:cubicBezTo>
                  <a:pt x="259916" y="791041"/>
                  <a:pt x="423936" y="738523"/>
                  <a:pt x="292231" y="782425"/>
                </a:cubicBezTo>
                <a:cubicBezTo>
                  <a:pt x="270235" y="798136"/>
                  <a:pt x="245358" y="810445"/>
                  <a:pt x="226244" y="829559"/>
                </a:cubicBezTo>
                <a:cubicBezTo>
                  <a:pt x="201173" y="854630"/>
                  <a:pt x="206529" y="893845"/>
                  <a:pt x="197963" y="923827"/>
                </a:cubicBezTo>
                <a:cubicBezTo>
                  <a:pt x="190587" y="949641"/>
                  <a:pt x="178713" y="973958"/>
                  <a:pt x="169683" y="999241"/>
                </a:cubicBezTo>
                <a:cubicBezTo>
                  <a:pt x="162999" y="1017957"/>
                  <a:pt x="157114" y="1036948"/>
                  <a:pt x="150829" y="1055802"/>
                </a:cubicBezTo>
                <a:cubicBezTo>
                  <a:pt x="147687" y="1084082"/>
                  <a:pt x="148734" y="1113149"/>
                  <a:pt x="141402" y="1140643"/>
                </a:cubicBezTo>
                <a:cubicBezTo>
                  <a:pt x="135971" y="1161010"/>
                  <a:pt x="120689" y="1177530"/>
                  <a:pt x="113122" y="1197204"/>
                </a:cubicBezTo>
                <a:cubicBezTo>
                  <a:pt x="104910" y="1218555"/>
                  <a:pt x="101882" y="1241620"/>
                  <a:pt x="94268" y="1263192"/>
                </a:cubicBezTo>
                <a:cubicBezTo>
                  <a:pt x="83004" y="1295106"/>
                  <a:pt x="68261" y="1325703"/>
                  <a:pt x="56561" y="1357460"/>
                </a:cubicBezTo>
                <a:cubicBezTo>
                  <a:pt x="46256" y="1385432"/>
                  <a:pt x="36259" y="1413578"/>
                  <a:pt x="28281" y="1442301"/>
                </a:cubicBezTo>
                <a:cubicBezTo>
                  <a:pt x="-24234" y="1631356"/>
                  <a:pt x="29395" y="1467241"/>
                  <a:pt x="0" y="1555422"/>
                </a:cubicBezTo>
                <a:cubicBezTo>
                  <a:pt x="3142" y="1586845"/>
                  <a:pt x="-2719" y="1620540"/>
                  <a:pt x="9427" y="1649690"/>
                </a:cubicBezTo>
                <a:cubicBezTo>
                  <a:pt x="14832" y="1662662"/>
                  <a:pt x="33976" y="1663610"/>
                  <a:pt x="47134" y="1668544"/>
                </a:cubicBezTo>
                <a:cubicBezTo>
                  <a:pt x="74485" y="1678801"/>
                  <a:pt x="126744" y="1683957"/>
                  <a:pt x="150829" y="1687398"/>
                </a:cubicBezTo>
                <a:cubicBezTo>
                  <a:pt x="179109" y="1684256"/>
                  <a:pt x="218201" y="1655511"/>
                  <a:pt x="235670" y="1677971"/>
                </a:cubicBezTo>
                <a:cubicBezTo>
                  <a:pt x="239719" y="1683176"/>
                  <a:pt x="214303" y="1782296"/>
                  <a:pt x="207390" y="1809946"/>
                </a:cubicBezTo>
                <a:cubicBezTo>
                  <a:pt x="224484" y="1912510"/>
                  <a:pt x="205393" y="1822810"/>
                  <a:pt x="235670" y="1913641"/>
                </a:cubicBezTo>
                <a:cubicBezTo>
                  <a:pt x="246487" y="1946093"/>
                  <a:pt x="239098" y="1954776"/>
                  <a:pt x="263951" y="1979629"/>
                </a:cubicBezTo>
                <a:cubicBezTo>
                  <a:pt x="285650" y="2001328"/>
                  <a:pt x="301093" y="2000698"/>
                  <a:pt x="329938" y="2007909"/>
                </a:cubicBezTo>
                <a:cubicBezTo>
                  <a:pt x="389641" y="2004767"/>
                  <a:pt x="449810" y="2006560"/>
                  <a:pt x="509048" y="1998482"/>
                </a:cubicBezTo>
                <a:cubicBezTo>
                  <a:pt x="520273" y="1996951"/>
                  <a:pt x="526038" y="1978688"/>
                  <a:pt x="537328" y="1979629"/>
                </a:cubicBezTo>
                <a:cubicBezTo>
                  <a:pt x="641844" y="1988339"/>
                  <a:pt x="744718" y="2011052"/>
                  <a:pt x="848413" y="2026763"/>
                </a:cubicBezTo>
                <a:cubicBezTo>
                  <a:pt x="867267" y="2033047"/>
                  <a:pt x="885112" y="2044931"/>
                  <a:pt x="904974" y="2045616"/>
                </a:cubicBezTo>
                <a:lnTo>
                  <a:pt x="1121790" y="2036189"/>
                </a:lnTo>
                <a:cubicBezTo>
                  <a:pt x="1278162" y="2026416"/>
                  <a:pt x="1170622" y="2026763"/>
                  <a:pt x="1216058" y="2026763"/>
                </a:cubicBezTo>
              </a:path>
            </a:pathLst>
          </a:custGeom>
          <a:noFill/>
          <a:ln w="57150">
            <a:solidFill>
              <a:schemeClr val="accent2">
                <a:lumMod val="50000"/>
              </a:schemeClr>
            </a:solidFill>
            <a:headEnd type="oval"/>
            <a:tailEnd type="stealt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0" name="CuadroTexto 49">
            <a:extLst>
              <a:ext uri="{FF2B5EF4-FFF2-40B4-BE49-F238E27FC236}">
                <a16:creationId xmlns:a16="http://schemas.microsoft.com/office/drawing/2014/main" id="{79E48008-E635-2827-BC91-1FDA93A89A77}"/>
              </a:ext>
            </a:extLst>
          </p:cNvPr>
          <p:cNvSpPr txBox="1"/>
          <p:nvPr/>
        </p:nvSpPr>
        <p:spPr>
          <a:xfrm>
            <a:off x="8273591" y="4952268"/>
            <a:ext cx="3913187" cy="830997"/>
          </a:xfrm>
          <a:prstGeom prst="rect">
            <a:avLst/>
          </a:prstGeom>
          <a:noFill/>
        </p:spPr>
        <p:txBody>
          <a:bodyPr wrap="none" rtlCol="0">
            <a:spAutoFit/>
          </a:bodyPr>
          <a:lstStyle/>
          <a:p>
            <a:pPr marL="285750" indent="-285750">
              <a:buFont typeface="Arial" panose="020B0604020202020204" pitchFamily="34" charset="0"/>
              <a:buChar char="•"/>
            </a:pPr>
            <a:r>
              <a:rPr lang="es-CO" sz="2400" dirty="0"/>
              <a:t>Capital financiero (Usurero)</a:t>
            </a:r>
          </a:p>
          <a:p>
            <a:pPr marL="285750" indent="-285750">
              <a:buFont typeface="Arial" panose="020B0604020202020204" pitchFamily="34" charset="0"/>
              <a:buChar char="•"/>
            </a:pPr>
            <a:r>
              <a:rPr lang="es-CO" sz="2400" dirty="0"/>
              <a:t>Capital ficticio</a:t>
            </a:r>
            <a:endParaRPr lang="es-ES" sz="2400" dirty="0"/>
          </a:p>
        </p:txBody>
      </p:sp>
    </p:spTree>
    <p:extLst>
      <p:ext uri="{BB962C8B-B14F-4D97-AF65-F5344CB8AC3E}">
        <p14:creationId xmlns:p14="http://schemas.microsoft.com/office/powerpoint/2010/main" val="17377795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5C6B555-58E6-43B2-8D8B-1AC8ED419691}"/>
              </a:ext>
            </a:extLst>
          </p:cNvPr>
          <p:cNvSpPr txBox="1"/>
          <p:nvPr/>
        </p:nvSpPr>
        <p:spPr>
          <a:xfrm>
            <a:off x="0" y="2413337"/>
            <a:ext cx="12192000" cy="1107996"/>
          </a:xfrm>
          <a:prstGeom prst="rect">
            <a:avLst/>
          </a:prstGeom>
          <a:noFill/>
        </p:spPr>
        <p:txBody>
          <a:bodyPr wrap="square">
            <a:spAutoFit/>
          </a:bodyPr>
          <a:lstStyle/>
          <a:p>
            <a:pPr algn="ctr"/>
            <a:r>
              <a:rPr lang="es-CO" sz="6600" dirty="0">
                <a:solidFill>
                  <a:schemeClr val="accent6">
                    <a:lumMod val="50000"/>
                  </a:schemeClr>
                </a:solidFill>
              </a:rPr>
              <a:t>D</a:t>
            </a:r>
            <a:r>
              <a:rPr lang="es-CO" sz="6600" dirty="0">
                <a:solidFill>
                  <a:schemeClr val="accent6">
                    <a:lumMod val="50000"/>
                  </a:schemeClr>
                </a:solidFill>
                <a:sym typeface="Wingdings" panose="05000000000000000000" pitchFamily="2" charset="2"/>
              </a:rPr>
              <a:t>M</a:t>
            </a:r>
            <a:r>
              <a:rPr lang="es-CO" sz="6600" dirty="0">
                <a:solidFill>
                  <a:schemeClr val="accent2">
                    <a:lumMod val="75000"/>
                  </a:schemeClr>
                </a:solidFill>
                <a:sym typeface="Wingdings" panose="05000000000000000000" pitchFamily="2" charset="2"/>
              </a:rPr>
              <a:t></a:t>
            </a:r>
            <a:r>
              <a:rPr lang="es-CO" sz="6600" dirty="0">
                <a:solidFill>
                  <a:schemeClr val="accent6">
                    <a:lumMod val="50000"/>
                  </a:schemeClr>
                </a:solidFill>
                <a:sym typeface="Wingdings" panose="05000000000000000000" pitchFamily="2" charset="2"/>
              </a:rPr>
              <a:t>M´D´M´</a:t>
            </a:r>
            <a:r>
              <a:rPr lang="es-CO" sz="6600" dirty="0">
                <a:solidFill>
                  <a:schemeClr val="accent2">
                    <a:lumMod val="75000"/>
                  </a:schemeClr>
                </a:solidFill>
                <a:sym typeface="Wingdings" panose="05000000000000000000" pitchFamily="2" charset="2"/>
              </a:rPr>
              <a:t></a:t>
            </a:r>
            <a:r>
              <a:rPr lang="es-CO" sz="6600" dirty="0">
                <a:solidFill>
                  <a:schemeClr val="accent6">
                    <a:lumMod val="50000"/>
                  </a:schemeClr>
                </a:solidFill>
                <a:sym typeface="Wingdings" panose="05000000000000000000" pitchFamily="2" charset="2"/>
              </a:rPr>
              <a:t>M´´D´´</a:t>
            </a:r>
            <a:endParaRPr lang="es-CO" sz="6600" dirty="0">
              <a:solidFill>
                <a:schemeClr val="accent6">
                  <a:lumMod val="50000"/>
                </a:schemeClr>
              </a:solidFill>
            </a:endParaRPr>
          </a:p>
        </p:txBody>
      </p:sp>
      <p:sp>
        <p:nvSpPr>
          <p:cNvPr id="5" name="CuadroTexto 4">
            <a:extLst>
              <a:ext uri="{FF2B5EF4-FFF2-40B4-BE49-F238E27FC236}">
                <a16:creationId xmlns:a16="http://schemas.microsoft.com/office/drawing/2014/main" id="{773BC68B-71C6-0987-0352-9035E2463FC4}"/>
              </a:ext>
            </a:extLst>
          </p:cNvPr>
          <p:cNvSpPr txBox="1"/>
          <p:nvPr/>
        </p:nvSpPr>
        <p:spPr>
          <a:xfrm>
            <a:off x="3120273" y="1074656"/>
            <a:ext cx="7979749" cy="646331"/>
          </a:xfrm>
          <a:prstGeom prst="rect">
            <a:avLst/>
          </a:prstGeom>
          <a:noFill/>
        </p:spPr>
        <p:txBody>
          <a:bodyPr wrap="none" rtlCol="0">
            <a:spAutoFit/>
          </a:bodyPr>
          <a:lstStyle/>
          <a:p>
            <a:r>
              <a:rPr lang="es-CO" sz="3600" b="1" dirty="0">
                <a:solidFill>
                  <a:schemeClr val="accent2">
                    <a:lumMod val="75000"/>
                  </a:schemeClr>
                </a:solidFill>
              </a:rPr>
              <a:t>REPRODUCCIÓN AMPLIADA DEL CAPITAL</a:t>
            </a:r>
            <a:endParaRPr lang="es-ES" sz="3600" b="1" dirty="0">
              <a:solidFill>
                <a:schemeClr val="accent2">
                  <a:lumMod val="75000"/>
                </a:schemeClr>
              </a:solidFill>
            </a:endParaRPr>
          </a:p>
        </p:txBody>
      </p:sp>
      <p:sp>
        <p:nvSpPr>
          <p:cNvPr id="6" name="Flecha: a la derecha 5">
            <a:extLst>
              <a:ext uri="{FF2B5EF4-FFF2-40B4-BE49-F238E27FC236}">
                <a16:creationId xmlns:a16="http://schemas.microsoft.com/office/drawing/2014/main" id="{1EBAA003-0116-C464-B5E5-FDD4B9C0025C}"/>
              </a:ext>
            </a:extLst>
          </p:cNvPr>
          <p:cNvSpPr/>
          <p:nvPr/>
        </p:nvSpPr>
        <p:spPr>
          <a:xfrm>
            <a:off x="5671793" y="3716090"/>
            <a:ext cx="1923068" cy="669303"/>
          </a:xfrm>
          <a:prstGeom prst="rightArrow">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lin ang="2700000" scaled="1"/>
            <a:tileRect/>
          </a:gradFill>
          <a:ln cap="rnd">
            <a:gradFill flip="none" rotWithShape="1">
              <a:gsLst>
                <a:gs pos="36000">
                  <a:schemeClr val="accent1">
                    <a:lumMod val="5000"/>
                    <a:lumOff val="95000"/>
                  </a:schemeClr>
                </a:gs>
                <a:gs pos="59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Forma libre: forma 7">
            <a:extLst>
              <a:ext uri="{FF2B5EF4-FFF2-40B4-BE49-F238E27FC236}">
                <a16:creationId xmlns:a16="http://schemas.microsoft.com/office/drawing/2014/main" id="{7EFF2082-C370-23BE-40E9-D249BFEBD38D}"/>
              </a:ext>
            </a:extLst>
          </p:cNvPr>
          <p:cNvSpPr/>
          <p:nvPr/>
        </p:nvSpPr>
        <p:spPr>
          <a:xfrm rot="1210196">
            <a:off x="2554665" y="3337088"/>
            <a:ext cx="1131216" cy="1055833"/>
          </a:xfrm>
          <a:custGeom>
            <a:avLst/>
            <a:gdLst>
              <a:gd name="connsiteX0" fmla="*/ 75414 w 1131216"/>
              <a:gd name="connsiteY0" fmla="*/ 0 h 1055833"/>
              <a:gd name="connsiteX1" fmla="*/ 37707 w 1131216"/>
              <a:gd name="connsiteY1" fmla="*/ 47134 h 1055833"/>
              <a:gd name="connsiteX2" fmla="*/ 18853 w 1131216"/>
              <a:gd name="connsiteY2" fmla="*/ 122548 h 1055833"/>
              <a:gd name="connsiteX3" fmla="*/ 0 w 1131216"/>
              <a:gd name="connsiteY3" fmla="*/ 197962 h 1055833"/>
              <a:gd name="connsiteX4" fmla="*/ 28280 w 1131216"/>
              <a:gd name="connsiteY4" fmla="*/ 358218 h 1055833"/>
              <a:gd name="connsiteX5" fmla="*/ 94268 w 1131216"/>
              <a:gd name="connsiteY5" fmla="*/ 424206 h 1055833"/>
              <a:gd name="connsiteX6" fmla="*/ 122548 w 1131216"/>
              <a:gd name="connsiteY6" fmla="*/ 443059 h 1055833"/>
              <a:gd name="connsiteX7" fmla="*/ 150829 w 1131216"/>
              <a:gd name="connsiteY7" fmla="*/ 471340 h 1055833"/>
              <a:gd name="connsiteX8" fmla="*/ 263950 w 1131216"/>
              <a:gd name="connsiteY8" fmla="*/ 518474 h 1055833"/>
              <a:gd name="connsiteX9" fmla="*/ 584462 w 1131216"/>
              <a:gd name="connsiteY9" fmla="*/ 537327 h 1055833"/>
              <a:gd name="connsiteX10" fmla="*/ 575035 w 1131216"/>
              <a:gd name="connsiteY10" fmla="*/ 565608 h 1055833"/>
              <a:gd name="connsiteX11" fmla="*/ 556181 w 1131216"/>
              <a:gd name="connsiteY11" fmla="*/ 593888 h 1055833"/>
              <a:gd name="connsiteX12" fmla="*/ 565608 w 1131216"/>
              <a:gd name="connsiteY12" fmla="*/ 716437 h 1055833"/>
              <a:gd name="connsiteX13" fmla="*/ 612742 w 1131216"/>
              <a:gd name="connsiteY13" fmla="*/ 772998 h 1055833"/>
              <a:gd name="connsiteX14" fmla="*/ 669303 w 1131216"/>
              <a:gd name="connsiteY14" fmla="*/ 820132 h 1055833"/>
              <a:gd name="connsiteX15" fmla="*/ 707010 w 1131216"/>
              <a:gd name="connsiteY15" fmla="*/ 848412 h 1055833"/>
              <a:gd name="connsiteX16" fmla="*/ 763571 w 1131216"/>
              <a:gd name="connsiteY16" fmla="*/ 876692 h 1055833"/>
              <a:gd name="connsiteX17" fmla="*/ 801278 w 1131216"/>
              <a:gd name="connsiteY17" fmla="*/ 904973 h 1055833"/>
              <a:gd name="connsiteX18" fmla="*/ 876692 w 1131216"/>
              <a:gd name="connsiteY18" fmla="*/ 923826 h 1055833"/>
              <a:gd name="connsiteX19" fmla="*/ 999241 w 1131216"/>
              <a:gd name="connsiteY19" fmla="*/ 904973 h 1055833"/>
              <a:gd name="connsiteX20" fmla="*/ 1018095 w 1131216"/>
              <a:gd name="connsiteY20" fmla="*/ 952107 h 1055833"/>
              <a:gd name="connsiteX21" fmla="*/ 1055802 w 1131216"/>
              <a:gd name="connsiteY21" fmla="*/ 980387 h 1055833"/>
              <a:gd name="connsiteX22" fmla="*/ 1093509 w 1131216"/>
              <a:gd name="connsiteY22" fmla="*/ 1018094 h 1055833"/>
              <a:gd name="connsiteX23" fmla="*/ 1131216 w 1131216"/>
              <a:gd name="connsiteY23" fmla="*/ 1055802 h 1055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31216" h="1055833">
                <a:moveTo>
                  <a:pt x="75414" y="0"/>
                </a:moveTo>
                <a:cubicBezTo>
                  <a:pt x="62845" y="15711"/>
                  <a:pt x="46139" y="28866"/>
                  <a:pt x="37707" y="47134"/>
                </a:cubicBezTo>
                <a:cubicBezTo>
                  <a:pt x="26848" y="70661"/>
                  <a:pt x="24680" y="97300"/>
                  <a:pt x="18853" y="122548"/>
                </a:cubicBezTo>
                <a:cubicBezTo>
                  <a:pt x="1788" y="196494"/>
                  <a:pt x="18021" y="143896"/>
                  <a:pt x="0" y="197962"/>
                </a:cubicBezTo>
                <a:cubicBezTo>
                  <a:pt x="9427" y="251381"/>
                  <a:pt x="13378" y="306061"/>
                  <a:pt x="28280" y="358218"/>
                </a:cubicBezTo>
                <a:cubicBezTo>
                  <a:pt x="36015" y="385290"/>
                  <a:pt x="73964" y="409703"/>
                  <a:pt x="94268" y="424206"/>
                </a:cubicBezTo>
                <a:cubicBezTo>
                  <a:pt x="103487" y="430791"/>
                  <a:pt x="113845" y="435806"/>
                  <a:pt x="122548" y="443059"/>
                </a:cubicBezTo>
                <a:cubicBezTo>
                  <a:pt x="132790" y="451594"/>
                  <a:pt x="139581" y="464182"/>
                  <a:pt x="150829" y="471340"/>
                </a:cubicBezTo>
                <a:cubicBezTo>
                  <a:pt x="207124" y="507164"/>
                  <a:pt x="213133" y="505769"/>
                  <a:pt x="263950" y="518474"/>
                </a:cubicBezTo>
                <a:cubicBezTo>
                  <a:pt x="378028" y="512136"/>
                  <a:pt x="474284" y="493256"/>
                  <a:pt x="584462" y="537327"/>
                </a:cubicBezTo>
                <a:cubicBezTo>
                  <a:pt x="593688" y="541017"/>
                  <a:pt x="579479" y="556720"/>
                  <a:pt x="575035" y="565608"/>
                </a:cubicBezTo>
                <a:cubicBezTo>
                  <a:pt x="569968" y="575741"/>
                  <a:pt x="562466" y="584461"/>
                  <a:pt x="556181" y="593888"/>
                </a:cubicBezTo>
                <a:cubicBezTo>
                  <a:pt x="559323" y="634738"/>
                  <a:pt x="553271" y="677368"/>
                  <a:pt x="565608" y="716437"/>
                </a:cubicBezTo>
                <a:cubicBezTo>
                  <a:pt x="572998" y="739840"/>
                  <a:pt x="596437" y="754655"/>
                  <a:pt x="612742" y="772998"/>
                </a:cubicBezTo>
                <a:cubicBezTo>
                  <a:pt x="643359" y="807442"/>
                  <a:pt x="634752" y="795453"/>
                  <a:pt x="669303" y="820132"/>
                </a:cubicBezTo>
                <a:cubicBezTo>
                  <a:pt x="682088" y="829264"/>
                  <a:pt x="693538" y="840329"/>
                  <a:pt x="707010" y="848412"/>
                </a:cubicBezTo>
                <a:cubicBezTo>
                  <a:pt x="725085" y="859257"/>
                  <a:pt x="745496" y="865847"/>
                  <a:pt x="763571" y="876692"/>
                </a:cubicBezTo>
                <a:cubicBezTo>
                  <a:pt x="777043" y="884775"/>
                  <a:pt x="786775" y="898930"/>
                  <a:pt x="801278" y="904973"/>
                </a:cubicBezTo>
                <a:cubicBezTo>
                  <a:pt x="825196" y="914939"/>
                  <a:pt x="876692" y="923826"/>
                  <a:pt x="876692" y="923826"/>
                </a:cubicBezTo>
                <a:cubicBezTo>
                  <a:pt x="917542" y="917542"/>
                  <a:pt x="958713" y="896867"/>
                  <a:pt x="999241" y="904973"/>
                </a:cubicBezTo>
                <a:cubicBezTo>
                  <a:pt x="1015834" y="908292"/>
                  <a:pt x="1007942" y="938570"/>
                  <a:pt x="1018095" y="952107"/>
                </a:cubicBezTo>
                <a:cubicBezTo>
                  <a:pt x="1027522" y="964676"/>
                  <a:pt x="1043978" y="970041"/>
                  <a:pt x="1055802" y="980387"/>
                </a:cubicBezTo>
                <a:cubicBezTo>
                  <a:pt x="1069179" y="992092"/>
                  <a:pt x="1081804" y="1004717"/>
                  <a:pt x="1093509" y="1018094"/>
                </a:cubicBezTo>
                <a:cubicBezTo>
                  <a:pt x="1128703" y="1058316"/>
                  <a:pt x="1105072" y="1055802"/>
                  <a:pt x="1131216" y="1055802"/>
                </a:cubicBezTo>
              </a:path>
            </a:pathLst>
          </a:custGeom>
          <a:noFill/>
          <a:ln w="38100">
            <a:tailEnd type="triangl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CuadroTexto 8">
            <a:extLst>
              <a:ext uri="{FF2B5EF4-FFF2-40B4-BE49-F238E27FC236}">
                <a16:creationId xmlns:a16="http://schemas.microsoft.com/office/drawing/2014/main" id="{258AD102-2517-7FE8-BE9D-749E0C1D1A22}"/>
              </a:ext>
            </a:extLst>
          </p:cNvPr>
          <p:cNvSpPr txBox="1"/>
          <p:nvPr/>
        </p:nvSpPr>
        <p:spPr>
          <a:xfrm>
            <a:off x="2407322" y="4591857"/>
            <a:ext cx="3833422" cy="954107"/>
          </a:xfrm>
          <a:prstGeom prst="rect">
            <a:avLst/>
          </a:prstGeom>
          <a:noFill/>
        </p:spPr>
        <p:txBody>
          <a:bodyPr wrap="none" rtlCol="0">
            <a:spAutoFit/>
          </a:bodyPr>
          <a:lstStyle/>
          <a:p>
            <a:pPr marL="457200" indent="-457200">
              <a:buFont typeface="Arial" panose="020B0604020202020204" pitchFamily="34" charset="0"/>
              <a:buChar char="•"/>
            </a:pPr>
            <a:r>
              <a:rPr lang="es-CO" sz="2800" dirty="0"/>
              <a:t>Negociación Colectiva</a:t>
            </a:r>
          </a:p>
          <a:p>
            <a:pPr marL="457200" indent="-457200">
              <a:buFont typeface="Arial" panose="020B0604020202020204" pitchFamily="34" charset="0"/>
              <a:buChar char="•"/>
            </a:pPr>
            <a:r>
              <a:rPr lang="es-CO" sz="2800" dirty="0"/>
              <a:t>Legislación Laboral</a:t>
            </a:r>
          </a:p>
        </p:txBody>
      </p:sp>
      <p:sp>
        <p:nvSpPr>
          <p:cNvPr id="10" name="Forma libre: forma 9">
            <a:extLst>
              <a:ext uri="{FF2B5EF4-FFF2-40B4-BE49-F238E27FC236}">
                <a16:creationId xmlns:a16="http://schemas.microsoft.com/office/drawing/2014/main" id="{00A0C89B-1933-176D-CD6F-F323C534612F}"/>
              </a:ext>
            </a:extLst>
          </p:cNvPr>
          <p:cNvSpPr/>
          <p:nvPr/>
        </p:nvSpPr>
        <p:spPr>
          <a:xfrm>
            <a:off x="3459637" y="5533535"/>
            <a:ext cx="1527142" cy="641023"/>
          </a:xfrm>
          <a:custGeom>
            <a:avLst/>
            <a:gdLst>
              <a:gd name="connsiteX0" fmla="*/ 103695 w 1527142"/>
              <a:gd name="connsiteY0" fmla="*/ 0 h 641023"/>
              <a:gd name="connsiteX1" fmla="*/ 56561 w 1527142"/>
              <a:gd name="connsiteY1" fmla="*/ 18854 h 641023"/>
              <a:gd name="connsiteX2" fmla="*/ 37707 w 1527142"/>
              <a:gd name="connsiteY2" fmla="*/ 56561 h 641023"/>
              <a:gd name="connsiteX3" fmla="*/ 0 w 1527142"/>
              <a:gd name="connsiteY3" fmla="*/ 207390 h 641023"/>
              <a:gd name="connsiteX4" fmla="*/ 9427 w 1527142"/>
              <a:gd name="connsiteY4" fmla="*/ 339365 h 641023"/>
              <a:gd name="connsiteX5" fmla="*/ 47134 w 1527142"/>
              <a:gd name="connsiteY5" fmla="*/ 358219 h 641023"/>
              <a:gd name="connsiteX6" fmla="*/ 84841 w 1527142"/>
              <a:gd name="connsiteY6" fmla="*/ 386499 h 641023"/>
              <a:gd name="connsiteX7" fmla="*/ 207390 w 1527142"/>
              <a:gd name="connsiteY7" fmla="*/ 424207 h 641023"/>
              <a:gd name="connsiteX8" fmla="*/ 471340 w 1527142"/>
              <a:gd name="connsiteY8" fmla="*/ 386499 h 641023"/>
              <a:gd name="connsiteX9" fmla="*/ 537328 w 1527142"/>
              <a:gd name="connsiteY9" fmla="*/ 367646 h 641023"/>
              <a:gd name="connsiteX10" fmla="*/ 650450 w 1527142"/>
              <a:gd name="connsiteY10" fmla="*/ 348792 h 641023"/>
              <a:gd name="connsiteX11" fmla="*/ 867266 w 1527142"/>
              <a:gd name="connsiteY11" fmla="*/ 367646 h 641023"/>
              <a:gd name="connsiteX12" fmla="*/ 970961 w 1527142"/>
              <a:gd name="connsiteY12" fmla="*/ 452487 h 641023"/>
              <a:gd name="connsiteX13" fmla="*/ 1018095 w 1527142"/>
              <a:gd name="connsiteY13" fmla="*/ 490194 h 641023"/>
              <a:gd name="connsiteX14" fmla="*/ 1065229 w 1527142"/>
              <a:gd name="connsiteY14" fmla="*/ 527901 h 641023"/>
              <a:gd name="connsiteX15" fmla="*/ 1168924 w 1527142"/>
              <a:gd name="connsiteY15" fmla="*/ 584462 h 641023"/>
              <a:gd name="connsiteX16" fmla="*/ 1253765 w 1527142"/>
              <a:gd name="connsiteY16" fmla="*/ 612743 h 641023"/>
              <a:gd name="connsiteX17" fmla="*/ 1432874 w 1527142"/>
              <a:gd name="connsiteY17" fmla="*/ 631596 h 641023"/>
              <a:gd name="connsiteX18" fmla="*/ 1517716 w 1527142"/>
              <a:gd name="connsiteY18" fmla="*/ 631596 h 641023"/>
              <a:gd name="connsiteX19" fmla="*/ 1527142 w 1527142"/>
              <a:gd name="connsiteY19" fmla="*/ 641023 h 641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27142" h="641023">
                <a:moveTo>
                  <a:pt x="103695" y="0"/>
                </a:moveTo>
                <a:cubicBezTo>
                  <a:pt x="87984" y="6285"/>
                  <a:pt x="69409" y="7842"/>
                  <a:pt x="56561" y="18854"/>
                </a:cubicBezTo>
                <a:cubicBezTo>
                  <a:pt x="45891" y="27999"/>
                  <a:pt x="42433" y="43327"/>
                  <a:pt x="37707" y="56561"/>
                </a:cubicBezTo>
                <a:cubicBezTo>
                  <a:pt x="9564" y="135361"/>
                  <a:pt x="11541" y="138148"/>
                  <a:pt x="0" y="207390"/>
                </a:cubicBezTo>
                <a:cubicBezTo>
                  <a:pt x="3142" y="251382"/>
                  <a:pt x="-3728" y="297269"/>
                  <a:pt x="9427" y="339365"/>
                </a:cubicBezTo>
                <a:cubicBezTo>
                  <a:pt x="13619" y="352778"/>
                  <a:pt x="35217" y="350771"/>
                  <a:pt x="47134" y="358219"/>
                </a:cubicBezTo>
                <a:cubicBezTo>
                  <a:pt x="60457" y="366546"/>
                  <a:pt x="71518" y="378172"/>
                  <a:pt x="84841" y="386499"/>
                </a:cubicBezTo>
                <a:cubicBezTo>
                  <a:pt x="128717" y="413921"/>
                  <a:pt x="149533" y="411350"/>
                  <a:pt x="207390" y="424207"/>
                </a:cubicBezTo>
                <a:cubicBezTo>
                  <a:pt x="295373" y="411638"/>
                  <a:pt x="383741" y="401516"/>
                  <a:pt x="471340" y="386499"/>
                </a:cubicBezTo>
                <a:cubicBezTo>
                  <a:pt x="493887" y="382634"/>
                  <a:pt x="514943" y="372359"/>
                  <a:pt x="537328" y="367646"/>
                </a:cubicBezTo>
                <a:cubicBezTo>
                  <a:pt x="574736" y="359771"/>
                  <a:pt x="612743" y="355077"/>
                  <a:pt x="650450" y="348792"/>
                </a:cubicBezTo>
                <a:cubicBezTo>
                  <a:pt x="722722" y="355077"/>
                  <a:pt x="798244" y="345315"/>
                  <a:pt x="867266" y="367646"/>
                </a:cubicBezTo>
                <a:cubicBezTo>
                  <a:pt x="909758" y="381393"/>
                  <a:pt x="936300" y="424325"/>
                  <a:pt x="970961" y="452487"/>
                </a:cubicBezTo>
                <a:cubicBezTo>
                  <a:pt x="986577" y="465175"/>
                  <a:pt x="1002384" y="477625"/>
                  <a:pt x="1018095" y="490194"/>
                </a:cubicBezTo>
                <a:cubicBezTo>
                  <a:pt x="1033806" y="502763"/>
                  <a:pt x="1047976" y="517549"/>
                  <a:pt x="1065229" y="527901"/>
                </a:cubicBezTo>
                <a:cubicBezTo>
                  <a:pt x="1098738" y="548007"/>
                  <a:pt x="1132444" y="569870"/>
                  <a:pt x="1168924" y="584462"/>
                </a:cubicBezTo>
                <a:cubicBezTo>
                  <a:pt x="1196602" y="595533"/>
                  <a:pt x="1224077" y="610044"/>
                  <a:pt x="1253765" y="612743"/>
                </a:cubicBezTo>
                <a:cubicBezTo>
                  <a:pt x="1382690" y="624462"/>
                  <a:pt x="1323021" y="617864"/>
                  <a:pt x="1432874" y="631596"/>
                </a:cubicBezTo>
                <a:cubicBezTo>
                  <a:pt x="1476248" y="622921"/>
                  <a:pt x="1477777" y="615620"/>
                  <a:pt x="1517716" y="631596"/>
                </a:cubicBezTo>
                <a:cubicBezTo>
                  <a:pt x="1521842" y="633246"/>
                  <a:pt x="1524000" y="637881"/>
                  <a:pt x="1527142" y="641023"/>
                </a:cubicBezTo>
              </a:path>
            </a:pathLst>
          </a:custGeom>
          <a:noFill/>
          <a:ln w="38100">
            <a:tailEnd type="triangl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CuadroTexto 10">
            <a:extLst>
              <a:ext uri="{FF2B5EF4-FFF2-40B4-BE49-F238E27FC236}">
                <a16:creationId xmlns:a16="http://schemas.microsoft.com/office/drawing/2014/main" id="{F98B2B41-B588-52D3-DFCC-8B1481D11CA5}"/>
              </a:ext>
            </a:extLst>
          </p:cNvPr>
          <p:cNvSpPr txBox="1"/>
          <p:nvPr/>
        </p:nvSpPr>
        <p:spPr>
          <a:xfrm>
            <a:off x="5017374" y="5615243"/>
            <a:ext cx="2888227" cy="954107"/>
          </a:xfrm>
          <a:prstGeom prst="rect">
            <a:avLst/>
          </a:prstGeom>
          <a:noFill/>
        </p:spPr>
        <p:txBody>
          <a:bodyPr wrap="none" rtlCol="0">
            <a:spAutoFit/>
          </a:bodyPr>
          <a:lstStyle/>
          <a:p>
            <a:r>
              <a:rPr lang="es-CO" sz="2800" dirty="0"/>
              <a:t>Lucha de intereses</a:t>
            </a:r>
          </a:p>
          <a:p>
            <a:r>
              <a:rPr lang="es-CO" sz="2800" dirty="0"/>
              <a:t>  (Lucha de clases)</a:t>
            </a:r>
            <a:endParaRPr lang="es-ES" sz="2800" dirty="0"/>
          </a:p>
        </p:txBody>
      </p:sp>
      <p:sp>
        <p:nvSpPr>
          <p:cNvPr id="12" name="CuadroTexto 11">
            <a:extLst>
              <a:ext uri="{FF2B5EF4-FFF2-40B4-BE49-F238E27FC236}">
                <a16:creationId xmlns:a16="http://schemas.microsoft.com/office/drawing/2014/main" id="{CBE5F697-559C-714E-F29E-7E03E6AF2FBE}"/>
              </a:ext>
            </a:extLst>
          </p:cNvPr>
          <p:cNvSpPr txBox="1"/>
          <p:nvPr/>
        </p:nvSpPr>
        <p:spPr>
          <a:xfrm>
            <a:off x="7899662" y="3903783"/>
            <a:ext cx="4337854" cy="1938992"/>
          </a:xfrm>
          <a:prstGeom prst="rect">
            <a:avLst/>
          </a:prstGeom>
          <a:noFill/>
        </p:spPr>
        <p:txBody>
          <a:bodyPr wrap="none" rtlCol="0">
            <a:spAutoFit/>
          </a:bodyPr>
          <a:lstStyle/>
          <a:p>
            <a:pPr marL="285750" indent="-285750">
              <a:buFont typeface="Arial" panose="020B0604020202020204" pitchFamily="34" charset="0"/>
              <a:buChar char="•"/>
            </a:pPr>
            <a:r>
              <a:rPr lang="es-CO" sz="2000" dirty="0"/>
              <a:t>Sistema económico </a:t>
            </a:r>
          </a:p>
          <a:p>
            <a:pPr marL="285750" indent="-285750">
              <a:buFont typeface="Arial" panose="020B0604020202020204" pitchFamily="34" charset="0"/>
              <a:buChar char="•"/>
            </a:pPr>
            <a:r>
              <a:rPr lang="es-CO" sz="2000" dirty="0"/>
              <a:t>Crecimiento económico</a:t>
            </a:r>
          </a:p>
          <a:p>
            <a:pPr marL="285750" indent="-285750">
              <a:buFont typeface="Arial" panose="020B0604020202020204" pitchFamily="34" charset="0"/>
              <a:buChar char="•"/>
            </a:pPr>
            <a:r>
              <a:rPr lang="es-CO" sz="2000" dirty="0"/>
              <a:t>Empleo</a:t>
            </a:r>
          </a:p>
          <a:p>
            <a:pPr marL="285750" indent="-285750">
              <a:buFont typeface="Arial" panose="020B0604020202020204" pitchFamily="34" charset="0"/>
              <a:buChar char="•"/>
            </a:pPr>
            <a:r>
              <a:rPr lang="es-CO" sz="2000" dirty="0"/>
              <a:t>Políticas públicas (lucha de clases)</a:t>
            </a:r>
          </a:p>
          <a:p>
            <a:pPr marL="285750" indent="-285750">
              <a:buFont typeface="Arial" panose="020B0604020202020204" pitchFamily="34" charset="0"/>
              <a:buChar char="•"/>
            </a:pPr>
            <a:r>
              <a:rPr lang="es-CO" sz="2000" dirty="0"/>
              <a:t>Tecnología y productividad</a:t>
            </a:r>
          </a:p>
          <a:p>
            <a:r>
              <a:rPr lang="es-CO" sz="2000" dirty="0"/>
              <a:t>         (Desarrollo de fuerzas productivas)</a:t>
            </a:r>
            <a:endParaRPr lang="es-ES" sz="2000" dirty="0"/>
          </a:p>
        </p:txBody>
      </p:sp>
      <p:cxnSp>
        <p:nvCxnSpPr>
          <p:cNvPr id="14" name="Conector recto 13">
            <a:extLst>
              <a:ext uri="{FF2B5EF4-FFF2-40B4-BE49-F238E27FC236}">
                <a16:creationId xmlns:a16="http://schemas.microsoft.com/office/drawing/2014/main" id="{729CCAE3-1739-C441-B4FD-C20CC223E7A4}"/>
              </a:ext>
            </a:extLst>
          </p:cNvPr>
          <p:cNvCxnSpPr/>
          <p:nvPr/>
        </p:nvCxnSpPr>
        <p:spPr>
          <a:xfrm>
            <a:off x="3516199" y="3521333"/>
            <a:ext cx="7494309" cy="0"/>
          </a:xfrm>
          <a:prstGeom prst="line">
            <a:avLst/>
          </a:prstGeom>
          <a:ln w="57150" cmpd="dbl">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0" scaled="1"/>
              <a:tileRect/>
            </a:gradFill>
            <a:bevel/>
          </a:ln>
        </p:spPr>
        <p:style>
          <a:lnRef idx="1">
            <a:schemeClr val="accent1"/>
          </a:lnRef>
          <a:fillRef idx="0">
            <a:schemeClr val="accent1"/>
          </a:fillRef>
          <a:effectRef idx="0">
            <a:schemeClr val="accent1"/>
          </a:effectRef>
          <a:fontRef idx="minor">
            <a:schemeClr val="tx1"/>
          </a:fontRef>
        </p:style>
      </p:cxnSp>
      <p:sp>
        <p:nvSpPr>
          <p:cNvPr id="15" name="Arco 14">
            <a:extLst>
              <a:ext uri="{FF2B5EF4-FFF2-40B4-BE49-F238E27FC236}">
                <a16:creationId xmlns:a16="http://schemas.microsoft.com/office/drawing/2014/main" id="{CE103C06-283D-8EA8-C30A-709A42A7928E}"/>
              </a:ext>
            </a:extLst>
          </p:cNvPr>
          <p:cNvSpPr/>
          <p:nvPr/>
        </p:nvSpPr>
        <p:spPr>
          <a:xfrm rot="11159460">
            <a:off x="3520949" y="3187420"/>
            <a:ext cx="851898" cy="784349"/>
          </a:xfrm>
          <a:prstGeom prst="arc">
            <a:avLst/>
          </a:prstGeom>
          <a:ln w="57150" cmpd="dbl">
            <a:solidFill>
              <a:schemeClr val="accent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cxnSp>
        <p:nvCxnSpPr>
          <p:cNvPr id="17" name="Conector recto de flecha 16">
            <a:extLst>
              <a:ext uri="{FF2B5EF4-FFF2-40B4-BE49-F238E27FC236}">
                <a16:creationId xmlns:a16="http://schemas.microsoft.com/office/drawing/2014/main" id="{3EB9E46C-CD07-516F-65B1-028E07EFA50A}"/>
              </a:ext>
            </a:extLst>
          </p:cNvPr>
          <p:cNvCxnSpPr>
            <a:cxnSpLocks/>
          </p:cNvCxnSpPr>
          <p:nvPr/>
        </p:nvCxnSpPr>
        <p:spPr>
          <a:xfrm>
            <a:off x="3902853" y="3972690"/>
            <a:ext cx="1649534" cy="41395"/>
          </a:xfrm>
          <a:prstGeom prst="straightConnector1">
            <a:avLst/>
          </a:prstGeom>
          <a:ln w="57150" cmpd="dbl">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88561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95CEA31-588A-4DA7-A76F-C0D98591F5E3}"/>
              </a:ext>
            </a:extLst>
          </p:cNvPr>
          <p:cNvSpPr txBox="1"/>
          <p:nvPr/>
        </p:nvSpPr>
        <p:spPr>
          <a:xfrm>
            <a:off x="3233393" y="1608547"/>
            <a:ext cx="9040305" cy="630942"/>
          </a:xfrm>
          <a:prstGeom prst="rect">
            <a:avLst/>
          </a:prstGeom>
          <a:noFill/>
        </p:spPr>
        <p:txBody>
          <a:bodyPr wrap="square">
            <a:spAutoFit/>
          </a:bodyPr>
          <a:lstStyle/>
          <a:p>
            <a:r>
              <a:rPr lang="es-CO" sz="3500">
                <a:solidFill>
                  <a:schemeClr val="accent6">
                    <a:lumMod val="50000"/>
                  </a:schemeClr>
                </a:solidFill>
              </a:rPr>
              <a:t>OTROS EFECTOS  SISTEMICOS SOBRE EL TRABAJO</a:t>
            </a:r>
            <a:endParaRPr lang="es-CO" sz="3500" dirty="0">
              <a:solidFill>
                <a:schemeClr val="accent6">
                  <a:lumMod val="50000"/>
                </a:schemeClr>
              </a:solidFill>
            </a:endParaRPr>
          </a:p>
        </p:txBody>
      </p:sp>
      <p:sp>
        <p:nvSpPr>
          <p:cNvPr id="3" name="CuadroTexto 2">
            <a:extLst>
              <a:ext uri="{FF2B5EF4-FFF2-40B4-BE49-F238E27FC236}">
                <a16:creationId xmlns:a16="http://schemas.microsoft.com/office/drawing/2014/main" id="{97A11486-4BC6-173F-9FA1-E4FAD4813B9E}"/>
              </a:ext>
            </a:extLst>
          </p:cNvPr>
          <p:cNvSpPr txBox="1"/>
          <p:nvPr/>
        </p:nvSpPr>
        <p:spPr>
          <a:xfrm>
            <a:off x="3760793" y="456892"/>
            <a:ext cx="7691842" cy="830997"/>
          </a:xfrm>
          <a:prstGeom prst="rect">
            <a:avLst/>
          </a:prstGeom>
          <a:solidFill>
            <a:schemeClr val="accent1">
              <a:lumMod val="60000"/>
              <a:lumOff val="40000"/>
            </a:schemeClr>
          </a:solidFill>
        </p:spPr>
        <p:txBody>
          <a:bodyPr wrap="square" rtlCol="0">
            <a:spAutoFit/>
          </a:bodyPr>
          <a:lstStyle/>
          <a:p>
            <a:r>
              <a:rPr lang="es-CO" sz="2400" dirty="0">
                <a:solidFill>
                  <a:schemeClr val="bg1"/>
                </a:solidFill>
              </a:rPr>
              <a:t>Hasta acá es lo que se conoce como composición orgánica del capital y los ciclos de acumulación en el capitalismo</a:t>
            </a:r>
            <a:endParaRPr lang="es-ES" sz="2400" dirty="0">
              <a:solidFill>
                <a:schemeClr val="bg1"/>
              </a:solidFill>
            </a:endParaRPr>
          </a:p>
        </p:txBody>
      </p:sp>
      <p:sp>
        <p:nvSpPr>
          <p:cNvPr id="4" name="CuadroTexto 3">
            <a:extLst>
              <a:ext uri="{FF2B5EF4-FFF2-40B4-BE49-F238E27FC236}">
                <a16:creationId xmlns:a16="http://schemas.microsoft.com/office/drawing/2014/main" id="{FA894A37-F6F4-575F-6DF1-23A11892DA12}"/>
              </a:ext>
            </a:extLst>
          </p:cNvPr>
          <p:cNvSpPr txBox="1"/>
          <p:nvPr/>
        </p:nvSpPr>
        <p:spPr>
          <a:xfrm>
            <a:off x="4674119" y="2104731"/>
            <a:ext cx="6458479" cy="1107996"/>
          </a:xfrm>
          <a:prstGeom prst="rect">
            <a:avLst/>
          </a:prstGeom>
          <a:noFill/>
        </p:spPr>
        <p:txBody>
          <a:bodyPr wrap="square">
            <a:spAutoFit/>
          </a:bodyPr>
          <a:lstStyle/>
          <a:p>
            <a:r>
              <a:rPr lang="es-CO" sz="6600" dirty="0">
                <a:solidFill>
                  <a:schemeClr val="accent6">
                    <a:lumMod val="50000"/>
                  </a:schemeClr>
                </a:solidFill>
              </a:rPr>
              <a:t>D </a:t>
            </a:r>
            <a:r>
              <a:rPr lang="es-CO" sz="6600" dirty="0">
                <a:solidFill>
                  <a:schemeClr val="accent6">
                    <a:lumMod val="50000"/>
                  </a:schemeClr>
                </a:solidFill>
                <a:sym typeface="Wingdings" panose="05000000000000000000" pitchFamily="2" charset="2"/>
              </a:rPr>
              <a:t> M </a:t>
            </a:r>
            <a:r>
              <a:rPr lang="es-CO" sz="6600" dirty="0">
                <a:solidFill>
                  <a:schemeClr val="accent2">
                    <a:lumMod val="75000"/>
                  </a:schemeClr>
                </a:solidFill>
                <a:sym typeface="Wingdings" panose="05000000000000000000" pitchFamily="2" charset="2"/>
              </a:rPr>
              <a:t></a:t>
            </a:r>
            <a:r>
              <a:rPr lang="es-CO" sz="6600" dirty="0">
                <a:solidFill>
                  <a:schemeClr val="accent6">
                    <a:lumMod val="50000"/>
                  </a:schemeClr>
                </a:solidFill>
                <a:sym typeface="Wingdings" panose="05000000000000000000" pitchFamily="2" charset="2"/>
              </a:rPr>
              <a:t> M´D´</a:t>
            </a:r>
            <a:endParaRPr lang="es-CO" sz="6600" dirty="0">
              <a:solidFill>
                <a:schemeClr val="accent6">
                  <a:lumMod val="50000"/>
                </a:schemeClr>
              </a:solidFill>
            </a:endParaRPr>
          </a:p>
        </p:txBody>
      </p:sp>
      <p:sp>
        <p:nvSpPr>
          <p:cNvPr id="5" name="CuadroTexto 4">
            <a:extLst>
              <a:ext uri="{FF2B5EF4-FFF2-40B4-BE49-F238E27FC236}">
                <a16:creationId xmlns:a16="http://schemas.microsoft.com/office/drawing/2014/main" id="{80339A1F-458C-2BF1-50D9-C48E384ABC5A}"/>
              </a:ext>
            </a:extLst>
          </p:cNvPr>
          <p:cNvSpPr txBox="1"/>
          <p:nvPr/>
        </p:nvSpPr>
        <p:spPr>
          <a:xfrm>
            <a:off x="4674118" y="3846563"/>
            <a:ext cx="7532640" cy="2554545"/>
          </a:xfrm>
          <a:prstGeom prst="rect">
            <a:avLst/>
          </a:prstGeom>
          <a:noFill/>
        </p:spPr>
        <p:txBody>
          <a:bodyPr wrap="none" rtlCol="0">
            <a:spAutoFit/>
          </a:bodyPr>
          <a:lstStyle/>
          <a:p>
            <a:pPr marL="285750" indent="-285750">
              <a:buFont typeface="Arial" panose="020B0604020202020204" pitchFamily="34" charset="0"/>
              <a:buChar char="•"/>
            </a:pPr>
            <a:r>
              <a:rPr lang="es-ES" sz="3200" dirty="0"/>
              <a:t>Movilidad laboral (ingresos)</a:t>
            </a:r>
          </a:p>
          <a:p>
            <a:pPr marL="285750" indent="-285750">
              <a:buFont typeface="Arial" panose="020B0604020202020204" pitchFamily="34" charset="0"/>
              <a:buChar char="•"/>
            </a:pPr>
            <a:r>
              <a:rPr lang="es-ES" sz="3200" dirty="0"/>
              <a:t>Movilidad laboral internacional</a:t>
            </a:r>
          </a:p>
          <a:p>
            <a:pPr marL="285750" indent="-285750">
              <a:buFont typeface="Arial" panose="020B0604020202020204" pitchFamily="34" charset="0"/>
              <a:buChar char="•"/>
            </a:pPr>
            <a:r>
              <a:rPr lang="es-ES" sz="3200" dirty="0"/>
              <a:t>Crisis sistémicas (empleo)</a:t>
            </a:r>
          </a:p>
          <a:p>
            <a:pPr marL="285750" indent="-285750">
              <a:buFont typeface="Arial" panose="020B0604020202020204" pitchFamily="34" charset="0"/>
              <a:buChar char="•"/>
            </a:pPr>
            <a:r>
              <a:rPr lang="es-ES" sz="3200" dirty="0"/>
              <a:t>Formalidad laboral (condiciones laborales)</a:t>
            </a:r>
          </a:p>
          <a:p>
            <a:pPr marL="285750" indent="-285750">
              <a:buFont typeface="Arial" panose="020B0604020202020204" pitchFamily="34" charset="0"/>
              <a:buChar char="•"/>
            </a:pPr>
            <a:r>
              <a:rPr lang="es-ES" sz="3200" dirty="0"/>
              <a:t>Crisis Ambiental </a:t>
            </a:r>
          </a:p>
        </p:txBody>
      </p:sp>
      <p:sp>
        <p:nvSpPr>
          <p:cNvPr id="6" name="Cerrar llave 5">
            <a:extLst>
              <a:ext uri="{FF2B5EF4-FFF2-40B4-BE49-F238E27FC236}">
                <a16:creationId xmlns:a16="http://schemas.microsoft.com/office/drawing/2014/main" id="{3E048E02-9521-AE85-FEF7-36DBA36A38A4}"/>
              </a:ext>
            </a:extLst>
          </p:cNvPr>
          <p:cNvSpPr/>
          <p:nvPr/>
        </p:nvSpPr>
        <p:spPr>
          <a:xfrm rot="5400000">
            <a:off x="7437600" y="251477"/>
            <a:ext cx="630315" cy="6157279"/>
          </a:xfrm>
          <a:custGeom>
            <a:avLst/>
            <a:gdLst>
              <a:gd name="connsiteX0" fmla="*/ 0 w 630315"/>
              <a:gd name="connsiteY0" fmla="*/ 0 h 6157279"/>
              <a:gd name="connsiteX1" fmla="*/ 315158 w 630315"/>
              <a:gd name="connsiteY1" fmla="*/ 156217 h 6157279"/>
              <a:gd name="connsiteX2" fmla="*/ 315158 w 630315"/>
              <a:gd name="connsiteY2" fmla="*/ 2886094 h 6157279"/>
              <a:gd name="connsiteX3" fmla="*/ 630316 w 630315"/>
              <a:gd name="connsiteY3" fmla="*/ 3042311 h 6157279"/>
              <a:gd name="connsiteX4" fmla="*/ 315158 w 630315"/>
              <a:gd name="connsiteY4" fmla="*/ 3198528 h 6157279"/>
              <a:gd name="connsiteX5" fmla="*/ 315158 w 630315"/>
              <a:gd name="connsiteY5" fmla="*/ 6001062 h 6157279"/>
              <a:gd name="connsiteX6" fmla="*/ 0 w 630315"/>
              <a:gd name="connsiteY6" fmla="*/ 6157279 h 6157279"/>
              <a:gd name="connsiteX7" fmla="*/ 0 w 630315"/>
              <a:gd name="connsiteY7" fmla="*/ 0 h 6157279"/>
              <a:gd name="connsiteX0" fmla="*/ 0 w 630315"/>
              <a:gd name="connsiteY0" fmla="*/ 0 h 6157279"/>
              <a:gd name="connsiteX1" fmla="*/ 315158 w 630315"/>
              <a:gd name="connsiteY1" fmla="*/ 156217 h 6157279"/>
              <a:gd name="connsiteX2" fmla="*/ 315158 w 630315"/>
              <a:gd name="connsiteY2" fmla="*/ 2886094 h 6157279"/>
              <a:gd name="connsiteX3" fmla="*/ 630316 w 630315"/>
              <a:gd name="connsiteY3" fmla="*/ 3042311 h 6157279"/>
              <a:gd name="connsiteX4" fmla="*/ 315158 w 630315"/>
              <a:gd name="connsiteY4" fmla="*/ 3198528 h 6157279"/>
              <a:gd name="connsiteX5" fmla="*/ 315158 w 630315"/>
              <a:gd name="connsiteY5" fmla="*/ 6001062 h 6157279"/>
              <a:gd name="connsiteX6" fmla="*/ 0 w 630315"/>
              <a:gd name="connsiteY6" fmla="*/ 6157279 h 615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0315" h="6157279" stroke="0" extrusionOk="0">
                <a:moveTo>
                  <a:pt x="0" y="0"/>
                </a:moveTo>
                <a:cubicBezTo>
                  <a:pt x="161485" y="1583"/>
                  <a:pt x="308422" y="73082"/>
                  <a:pt x="315158" y="156217"/>
                </a:cubicBezTo>
                <a:cubicBezTo>
                  <a:pt x="303287" y="1101013"/>
                  <a:pt x="338042" y="1731022"/>
                  <a:pt x="315158" y="2886094"/>
                </a:cubicBezTo>
                <a:cubicBezTo>
                  <a:pt x="306691" y="2971985"/>
                  <a:pt x="460226" y="3040982"/>
                  <a:pt x="630316" y="3042311"/>
                </a:cubicBezTo>
                <a:cubicBezTo>
                  <a:pt x="455723" y="3040549"/>
                  <a:pt x="324870" y="3121291"/>
                  <a:pt x="315158" y="3198528"/>
                </a:cubicBezTo>
                <a:cubicBezTo>
                  <a:pt x="361234" y="4530053"/>
                  <a:pt x="230257" y="5081330"/>
                  <a:pt x="315158" y="6001062"/>
                </a:cubicBezTo>
                <a:cubicBezTo>
                  <a:pt x="313002" y="6064301"/>
                  <a:pt x="170723" y="6182362"/>
                  <a:pt x="0" y="6157279"/>
                </a:cubicBezTo>
                <a:cubicBezTo>
                  <a:pt x="-100529" y="3862681"/>
                  <a:pt x="-11466" y="3007346"/>
                  <a:pt x="0" y="0"/>
                </a:cubicBezTo>
                <a:close/>
              </a:path>
              <a:path w="630315" h="6157279" fill="none" extrusionOk="0">
                <a:moveTo>
                  <a:pt x="0" y="0"/>
                </a:moveTo>
                <a:cubicBezTo>
                  <a:pt x="176972" y="-11647"/>
                  <a:pt x="310058" y="78945"/>
                  <a:pt x="315158" y="156217"/>
                </a:cubicBezTo>
                <a:cubicBezTo>
                  <a:pt x="323507" y="625750"/>
                  <a:pt x="274346" y="1525815"/>
                  <a:pt x="315158" y="2886094"/>
                </a:cubicBezTo>
                <a:cubicBezTo>
                  <a:pt x="300478" y="2958306"/>
                  <a:pt x="463921" y="3032274"/>
                  <a:pt x="630316" y="3042311"/>
                </a:cubicBezTo>
                <a:cubicBezTo>
                  <a:pt x="456893" y="3058160"/>
                  <a:pt x="310681" y="3120387"/>
                  <a:pt x="315158" y="3198528"/>
                </a:cubicBezTo>
                <a:cubicBezTo>
                  <a:pt x="301899" y="4138698"/>
                  <a:pt x="396938" y="5643095"/>
                  <a:pt x="315158" y="6001062"/>
                </a:cubicBezTo>
                <a:cubicBezTo>
                  <a:pt x="327201" y="6109779"/>
                  <a:pt x="173936" y="6163197"/>
                  <a:pt x="0" y="6157279"/>
                </a:cubicBezTo>
              </a:path>
              <a:path w="630315" h="6157279" fill="none" stroke="0" extrusionOk="0">
                <a:moveTo>
                  <a:pt x="0" y="0"/>
                </a:moveTo>
                <a:cubicBezTo>
                  <a:pt x="170446" y="-5179"/>
                  <a:pt x="313587" y="70102"/>
                  <a:pt x="315158" y="156217"/>
                </a:cubicBezTo>
                <a:cubicBezTo>
                  <a:pt x="266222" y="1062980"/>
                  <a:pt x="457390" y="2019827"/>
                  <a:pt x="315158" y="2886094"/>
                </a:cubicBezTo>
                <a:cubicBezTo>
                  <a:pt x="311866" y="2966862"/>
                  <a:pt x="478973" y="3036446"/>
                  <a:pt x="630316" y="3042311"/>
                </a:cubicBezTo>
                <a:cubicBezTo>
                  <a:pt x="458494" y="3042679"/>
                  <a:pt x="314826" y="3114621"/>
                  <a:pt x="315158" y="3198528"/>
                </a:cubicBezTo>
                <a:cubicBezTo>
                  <a:pt x="332820" y="3782430"/>
                  <a:pt x="314172" y="5660966"/>
                  <a:pt x="315158" y="6001062"/>
                </a:cubicBezTo>
                <a:cubicBezTo>
                  <a:pt x="312894" y="6058517"/>
                  <a:pt x="171161" y="6172632"/>
                  <a:pt x="0" y="6157279"/>
                </a:cubicBezTo>
              </a:path>
            </a:pathLst>
          </a:custGeom>
          <a:ln w="57150">
            <a:extLst>
              <a:ext uri="{C807C97D-BFC1-408E-A445-0C87EB9F89A2}">
                <ask:lineSketchStyleProps xmlns:ask="http://schemas.microsoft.com/office/drawing/2018/sketchyshapes" sd="3705000160">
                  <a:prstGeom prst="rightBrace">
                    <a:avLst>
                      <a:gd name="adj1" fmla="val 24784"/>
                      <a:gd name="adj2" fmla="val 49410"/>
                    </a:avLst>
                  </a:prstGeom>
                  <ask:type>
                    <ask:lineSketchCurved/>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Tree>
    <p:extLst>
      <p:ext uri="{BB962C8B-B14F-4D97-AF65-F5344CB8AC3E}">
        <p14:creationId xmlns:p14="http://schemas.microsoft.com/office/powerpoint/2010/main" val="15371781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9F8D03E-0A2E-4464-8549-F8750E3AED22}"/>
              </a:ext>
            </a:extLst>
          </p:cNvPr>
          <p:cNvSpPr txBox="1"/>
          <p:nvPr/>
        </p:nvSpPr>
        <p:spPr>
          <a:xfrm>
            <a:off x="348791" y="4440338"/>
            <a:ext cx="9973560" cy="1754326"/>
          </a:xfrm>
          <a:prstGeom prst="rect">
            <a:avLst/>
          </a:prstGeom>
          <a:noFill/>
        </p:spPr>
        <p:txBody>
          <a:bodyPr wrap="square">
            <a:spAutoFit/>
          </a:bodyPr>
          <a:lstStyle/>
          <a:p>
            <a:r>
              <a:rPr lang="es-CO" sz="3600" b="1" dirty="0">
                <a:solidFill>
                  <a:schemeClr val="accent6">
                    <a:lumMod val="50000"/>
                  </a:schemeClr>
                </a:solidFill>
              </a:rPr>
              <a:t>La inteligencia artificial, la </a:t>
            </a:r>
            <a:r>
              <a:rPr lang="es-CO" sz="3600" b="1" dirty="0" err="1">
                <a:solidFill>
                  <a:schemeClr val="accent6">
                    <a:lumMod val="50000"/>
                  </a:schemeClr>
                </a:solidFill>
              </a:rPr>
              <a:t>big</a:t>
            </a:r>
            <a:r>
              <a:rPr lang="es-CO" sz="3600" b="1" dirty="0">
                <a:solidFill>
                  <a:schemeClr val="accent6">
                    <a:lumMod val="50000"/>
                  </a:schemeClr>
                </a:solidFill>
              </a:rPr>
              <a:t> data, procesamiento de datos, robótica, nano tecnología, seguirán reconfigurando el mundo laboral</a:t>
            </a:r>
          </a:p>
        </p:txBody>
      </p:sp>
      <p:sp>
        <p:nvSpPr>
          <p:cNvPr id="3" name="CuadroTexto 2">
            <a:extLst>
              <a:ext uri="{FF2B5EF4-FFF2-40B4-BE49-F238E27FC236}">
                <a16:creationId xmlns:a16="http://schemas.microsoft.com/office/drawing/2014/main" id="{B6DFE892-43B2-2937-3C36-185E76850345}"/>
              </a:ext>
            </a:extLst>
          </p:cNvPr>
          <p:cNvSpPr txBox="1"/>
          <p:nvPr/>
        </p:nvSpPr>
        <p:spPr>
          <a:xfrm>
            <a:off x="2422688" y="3732452"/>
            <a:ext cx="6135719" cy="707886"/>
          </a:xfrm>
          <a:prstGeom prst="rect">
            <a:avLst/>
          </a:prstGeom>
          <a:noFill/>
        </p:spPr>
        <p:txBody>
          <a:bodyPr wrap="none" rtlCol="0">
            <a:spAutoFit/>
          </a:bodyPr>
          <a:lstStyle/>
          <a:p>
            <a:r>
              <a:rPr lang="es-ES" sz="4000" b="1" dirty="0">
                <a:solidFill>
                  <a:schemeClr val="accent2">
                    <a:lumMod val="50000"/>
                  </a:schemeClr>
                </a:solidFill>
              </a:rPr>
              <a:t>Movilidad laboral (ingresos)</a:t>
            </a:r>
          </a:p>
        </p:txBody>
      </p:sp>
    </p:spTree>
    <p:extLst>
      <p:ext uri="{BB962C8B-B14F-4D97-AF65-F5344CB8AC3E}">
        <p14:creationId xmlns:p14="http://schemas.microsoft.com/office/powerpoint/2010/main" val="29835793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esquinas redondeadas 1">
            <a:extLst>
              <a:ext uri="{FF2B5EF4-FFF2-40B4-BE49-F238E27FC236}">
                <a16:creationId xmlns:a16="http://schemas.microsoft.com/office/drawing/2014/main" id="{561BE991-37B2-17FB-2992-A206CB30B39F}"/>
              </a:ext>
            </a:extLst>
          </p:cNvPr>
          <p:cNvSpPr/>
          <p:nvPr/>
        </p:nvSpPr>
        <p:spPr>
          <a:xfrm>
            <a:off x="1546193" y="4731798"/>
            <a:ext cx="2848250" cy="106975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t>V. MAQUINARIA</a:t>
            </a:r>
          </a:p>
        </p:txBody>
      </p:sp>
      <p:sp>
        <p:nvSpPr>
          <p:cNvPr id="4" name="Rectángulo: esquinas redondeadas 3">
            <a:extLst>
              <a:ext uri="{FF2B5EF4-FFF2-40B4-BE49-F238E27FC236}">
                <a16:creationId xmlns:a16="http://schemas.microsoft.com/office/drawing/2014/main" id="{0CEAA3AE-58FE-37CF-A1B8-6A9D968EAECE}"/>
              </a:ext>
            </a:extLst>
          </p:cNvPr>
          <p:cNvSpPr/>
          <p:nvPr/>
        </p:nvSpPr>
        <p:spPr>
          <a:xfrm>
            <a:off x="1546191" y="3568823"/>
            <a:ext cx="2848252" cy="1162975"/>
          </a:xfrm>
          <a:prstGeom prst="round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t>V. MATERIA PRIMA</a:t>
            </a:r>
          </a:p>
        </p:txBody>
      </p:sp>
      <p:sp>
        <p:nvSpPr>
          <p:cNvPr id="5" name="Rectángulo: esquinas redondeadas 4">
            <a:extLst>
              <a:ext uri="{FF2B5EF4-FFF2-40B4-BE49-F238E27FC236}">
                <a16:creationId xmlns:a16="http://schemas.microsoft.com/office/drawing/2014/main" id="{16676E0F-154E-D8A0-A4D3-CE0D4968F9AC}"/>
              </a:ext>
            </a:extLst>
          </p:cNvPr>
          <p:cNvSpPr/>
          <p:nvPr/>
        </p:nvSpPr>
        <p:spPr>
          <a:xfrm>
            <a:off x="1546191" y="2292659"/>
            <a:ext cx="2848250" cy="1271725"/>
          </a:xfrm>
          <a:prstGeom prst="roundRect">
            <a:avLst/>
          </a:prstGeom>
          <a:solidFill>
            <a:schemeClr val="accent6">
              <a:lumMod val="75000"/>
            </a:schemeClr>
          </a:solidFill>
          <a:ln>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t>V. SALARIO</a:t>
            </a:r>
          </a:p>
        </p:txBody>
      </p:sp>
      <p:sp>
        <p:nvSpPr>
          <p:cNvPr id="6" name="Rectángulo: esquinas redondeadas 5">
            <a:extLst>
              <a:ext uri="{FF2B5EF4-FFF2-40B4-BE49-F238E27FC236}">
                <a16:creationId xmlns:a16="http://schemas.microsoft.com/office/drawing/2014/main" id="{DB035CED-9A78-18D5-2E19-6427013214AA}"/>
              </a:ext>
            </a:extLst>
          </p:cNvPr>
          <p:cNvSpPr/>
          <p:nvPr/>
        </p:nvSpPr>
        <p:spPr>
          <a:xfrm>
            <a:off x="1546190" y="1569130"/>
            <a:ext cx="2848251" cy="721310"/>
          </a:xfrm>
          <a:prstGeom prst="round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t>V. PLUS VALOR</a:t>
            </a:r>
          </a:p>
        </p:txBody>
      </p:sp>
      <p:sp>
        <p:nvSpPr>
          <p:cNvPr id="7" name="CuadroTexto 6">
            <a:extLst>
              <a:ext uri="{FF2B5EF4-FFF2-40B4-BE49-F238E27FC236}">
                <a16:creationId xmlns:a16="http://schemas.microsoft.com/office/drawing/2014/main" id="{C4770812-4782-FE87-3900-6749E6E1FE11}"/>
              </a:ext>
            </a:extLst>
          </p:cNvPr>
          <p:cNvSpPr txBox="1"/>
          <p:nvPr/>
        </p:nvSpPr>
        <p:spPr>
          <a:xfrm>
            <a:off x="1416844" y="422081"/>
            <a:ext cx="8005718" cy="646331"/>
          </a:xfrm>
          <a:prstGeom prst="rect">
            <a:avLst/>
          </a:prstGeom>
          <a:noFill/>
        </p:spPr>
        <p:txBody>
          <a:bodyPr wrap="none" rtlCol="0">
            <a:spAutoFit/>
          </a:bodyPr>
          <a:lstStyle/>
          <a:p>
            <a:r>
              <a:rPr lang="es-ES" sz="3600" b="1" dirty="0">
                <a:latin typeface="Yu Mincho" panose="02020400000000000000" pitchFamily="18" charset="-128"/>
                <a:ea typeface="Yu Mincho" panose="02020400000000000000" pitchFamily="18" charset="-128"/>
              </a:rPr>
              <a:t>Valor ≈ Precio      </a:t>
            </a:r>
            <a:r>
              <a:rPr lang="es-ES" sz="3600" b="1" dirty="0">
                <a:latin typeface="Yu Mincho" panose="02020400000000000000" pitchFamily="18" charset="-128"/>
                <a:ea typeface="Yu Mincho" panose="02020400000000000000" pitchFamily="18" charset="-128"/>
                <a:sym typeface="Wingdings" panose="05000000000000000000" pitchFamily="2" charset="2"/>
              </a:rPr>
              <a:t>      C.C + C.V + P</a:t>
            </a:r>
            <a:endParaRPr lang="es-ES" sz="3600" b="1" dirty="0"/>
          </a:p>
        </p:txBody>
      </p:sp>
      <p:sp>
        <p:nvSpPr>
          <p:cNvPr id="8" name="Cerrar llave 7">
            <a:extLst>
              <a:ext uri="{FF2B5EF4-FFF2-40B4-BE49-F238E27FC236}">
                <a16:creationId xmlns:a16="http://schemas.microsoft.com/office/drawing/2014/main" id="{B5E44038-699B-F25E-A350-B7BB66902A69}"/>
              </a:ext>
            </a:extLst>
          </p:cNvPr>
          <p:cNvSpPr/>
          <p:nvPr/>
        </p:nvSpPr>
        <p:spPr>
          <a:xfrm>
            <a:off x="5147035" y="3695306"/>
            <a:ext cx="357120" cy="2106249"/>
          </a:xfrm>
          <a:prstGeom prst="rightBrace">
            <a:avLst>
              <a:gd name="adj1" fmla="val 69045"/>
              <a:gd name="adj2" fmla="val 50843"/>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11" name="CuadroTexto 10">
            <a:extLst>
              <a:ext uri="{FF2B5EF4-FFF2-40B4-BE49-F238E27FC236}">
                <a16:creationId xmlns:a16="http://schemas.microsoft.com/office/drawing/2014/main" id="{9A9BD271-0400-0A65-B326-81C22E61B732}"/>
              </a:ext>
            </a:extLst>
          </p:cNvPr>
          <p:cNvSpPr txBox="1"/>
          <p:nvPr/>
        </p:nvSpPr>
        <p:spPr>
          <a:xfrm>
            <a:off x="6256747" y="4470188"/>
            <a:ext cx="4051302" cy="523220"/>
          </a:xfrm>
          <a:prstGeom prst="rect">
            <a:avLst/>
          </a:prstGeom>
          <a:noFill/>
        </p:spPr>
        <p:txBody>
          <a:bodyPr wrap="none" rtlCol="0">
            <a:spAutoFit/>
          </a:bodyPr>
          <a:lstStyle/>
          <a:p>
            <a:r>
              <a:rPr lang="es-ES" sz="2800" b="1" dirty="0">
                <a:solidFill>
                  <a:schemeClr val="accent1">
                    <a:lumMod val="75000"/>
                  </a:schemeClr>
                </a:solidFill>
              </a:rPr>
              <a:t>CAPITAL CONSTANTE (C.C)</a:t>
            </a:r>
          </a:p>
        </p:txBody>
      </p:sp>
      <p:sp>
        <p:nvSpPr>
          <p:cNvPr id="12" name="Cerrar llave 11">
            <a:extLst>
              <a:ext uri="{FF2B5EF4-FFF2-40B4-BE49-F238E27FC236}">
                <a16:creationId xmlns:a16="http://schemas.microsoft.com/office/drawing/2014/main" id="{E063EB08-304C-D8F7-B594-FB6FB0E4C433}"/>
              </a:ext>
            </a:extLst>
          </p:cNvPr>
          <p:cNvSpPr/>
          <p:nvPr/>
        </p:nvSpPr>
        <p:spPr>
          <a:xfrm>
            <a:off x="5147035" y="2487080"/>
            <a:ext cx="357120" cy="1162975"/>
          </a:xfrm>
          <a:prstGeom prst="rightBrace">
            <a:avLst>
              <a:gd name="adj1" fmla="val 69045"/>
              <a:gd name="adj2" fmla="val 50843"/>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solidFill>
                <a:schemeClr val="accent6">
                  <a:lumMod val="75000"/>
                </a:schemeClr>
              </a:solidFill>
            </a:endParaRPr>
          </a:p>
        </p:txBody>
      </p:sp>
      <p:sp>
        <p:nvSpPr>
          <p:cNvPr id="13" name="CuadroTexto 12">
            <a:extLst>
              <a:ext uri="{FF2B5EF4-FFF2-40B4-BE49-F238E27FC236}">
                <a16:creationId xmlns:a16="http://schemas.microsoft.com/office/drawing/2014/main" id="{AC1C0D68-2B6D-F740-B305-A6781301FFE9}"/>
              </a:ext>
            </a:extLst>
          </p:cNvPr>
          <p:cNvSpPr txBox="1"/>
          <p:nvPr/>
        </p:nvSpPr>
        <p:spPr>
          <a:xfrm>
            <a:off x="6256747" y="2666911"/>
            <a:ext cx="3718839" cy="523220"/>
          </a:xfrm>
          <a:prstGeom prst="rect">
            <a:avLst/>
          </a:prstGeom>
          <a:noFill/>
        </p:spPr>
        <p:txBody>
          <a:bodyPr wrap="none" rtlCol="0">
            <a:spAutoFit/>
          </a:bodyPr>
          <a:lstStyle/>
          <a:p>
            <a:r>
              <a:rPr lang="es-ES" sz="2800" b="1" dirty="0">
                <a:solidFill>
                  <a:schemeClr val="accent6">
                    <a:lumMod val="75000"/>
                  </a:schemeClr>
                </a:solidFill>
              </a:rPr>
              <a:t>CAPITAL VARIABLE (C.V)</a:t>
            </a:r>
          </a:p>
        </p:txBody>
      </p:sp>
      <p:sp>
        <p:nvSpPr>
          <p:cNvPr id="14" name="Cerrar llave 13">
            <a:extLst>
              <a:ext uri="{FF2B5EF4-FFF2-40B4-BE49-F238E27FC236}">
                <a16:creationId xmlns:a16="http://schemas.microsoft.com/office/drawing/2014/main" id="{01307FEB-E45F-4229-9607-36B807E14C59}"/>
              </a:ext>
            </a:extLst>
          </p:cNvPr>
          <p:cNvSpPr/>
          <p:nvPr/>
        </p:nvSpPr>
        <p:spPr>
          <a:xfrm>
            <a:off x="5147035" y="1569130"/>
            <a:ext cx="357120" cy="872699"/>
          </a:xfrm>
          <a:prstGeom prst="rightBrace">
            <a:avLst>
              <a:gd name="adj1" fmla="val 69045"/>
              <a:gd name="adj2" fmla="val 50843"/>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solidFill>
                <a:schemeClr val="accent6">
                  <a:lumMod val="75000"/>
                </a:schemeClr>
              </a:solidFill>
            </a:endParaRPr>
          </a:p>
        </p:txBody>
      </p:sp>
      <p:sp>
        <p:nvSpPr>
          <p:cNvPr id="15" name="CuadroTexto 14">
            <a:extLst>
              <a:ext uri="{FF2B5EF4-FFF2-40B4-BE49-F238E27FC236}">
                <a16:creationId xmlns:a16="http://schemas.microsoft.com/office/drawing/2014/main" id="{14581F20-3B85-4AA9-E899-3DCC5F6C2006}"/>
              </a:ext>
            </a:extLst>
          </p:cNvPr>
          <p:cNvSpPr txBox="1"/>
          <p:nvPr/>
        </p:nvSpPr>
        <p:spPr>
          <a:xfrm>
            <a:off x="6263608" y="1668175"/>
            <a:ext cx="2502095" cy="523220"/>
          </a:xfrm>
          <a:prstGeom prst="rect">
            <a:avLst/>
          </a:prstGeom>
          <a:noFill/>
        </p:spPr>
        <p:txBody>
          <a:bodyPr wrap="none" rtlCol="0">
            <a:spAutoFit/>
          </a:bodyPr>
          <a:lstStyle/>
          <a:p>
            <a:r>
              <a:rPr lang="es-ES" sz="2800" b="1" dirty="0">
                <a:solidFill>
                  <a:schemeClr val="accent2">
                    <a:lumMod val="75000"/>
                  </a:schemeClr>
                </a:solidFill>
              </a:rPr>
              <a:t>PLUS VALOR (P)</a:t>
            </a:r>
          </a:p>
        </p:txBody>
      </p:sp>
      <p:sp>
        <p:nvSpPr>
          <p:cNvPr id="16" name="CuadroTexto 15">
            <a:extLst>
              <a:ext uri="{FF2B5EF4-FFF2-40B4-BE49-F238E27FC236}">
                <a16:creationId xmlns:a16="http://schemas.microsoft.com/office/drawing/2014/main" id="{40F2CF41-E968-9BB5-882B-21B080D279D6}"/>
              </a:ext>
            </a:extLst>
          </p:cNvPr>
          <p:cNvSpPr txBox="1"/>
          <p:nvPr/>
        </p:nvSpPr>
        <p:spPr>
          <a:xfrm rot="16200000">
            <a:off x="-1179525" y="3357667"/>
            <a:ext cx="4281878" cy="584775"/>
          </a:xfrm>
          <a:prstGeom prst="rect">
            <a:avLst/>
          </a:prstGeom>
          <a:noFill/>
        </p:spPr>
        <p:txBody>
          <a:bodyPr wrap="none" rtlCol="0">
            <a:spAutoFit/>
          </a:bodyPr>
          <a:lstStyle/>
          <a:p>
            <a:r>
              <a:rPr lang="es-ES" sz="3200" b="1" dirty="0"/>
              <a:t>AGREGACIÓN DE VALOR</a:t>
            </a:r>
          </a:p>
        </p:txBody>
      </p:sp>
    </p:spTree>
    <p:extLst>
      <p:ext uri="{BB962C8B-B14F-4D97-AF65-F5344CB8AC3E}">
        <p14:creationId xmlns:p14="http://schemas.microsoft.com/office/powerpoint/2010/main" val="6620823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9F8D03E-0A2E-4464-8549-F8750E3AED22}"/>
              </a:ext>
            </a:extLst>
          </p:cNvPr>
          <p:cNvSpPr txBox="1"/>
          <p:nvPr/>
        </p:nvSpPr>
        <p:spPr>
          <a:xfrm>
            <a:off x="348791" y="4440338"/>
            <a:ext cx="9973560" cy="1754326"/>
          </a:xfrm>
          <a:prstGeom prst="rect">
            <a:avLst/>
          </a:prstGeom>
          <a:noFill/>
        </p:spPr>
        <p:txBody>
          <a:bodyPr wrap="square">
            <a:spAutoFit/>
          </a:bodyPr>
          <a:lstStyle/>
          <a:p>
            <a:r>
              <a:rPr lang="es-CO" sz="3600" b="1" dirty="0">
                <a:solidFill>
                  <a:schemeClr val="accent6">
                    <a:lumMod val="50000"/>
                  </a:schemeClr>
                </a:solidFill>
              </a:rPr>
              <a:t>Multinacionales, migraciones, la multipolaridad, </a:t>
            </a:r>
            <a:r>
              <a:rPr lang="es-CO" sz="3600" b="1" dirty="0" err="1">
                <a:solidFill>
                  <a:schemeClr val="accent6">
                    <a:lumMod val="50000"/>
                  </a:schemeClr>
                </a:solidFill>
              </a:rPr>
              <a:t>extractivismo</a:t>
            </a:r>
            <a:r>
              <a:rPr lang="es-CO" sz="3600" b="1" dirty="0">
                <a:solidFill>
                  <a:schemeClr val="accent6">
                    <a:lumMod val="50000"/>
                  </a:schemeClr>
                </a:solidFill>
              </a:rPr>
              <a:t>,</a:t>
            </a:r>
            <a:r>
              <a:rPr lang="es-ES" sz="3600" b="1" dirty="0">
                <a:solidFill>
                  <a:schemeClr val="accent6">
                    <a:lumMod val="50000"/>
                  </a:schemeClr>
                </a:solidFill>
              </a:rPr>
              <a:t> seguirán reconfigurando el mundo laboral</a:t>
            </a:r>
            <a:endParaRPr lang="es-CO" sz="3600" b="1" dirty="0">
              <a:solidFill>
                <a:schemeClr val="accent6">
                  <a:lumMod val="50000"/>
                </a:schemeClr>
              </a:solidFill>
            </a:endParaRPr>
          </a:p>
        </p:txBody>
      </p:sp>
      <p:sp>
        <p:nvSpPr>
          <p:cNvPr id="3" name="CuadroTexto 2">
            <a:extLst>
              <a:ext uri="{FF2B5EF4-FFF2-40B4-BE49-F238E27FC236}">
                <a16:creationId xmlns:a16="http://schemas.microsoft.com/office/drawing/2014/main" id="{B6DFE892-43B2-2937-3C36-185E76850345}"/>
              </a:ext>
            </a:extLst>
          </p:cNvPr>
          <p:cNvSpPr txBox="1"/>
          <p:nvPr/>
        </p:nvSpPr>
        <p:spPr>
          <a:xfrm>
            <a:off x="2422688" y="3732452"/>
            <a:ext cx="6859827" cy="707886"/>
          </a:xfrm>
          <a:prstGeom prst="rect">
            <a:avLst/>
          </a:prstGeom>
          <a:noFill/>
        </p:spPr>
        <p:txBody>
          <a:bodyPr wrap="none" rtlCol="0">
            <a:spAutoFit/>
          </a:bodyPr>
          <a:lstStyle/>
          <a:p>
            <a:r>
              <a:rPr lang="es-ES" sz="4000" b="1" dirty="0">
                <a:solidFill>
                  <a:schemeClr val="accent2">
                    <a:lumMod val="50000"/>
                  </a:schemeClr>
                </a:solidFill>
              </a:rPr>
              <a:t>Movilidad laboral internacional</a:t>
            </a:r>
          </a:p>
        </p:txBody>
      </p:sp>
    </p:spTree>
    <p:extLst>
      <p:ext uri="{BB962C8B-B14F-4D97-AF65-F5344CB8AC3E}">
        <p14:creationId xmlns:p14="http://schemas.microsoft.com/office/powerpoint/2010/main" val="7367233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B6DFE892-43B2-2937-3C36-185E76850345}"/>
              </a:ext>
            </a:extLst>
          </p:cNvPr>
          <p:cNvSpPr txBox="1"/>
          <p:nvPr/>
        </p:nvSpPr>
        <p:spPr>
          <a:xfrm>
            <a:off x="2696065" y="3505971"/>
            <a:ext cx="5639044" cy="707886"/>
          </a:xfrm>
          <a:prstGeom prst="rect">
            <a:avLst/>
          </a:prstGeom>
          <a:noFill/>
        </p:spPr>
        <p:txBody>
          <a:bodyPr wrap="none" rtlCol="0">
            <a:spAutoFit/>
          </a:bodyPr>
          <a:lstStyle/>
          <a:p>
            <a:r>
              <a:rPr lang="es-ES" sz="4000" b="1" dirty="0">
                <a:solidFill>
                  <a:schemeClr val="accent2">
                    <a:lumMod val="50000"/>
                  </a:schemeClr>
                </a:solidFill>
              </a:rPr>
              <a:t>Crisis sistémicas (empleo)</a:t>
            </a:r>
          </a:p>
        </p:txBody>
      </p:sp>
      <p:sp>
        <p:nvSpPr>
          <p:cNvPr id="5" name="CuadroTexto 4">
            <a:extLst>
              <a:ext uri="{FF2B5EF4-FFF2-40B4-BE49-F238E27FC236}">
                <a16:creationId xmlns:a16="http://schemas.microsoft.com/office/drawing/2014/main" id="{5F9B147F-42B9-ABA6-27A9-9204C7FBF2D4}"/>
              </a:ext>
            </a:extLst>
          </p:cNvPr>
          <p:cNvSpPr txBox="1"/>
          <p:nvPr/>
        </p:nvSpPr>
        <p:spPr>
          <a:xfrm>
            <a:off x="-243399" y="4025321"/>
            <a:ext cx="12192000" cy="1107996"/>
          </a:xfrm>
          <a:prstGeom prst="rect">
            <a:avLst/>
          </a:prstGeom>
          <a:noFill/>
        </p:spPr>
        <p:txBody>
          <a:bodyPr wrap="square">
            <a:spAutoFit/>
          </a:bodyPr>
          <a:lstStyle/>
          <a:p>
            <a:pPr algn="ctr"/>
            <a:r>
              <a:rPr lang="es-CO" sz="6600" dirty="0">
                <a:solidFill>
                  <a:schemeClr val="accent6">
                    <a:lumMod val="50000"/>
                  </a:schemeClr>
                </a:solidFill>
              </a:rPr>
              <a:t>D</a:t>
            </a:r>
            <a:r>
              <a:rPr lang="es-CO" sz="6600" dirty="0">
                <a:solidFill>
                  <a:schemeClr val="accent6">
                    <a:lumMod val="50000"/>
                  </a:schemeClr>
                </a:solidFill>
                <a:sym typeface="Wingdings" panose="05000000000000000000" pitchFamily="2" charset="2"/>
              </a:rPr>
              <a:t>M</a:t>
            </a:r>
            <a:r>
              <a:rPr lang="es-CO" sz="6600" dirty="0">
                <a:solidFill>
                  <a:schemeClr val="accent2">
                    <a:lumMod val="75000"/>
                  </a:schemeClr>
                </a:solidFill>
                <a:sym typeface="Wingdings" panose="05000000000000000000" pitchFamily="2" charset="2"/>
              </a:rPr>
              <a:t></a:t>
            </a:r>
            <a:r>
              <a:rPr lang="es-CO" sz="6600" dirty="0">
                <a:solidFill>
                  <a:schemeClr val="accent6">
                    <a:lumMod val="50000"/>
                  </a:schemeClr>
                </a:solidFill>
                <a:sym typeface="Wingdings" panose="05000000000000000000" pitchFamily="2" charset="2"/>
              </a:rPr>
              <a:t>M´D´M´</a:t>
            </a:r>
            <a:r>
              <a:rPr lang="es-CO" sz="6600" dirty="0">
                <a:solidFill>
                  <a:schemeClr val="accent2">
                    <a:lumMod val="75000"/>
                  </a:schemeClr>
                </a:solidFill>
                <a:sym typeface="Wingdings" panose="05000000000000000000" pitchFamily="2" charset="2"/>
              </a:rPr>
              <a:t></a:t>
            </a:r>
            <a:r>
              <a:rPr lang="es-CO" sz="6600" dirty="0">
                <a:solidFill>
                  <a:schemeClr val="accent6">
                    <a:lumMod val="50000"/>
                  </a:schemeClr>
                </a:solidFill>
                <a:sym typeface="Wingdings" panose="05000000000000000000" pitchFamily="2" charset="2"/>
              </a:rPr>
              <a:t>M´´D´´</a:t>
            </a:r>
            <a:endParaRPr lang="es-CO" sz="6600" dirty="0">
              <a:solidFill>
                <a:schemeClr val="accent6">
                  <a:lumMod val="50000"/>
                </a:schemeClr>
              </a:solidFill>
            </a:endParaRPr>
          </a:p>
        </p:txBody>
      </p:sp>
      <p:sp>
        <p:nvSpPr>
          <p:cNvPr id="6" name="CuadroTexto 5">
            <a:extLst>
              <a:ext uri="{FF2B5EF4-FFF2-40B4-BE49-F238E27FC236}">
                <a16:creationId xmlns:a16="http://schemas.microsoft.com/office/drawing/2014/main" id="{0727F462-997C-B661-8EA3-C24056AE89E7}"/>
              </a:ext>
            </a:extLst>
          </p:cNvPr>
          <p:cNvSpPr txBox="1"/>
          <p:nvPr/>
        </p:nvSpPr>
        <p:spPr>
          <a:xfrm>
            <a:off x="167985" y="4817097"/>
            <a:ext cx="10936791" cy="1754326"/>
          </a:xfrm>
          <a:prstGeom prst="rect">
            <a:avLst/>
          </a:prstGeom>
          <a:noFill/>
        </p:spPr>
        <p:txBody>
          <a:bodyPr wrap="square" rtlCol="0">
            <a:spAutoFit/>
          </a:bodyPr>
          <a:lstStyle/>
          <a:p>
            <a:r>
              <a:rPr lang="es-ES" sz="3600" dirty="0"/>
              <a:t>El modelo de reproducción ampliada seguirá trayendo crisis de acumulación que producirá crisis económicas cíclicas con efectos sobre el empleo</a:t>
            </a:r>
          </a:p>
        </p:txBody>
      </p:sp>
    </p:spTree>
    <p:extLst>
      <p:ext uri="{BB962C8B-B14F-4D97-AF65-F5344CB8AC3E}">
        <p14:creationId xmlns:p14="http://schemas.microsoft.com/office/powerpoint/2010/main" val="23807502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B6DFE892-43B2-2937-3C36-185E76850345}"/>
              </a:ext>
            </a:extLst>
          </p:cNvPr>
          <p:cNvSpPr txBox="1"/>
          <p:nvPr/>
        </p:nvSpPr>
        <p:spPr>
          <a:xfrm>
            <a:off x="1659117" y="3496545"/>
            <a:ext cx="9218293" cy="707886"/>
          </a:xfrm>
          <a:prstGeom prst="rect">
            <a:avLst/>
          </a:prstGeom>
          <a:noFill/>
        </p:spPr>
        <p:txBody>
          <a:bodyPr wrap="none" rtlCol="0">
            <a:spAutoFit/>
          </a:bodyPr>
          <a:lstStyle/>
          <a:p>
            <a:r>
              <a:rPr lang="es-ES" sz="4000" b="1" dirty="0">
                <a:solidFill>
                  <a:schemeClr val="accent2">
                    <a:lumMod val="50000"/>
                  </a:schemeClr>
                </a:solidFill>
              </a:rPr>
              <a:t>Formalidad laboral (condiciones laborales)</a:t>
            </a:r>
          </a:p>
        </p:txBody>
      </p:sp>
      <p:sp>
        <p:nvSpPr>
          <p:cNvPr id="5" name="CuadroTexto 4">
            <a:extLst>
              <a:ext uri="{FF2B5EF4-FFF2-40B4-BE49-F238E27FC236}">
                <a16:creationId xmlns:a16="http://schemas.microsoft.com/office/drawing/2014/main" id="{5F9B147F-42B9-ABA6-27A9-9204C7FBF2D4}"/>
              </a:ext>
            </a:extLst>
          </p:cNvPr>
          <p:cNvSpPr txBox="1"/>
          <p:nvPr/>
        </p:nvSpPr>
        <p:spPr>
          <a:xfrm>
            <a:off x="-243399" y="4025321"/>
            <a:ext cx="12192000" cy="1107996"/>
          </a:xfrm>
          <a:prstGeom prst="rect">
            <a:avLst/>
          </a:prstGeom>
          <a:noFill/>
        </p:spPr>
        <p:txBody>
          <a:bodyPr wrap="square">
            <a:spAutoFit/>
          </a:bodyPr>
          <a:lstStyle/>
          <a:p>
            <a:pPr algn="ctr"/>
            <a:r>
              <a:rPr lang="es-CO" sz="6600" dirty="0">
                <a:solidFill>
                  <a:schemeClr val="accent6">
                    <a:lumMod val="50000"/>
                  </a:schemeClr>
                </a:solidFill>
              </a:rPr>
              <a:t>D</a:t>
            </a:r>
            <a:r>
              <a:rPr lang="es-CO" sz="6600" dirty="0">
                <a:solidFill>
                  <a:schemeClr val="accent6">
                    <a:lumMod val="50000"/>
                  </a:schemeClr>
                </a:solidFill>
                <a:sym typeface="Wingdings" panose="05000000000000000000" pitchFamily="2" charset="2"/>
              </a:rPr>
              <a:t>M</a:t>
            </a:r>
            <a:r>
              <a:rPr lang="es-CO" sz="6600" dirty="0">
                <a:solidFill>
                  <a:schemeClr val="accent2">
                    <a:lumMod val="75000"/>
                  </a:schemeClr>
                </a:solidFill>
                <a:sym typeface="Wingdings" panose="05000000000000000000" pitchFamily="2" charset="2"/>
              </a:rPr>
              <a:t></a:t>
            </a:r>
            <a:r>
              <a:rPr lang="es-CO" sz="6600" dirty="0">
                <a:solidFill>
                  <a:schemeClr val="accent6">
                    <a:lumMod val="50000"/>
                  </a:schemeClr>
                </a:solidFill>
                <a:sym typeface="Wingdings" panose="05000000000000000000" pitchFamily="2" charset="2"/>
              </a:rPr>
              <a:t>M´D´M´</a:t>
            </a:r>
            <a:r>
              <a:rPr lang="es-CO" sz="6600" dirty="0">
                <a:solidFill>
                  <a:schemeClr val="accent2">
                    <a:lumMod val="75000"/>
                  </a:schemeClr>
                </a:solidFill>
                <a:sym typeface="Wingdings" panose="05000000000000000000" pitchFamily="2" charset="2"/>
              </a:rPr>
              <a:t></a:t>
            </a:r>
            <a:r>
              <a:rPr lang="es-CO" sz="6600" dirty="0">
                <a:solidFill>
                  <a:schemeClr val="accent6">
                    <a:lumMod val="50000"/>
                  </a:schemeClr>
                </a:solidFill>
                <a:sym typeface="Wingdings" panose="05000000000000000000" pitchFamily="2" charset="2"/>
              </a:rPr>
              <a:t>M´´D´´</a:t>
            </a:r>
            <a:endParaRPr lang="es-CO" sz="6600" dirty="0">
              <a:solidFill>
                <a:schemeClr val="accent6">
                  <a:lumMod val="50000"/>
                </a:schemeClr>
              </a:solidFill>
            </a:endParaRPr>
          </a:p>
        </p:txBody>
      </p:sp>
      <p:sp>
        <p:nvSpPr>
          <p:cNvPr id="6" name="CuadroTexto 5">
            <a:extLst>
              <a:ext uri="{FF2B5EF4-FFF2-40B4-BE49-F238E27FC236}">
                <a16:creationId xmlns:a16="http://schemas.microsoft.com/office/drawing/2014/main" id="{0727F462-997C-B661-8EA3-C24056AE89E7}"/>
              </a:ext>
            </a:extLst>
          </p:cNvPr>
          <p:cNvSpPr txBox="1"/>
          <p:nvPr/>
        </p:nvSpPr>
        <p:spPr>
          <a:xfrm>
            <a:off x="167985" y="4817097"/>
            <a:ext cx="10936791" cy="1754326"/>
          </a:xfrm>
          <a:prstGeom prst="rect">
            <a:avLst/>
          </a:prstGeom>
          <a:noFill/>
        </p:spPr>
        <p:txBody>
          <a:bodyPr wrap="square" rtlCol="0">
            <a:spAutoFit/>
          </a:bodyPr>
          <a:lstStyle/>
          <a:p>
            <a:r>
              <a:rPr lang="es-ES" sz="3600" dirty="0"/>
              <a:t>El modelo de reproducción ampliada necesita condiciones de flexibilidad laboral y menos garantías laborales para presentar tasas de ganancia más elevadas. </a:t>
            </a:r>
          </a:p>
        </p:txBody>
      </p:sp>
    </p:spTree>
    <p:extLst>
      <p:ext uri="{BB962C8B-B14F-4D97-AF65-F5344CB8AC3E}">
        <p14:creationId xmlns:p14="http://schemas.microsoft.com/office/powerpoint/2010/main" val="31485856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B6DFE892-43B2-2937-3C36-185E76850345}"/>
              </a:ext>
            </a:extLst>
          </p:cNvPr>
          <p:cNvSpPr txBox="1"/>
          <p:nvPr/>
        </p:nvSpPr>
        <p:spPr>
          <a:xfrm>
            <a:off x="4176073" y="3524825"/>
            <a:ext cx="4436883" cy="707886"/>
          </a:xfrm>
          <a:prstGeom prst="rect">
            <a:avLst/>
          </a:prstGeom>
          <a:noFill/>
        </p:spPr>
        <p:txBody>
          <a:bodyPr wrap="square" rtlCol="0">
            <a:spAutoFit/>
          </a:bodyPr>
          <a:lstStyle/>
          <a:p>
            <a:r>
              <a:rPr lang="es-ES" sz="4000" b="1" dirty="0">
                <a:solidFill>
                  <a:schemeClr val="accent2">
                    <a:lumMod val="50000"/>
                  </a:schemeClr>
                </a:solidFill>
              </a:rPr>
              <a:t>Crisis Ambiental </a:t>
            </a:r>
          </a:p>
        </p:txBody>
      </p:sp>
      <p:sp>
        <p:nvSpPr>
          <p:cNvPr id="6" name="CuadroTexto 5">
            <a:extLst>
              <a:ext uri="{FF2B5EF4-FFF2-40B4-BE49-F238E27FC236}">
                <a16:creationId xmlns:a16="http://schemas.microsoft.com/office/drawing/2014/main" id="{0727F462-997C-B661-8EA3-C24056AE89E7}"/>
              </a:ext>
            </a:extLst>
          </p:cNvPr>
          <p:cNvSpPr txBox="1"/>
          <p:nvPr/>
        </p:nvSpPr>
        <p:spPr>
          <a:xfrm>
            <a:off x="73717" y="4232711"/>
            <a:ext cx="10936791" cy="2308324"/>
          </a:xfrm>
          <a:prstGeom prst="rect">
            <a:avLst/>
          </a:prstGeom>
          <a:noFill/>
        </p:spPr>
        <p:txBody>
          <a:bodyPr wrap="square" rtlCol="0">
            <a:spAutoFit/>
          </a:bodyPr>
          <a:lstStyle/>
          <a:p>
            <a:pPr marL="571500" indent="-571500">
              <a:buFont typeface="Arial" panose="020B0604020202020204" pitchFamily="34" charset="0"/>
              <a:buChar char="•"/>
            </a:pPr>
            <a:r>
              <a:rPr lang="es-ES" sz="3600" dirty="0"/>
              <a:t>Aumento de costos de origen ambiental presionará Estados, empresas y familias.</a:t>
            </a:r>
          </a:p>
          <a:p>
            <a:pPr marL="571500" indent="-571500">
              <a:buFont typeface="Arial" panose="020B0604020202020204" pitchFamily="34" charset="0"/>
              <a:buChar char="•"/>
            </a:pPr>
            <a:r>
              <a:rPr lang="es-ES" sz="3600" dirty="0"/>
              <a:t>Transición a energías limpias cambia formas del sistema </a:t>
            </a:r>
          </a:p>
        </p:txBody>
      </p:sp>
    </p:spTree>
    <p:extLst>
      <p:ext uri="{BB962C8B-B14F-4D97-AF65-F5344CB8AC3E}">
        <p14:creationId xmlns:p14="http://schemas.microsoft.com/office/powerpoint/2010/main" val="30416638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2674817-69B6-4244-9527-437AE58BBB1A}"/>
              </a:ext>
            </a:extLst>
          </p:cNvPr>
          <p:cNvSpPr txBox="1"/>
          <p:nvPr/>
        </p:nvSpPr>
        <p:spPr>
          <a:xfrm>
            <a:off x="209549" y="3914775"/>
            <a:ext cx="6819901" cy="2246769"/>
          </a:xfrm>
          <a:prstGeom prst="rect">
            <a:avLst/>
          </a:prstGeom>
          <a:noFill/>
        </p:spPr>
        <p:txBody>
          <a:bodyPr wrap="square">
            <a:spAutoFit/>
          </a:bodyPr>
          <a:lstStyle/>
          <a:p>
            <a:r>
              <a:rPr lang="es-ES" sz="3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rPr>
              <a:t>Agradecemos su atención</a:t>
            </a:r>
          </a:p>
          <a:p>
            <a:endParaRPr lang="es-ES" sz="3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endParaRPr>
          </a:p>
          <a:p>
            <a:endParaRPr lang="es-ES" sz="3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endParaRPr>
          </a:p>
          <a:p>
            <a:r>
              <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rPr>
              <a:t>NUEVA ESCUELA POPULAR Y OBRERA</a:t>
            </a:r>
          </a:p>
          <a:p>
            <a:r>
              <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rPr>
              <a:t>NEPO.</a:t>
            </a:r>
          </a:p>
        </p:txBody>
      </p:sp>
    </p:spTree>
    <p:extLst>
      <p:ext uri="{BB962C8B-B14F-4D97-AF65-F5344CB8AC3E}">
        <p14:creationId xmlns:p14="http://schemas.microsoft.com/office/powerpoint/2010/main" val="17084947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esquinas redondeadas 1">
            <a:extLst>
              <a:ext uri="{FF2B5EF4-FFF2-40B4-BE49-F238E27FC236}">
                <a16:creationId xmlns:a16="http://schemas.microsoft.com/office/drawing/2014/main" id="{561BE991-37B2-17FB-2992-A206CB30B39F}"/>
              </a:ext>
            </a:extLst>
          </p:cNvPr>
          <p:cNvSpPr/>
          <p:nvPr/>
        </p:nvSpPr>
        <p:spPr>
          <a:xfrm>
            <a:off x="1546193" y="5372823"/>
            <a:ext cx="2848250" cy="106975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t>V. MAQUINARIA</a:t>
            </a:r>
          </a:p>
        </p:txBody>
      </p:sp>
      <p:sp>
        <p:nvSpPr>
          <p:cNvPr id="4" name="Rectángulo: esquinas redondeadas 3">
            <a:extLst>
              <a:ext uri="{FF2B5EF4-FFF2-40B4-BE49-F238E27FC236}">
                <a16:creationId xmlns:a16="http://schemas.microsoft.com/office/drawing/2014/main" id="{0CEAA3AE-58FE-37CF-A1B8-6A9D968EAECE}"/>
              </a:ext>
            </a:extLst>
          </p:cNvPr>
          <p:cNvSpPr/>
          <p:nvPr/>
        </p:nvSpPr>
        <p:spPr>
          <a:xfrm>
            <a:off x="1546191" y="3861058"/>
            <a:ext cx="2848252" cy="1162975"/>
          </a:xfrm>
          <a:prstGeom prst="round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t>V. MATERIA PRIMA</a:t>
            </a:r>
          </a:p>
        </p:txBody>
      </p:sp>
      <p:sp>
        <p:nvSpPr>
          <p:cNvPr id="5" name="Rectángulo: esquinas redondeadas 4">
            <a:extLst>
              <a:ext uri="{FF2B5EF4-FFF2-40B4-BE49-F238E27FC236}">
                <a16:creationId xmlns:a16="http://schemas.microsoft.com/office/drawing/2014/main" id="{16676E0F-154E-D8A0-A4D3-CE0D4968F9AC}"/>
              </a:ext>
            </a:extLst>
          </p:cNvPr>
          <p:cNvSpPr/>
          <p:nvPr/>
        </p:nvSpPr>
        <p:spPr>
          <a:xfrm>
            <a:off x="1546191" y="2198389"/>
            <a:ext cx="2848250" cy="1271725"/>
          </a:xfrm>
          <a:prstGeom prst="roundRect">
            <a:avLst/>
          </a:prstGeom>
          <a:solidFill>
            <a:schemeClr val="accent6">
              <a:lumMod val="75000"/>
            </a:schemeClr>
          </a:solidFill>
          <a:ln>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t>V. SALARIO</a:t>
            </a:r>
          </a:p>
        </p:txBody>
      </p:sp>
      <p:sp>
        <p:nvSpPr>
          <p:cNvPr id="6" name="Rectángulo: esquinas redondeadas 5">
            <a:extLst>
              <a:ext uri="{FF2B5EF4-FFF2-40B4-BE49-F238E27FC236}">
                <a16:creationId xmlns:a16="http://schemas.microsoft.com/office/drawing/2014/main" id="{DB035CED-9A78-18D5-2E19-6427013214AA}"/>
              </a:ext>
            </a:extLst>
          </p:cNvPr>
          <p:cNvSpPr/>
          <p:nvPr/>
        </p:nvSpPr>
        <p:spPr>
          <a:xfrm>
            <a:off x="1546190" y="1050653"/>
            <a:ext cx="2848251" cy="721310"/>
          </a:xfrm>
          <a:prstGeom prst="round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t>V. PLUS VALOR</a:t>
            </a:r>
          </a:p>
        </p:txBody>
      </p:sp>
      <p:sp>
        <p:nvSpPr>
          <p:cNvPr id="7" name="CuadroTexto 6">
            <a:extLst>
              <a:ext uri="{FF2B5EF4-FFF2-40B4-BE49-F238E27FC236}">
                <a16:creationId xmlns:a16="http://schemas.microsoft.com/office/drawing/2014/main" id="{C4770812-4782-FE87-3900-6749E6E1FE11}"/>
              </a:ext>
            </a:extLst>
          </p:cNvPr>
          <p:cNvSpPr txBox="1"/>
          <p:nvPr/>
        </p:nvSpPr>
        <p:spPr>
          <a:xfrm>
            <a:off x="1006305" y="233944"/>
            <a:ext cx="10179390" cy="646331"/>
          </a:xfrm>
          <a:prstGeom prst="rect">
            <a:avLst/>
          </a:prstGeom>
          <a:noFill/>
        </p:spPr>
        <p:txBody>
          <a:bodyPr wrap="none" rtlCol="0">
            <a:spAutoFit/>
          </a:bodyPr>
          <a:lstStyle/>
          <a:p>
            <a:r>
              <a:rPr lang="es-ES" sz="3600" b="1" dirty="0">
                <a:latin typeface="Yu Mincho" panose="02020400000000000000" pitchFamily="18" charset="-128"/>
                <a:ea typeface="Yu Mincho" panose="02020400000000000000" pitchFamily="18" charset="-128"/>
              </a:rPr>
              <a:t>Valor en horas socialmente necesario x una camisa</a:t>
            </a:r>
            <a:endParaRPr lang="es-ES" sz="3600" b="1" dirty="0"/>
          </a:p>
        </p:txBody>
      </p:sp>
      <p:sp>
        <p:nvSpPr>
          <p:cNvPr id="16" name="CuadroTexto 15">
            <a:extLst>
              <a:ext uri="{FF2B5EF4-FFF2-40B4-BE49-F238E27FC236}">
                <a16:creationId xmlns:a16="http://schemas.microsoft.com/office/drawing/2014/main" id="{40F2CF41-E968-9BB5-882B-21B080D279D6}"/>
              </a:ext>
            </a:extLst>
          </p:cNvPr>
          <p:cNvSpPr txBox="1"/>
          <p:nvPr/>
        </p:nvSpPr>
        <p:spPr>
          <a:xfrm rot="16200000">
            <a:off x="-1179525" y="3357667"/>
            <a:ext cx="4281878" cy="584775"/>
          </a:xfrm>
          <a:prstGeom prst="rect">
            <a:avLst/>
          </a:prstGeom>
          <a:noFill/>
        </p:spPr>
        <p:txBody>
          <a:bodyPr wrap="none" rtlCol="0">
            <a:spAutoFit/>
          </a:bodyPr>
          <a:lstStyle/>
          <a:p>
            <a:r>
              <a:rPr lang="es-ES" sz="3200" b="1" dirty="0"/>
              <a:t>AGREGACIÓN DE VALOR</a:t>
            </a:r>
          </a:p>
        </p:txBody>
      </p:sp>
      <p:sp>
        <p:nvSpPr>
          <p:cNvPr id="3" name="CuadroTexto 2">
            <a:extLst>
              <a:ext uri="{FF2B5EF4-FFF2-40B4-BE49-F238E27FC236}">
                <a16:creationId xmlns:a16="http://schemas.microsoft.com/office/drawing/2014/main" id="{9A8D5EB7-04A0-E936-E9D9-C81ABEB46383}"/>
              </a:ext>
            </a:extLst>
          </p:cNvPr>
          <p:cNvSpPr txBox="1"/>
          <p:nvPr/>
        </p:nvSpPr>
        <p:spPr>
          <a:xfrm>
            <a:off x="5213023" y="5492202"/>
            <a:ext cx="3251852" cy="923330"/>
          </a:xfrm>
          <a:prstGeom prst="rect">
            <a:avLst/>
          </a:prstGeom>
          <a:noFill/>
        </p:spPr>
        <p:txBody>
          <a:bodyPr wrap="none" rtlCol="0">
            <a:spAutoFit/>
          </a:bodyPr>
          <a:lstStyle/>
          <a:p>
            <a:pPr marL="342900" indent="-342900">
              <a:buFont typeface="+mj-lt"/>
              <a:buAutoNum type="arabicPeriod"/>
            </a:pPr>
            <a:r>
              <a:rPr lang="es-ES" b="1" dirty="0"/>
              <a:t>100,000 h,</a:t>
            </a:r>
          </a:p>
          <a:p>
            <a:pPr marL="342900" indent="-342900">
              <a:buFont typeface="+mj-lt"/>
              <a:buAutoNum type="arabicPeriod"/>
            </a:pPr>
            <a:r>
              <a:rPr lang="es-ES" b="1" dirty="0"/>
              <a:t>Depreciación 5 años </a:t>
            </a:r>
          </a:p>
          <a:p>
            <a:pPr marL="342900" indent="-342900">
              <a:buFont typeface="+mj-lt"/>
              <a:buAutoNum type="arabicPeriod"/>
            </a:pPr>
            <a:r>
              <a:rPr lang="es-ES" b="1" dirty="0"/>
              <a:t>Producción 150 camisas mes</a:t>
            </a:r>
          </a:p>
        </p:txBody>
      </p:sp>
      <p:sp>
        <p:nvSpPr>
          <p:cNvPr id="9" name="CuadroTexto 8">
            <a:extLst>
              <a:ext uri="{FF2B5EF4-FFF2-40B4-BE49-F238E27FC236}">
                <a16:creationId xmlns:a16="http://schemas.microsoft.com/office/drawing/2014/main" id="{C3A0C020-B18E-AF38-2C80-838E3E74C8A3}"/>
              </a:ext>
            </a:extLst>
          </p:cNvPr>
          <p:cNvSpPr txBox="1"/>
          <p:nvPr/>
        </p:nvSpPr>
        <p:spPr>
          <a:xfrm>
            <a:off x="5192878" y="3706796"/>
            <a:ext cx="2892651" cy="1477328"/>
          </a:xfrm>
          <a:prstGeom prst="rect">
            <a:avLst/>
          </a:prstGeom>
          <a:noFill/>
        </p:spPr>
        <p:txBody>
          <a:bodyPr wrap="none" rtlCol="0">
            <a:spAutoFit/>
          </a:bodyPr>
          <a:lstStyle/>
          <a:p>
            <a:pPr marL="342900" indent="-342900">
              <a:buFont typeface="+mj-lt"/>
              <a:buAutoNum type="arabicPeriod"/>
            </a:pPr>
            <a:r>
              <a:rPr lang="es-ES" b="1" dirty="0"/>
              <a:t>1 metro de tela = 10 h</a:t>
            </a:r>
          </a:p>
          <a:p>
            <a:pPr marL="342900" indent="-342900">
              <a:buFont typeface="+mj-lt"/>
              <a:buAutoNum type="arabicPeriod"/>
            </a:pPr>
            <a:r>
              <a:rPr lang="es-ES" b="1" dirty="0"/>
              <a:t>5 metros de hilo = 0,6 h</a:t>
            </a:r>
          </a:p>
          <a:p>
            <a:pPr marL="342900" indent="-342900">
              <a:buFont typeface="+mj-lt"/>
              <a:buAutoNum type="arabicPeriod"/>
            </a:pPr>
            <a:r>
              <a:rPr lang="es-ES" b="1" dirty="0"/>
              <a:t>100 W de energía = 0,8 h</a:t>
            </a:r>
          </a:p>
          <a:p>
            <a:pPr marL="342900" indent="-342900">
              <a:buFont typeface="+mj-lt"/>
              <a:buAutoNum type="arabicPeriod"/>
            </a:pPr>
            <a:r>
              <a:rPr lang="es-ES" b="1" dirty="0"/>
              <a:t>7 Botones = 1 h</a:t>
            </a:r>
          </a:p>
          <a:p>
            <a:pPr marL="342900" indent="-342900">
              <a:buFont typeface="+mj-lt"/>
              <a:buAutoNum type="arabicPeriod"/>
            </a:pPr>
            <a:r>
              <a:rPr lang="es-ES" b="1" dirty="0"/>
              <a:t>Transporte = 1 h</a:t>
            </a:r>
          </a:p>
        </p:txBody>
      </p:sp>
      <p:sp>
        <p:nvSpPr>
          <p:cNvPr id="10" name="CuadroTexto 9">
            <a:extLst>
              <a:ext uri="{FF2B5EF4-FFF2-40B4-BE49-F238E27FC236}">
                <a16:creationId xmlns:a16="http://schemas.microsoft.com/office/drawing/2014/main" id="{C0DEE19F-E85D-6763-1793-70F857BB8181}"/>
              </a:ext>
            </a:extLst>
          </p:cNvPr>
          <p:cNvSpPr txBox="1"/>
          <p:nvPr/>
        </p:nvSpPr>
        <p:spPr>
          <a:xfrm>
            <a:off x="5128181" y="2198389"/>
            <a:ext cx="6787299" cy="1200329"/>
          </a:xfrm>
          <a:prstGeom prst="rect">
            <a:avLst/>
          </a:prstGeom>
          <a:noFill/>
        </p:spPr>
        <p:txBody>
          <a:bodyPr wrap="square" rtlCol="0">
            <a:spAutoFit/>
          </a:bodyPr>
          <a:lstStyle/>
          <a:p>
            <a:r>
              <a:rPr lang="es-ES" b="1" dirty="0"/>
              <a:t>2 trabajadores que consumen al mes: (1)</a:t>
            </a:r>
            <a:r>
              <a:rPr lang="es-ES" dirty="0"/>
              <a:t> Proteína = 5,9 h. </a:t>
            </a:r>
            <a:r>
              <a:rPr lang="es-ES" b="1" dirty="0"/>
              <a:t>(2)</a:t>
            </a:r>
            <a:r>
              <a:rPr lang="es-ES" dirty="0"/>
              <a:t> Carbohidratos = 5,2 h </a:t>
            </a:r>
            <a:r>
              <a:rPr lang="es-ES" b="1" dirty="0"/>
              <a:t>(3)</a:t>
            </a:r>
            <a:r>
              <a:rPr lang="es-ES" dirty="0"/>
              <a:t> Bebidas = 4,3 h. </a:t>
            </a:r>
            <a:r>
              <a:rPr lang="es-ES" b="1" dirty="0"/>
              <a:t>(4)</a:t>
            </a:r>
            <a:r>
              <a:rPr lang="es-ES" dirty="0"/>
              <a:t> Energía y agua = 1,3 h</a:t>
            </a:r>
          </a:p>
          <a:p>
            <a:r>
              <a:rPr lang="es-ES" b="1" dirty="0"/>
              <a:t>(5)</a:t>
            </a:r>
            <a:r>
              <a:rPr lang="es-ES" dirty="0"/>
              <a:t> Uso de su vehículo = 5 h. </a:t>
            </a:r>
            <a:r>
              <a:rPr lang="es-ES" b="1" dirty="0"/>
              <a:t>(6)</a:t>
            </a:r>
            <a:r>
              <a:rPr lang="es-ES" dirty="0"/>
              <a:t> Uso de su casa y finca = 12 h</a:t>
            </a:r>
          </a:p>
          <a:p>
            <a:r>
              <a:rPr lang="es-ES" b="1" dirty="0"/>
              <a:t>(7)</a:t>
            </a:r>
            <a:r>
              <a:rPr lang="es-ES" dirty="0"/>
              <a:t> Salud = 0,5. </a:t>
            </a:r>
            <a:r>
              <a:rPr lang="es-ES" b="1" dirty="0"/>
              <a:t>(8)</a:t>
            </a:r>
            <a:r>
              <a:rPr lang="es-ES" dirty="0"/>
              <a:t> h. Recreación 0,5. </a:t>
            </a:r>
            <a:r>
              <a:rPr lang="es-ES" b="1" dirty="0"/>
              <a:t>(9)</a:t>
            </a:r>
            <a:r>
              <a:rPr lang="es-ES" dirty="0"/>
              <a:t> Seguros 0,4 h. </a:t>
            </a:r>
            <a:r>
              <a:rPr lang="es-ES" b="1" dirty="0"/>
              <a:t>(10) </a:t>
            </a:r>
            <a:r>
              <a:rPr lang="es-ES" dirty="0"/>
              <a:t>Ahorro 0,4</a:t>
            </a:r>
          </a:p>
        </p:txBody>
      </p:sp>
      <p:sp>
        <p:nvSpPr>
          <p:cNvPr id="18" name="CuadroTexto 17">
            <a:extLst>
              <a:ext uri="{FF2B5EF4-FFF2-40B4-BE49-F238E27FC236}">
                <a16:creationId xmlns:a16="http://schemas.microsoft.com/office/drawing/2014/main" id="{5B3E057C-169C-2054-43DB-B817ED61977F}"/>
              </a:ext>
            </a:extLst>
          </p:cNvPr>
          <p:cNvSpPr txBox="1"/>
          <p:nvPr/>
        </p:nvSpPr>
        <p:spPr>
          <a:xfrm>
            <a:off x="5128181" y="1226642"/>
            <a:ext cx="5843331" cy="369332"/>
          </a:xfrm>
          <a:prstGeom prst="rect">
            <a:avLst/>
          </a:prstGeom>
          <a:noFill/>
        </p:spPr>
        <p:txBody>
          <a:bodyPr wrap="none" rtlCol="0">
            <a:spAutoFit/>
          </a:bodyPr>
          <a:lstStyle/>
          <a:p>
            <a:r>
              <a:rPr lang="es-ES" b="1" dirty="0"/>
              <a:t>10 horas de trabajo excedente apropiado por el capitalista. </a:t>
            </a:r>
          </a:p>
        </p:txBody>
      </p:sp>
    </p:spTree>
    <p:extLst>
      <p:ext uri="{BB962C8B-B14F-4D97-AF65-F5344CB8AC3E}">
        <p14:creationId xmlns:p14="http://schemas.microsoft.com/office/powerpoint/2010/main" val="16138094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B45AFE40-9B93-CBCD-A591-9111F6845420}"/>
              </a:ext>
            </a:extLst>
          </p:cNvPr>
          <p:cNvGraphicFramePr>
            <a:graphicFrameLocks noGrp="1"/>
          </p:cNvGraphicFramePr>
          <p:nvPr>
            <p:extLst>
              <p:ext uri="{D42A27DB-BD31-4B8C-83A1-F6EECF244321}">
                <p14:modId xmlns:p14="http://schemas.microsoft.com/office/powerpoint/2010/main" val="1573664808"/>
              </p:ext>
            </p:extLst>
          </p:nvPr>
        </p:nvGraphicFramePr>
        <p:xfrm>
          <a:off x="812277" y="805520"/>
          <a:ext cx="10567446" cy="2651760"/>
        </p:xfrm>
        <a:graphic>
          <a:graphicData uri="http://schemas.openxmlformats.org/drawingml/2006/table">
            <a:tbl>
              <a:tblPr firstRow="1" bandRow="1">
                <a:tableStyleId>{5C22544A-7EE6-4342-B048-85BDC9FD1C3A}</a:tableStyleId>
              </a:tblPr>
              <a:tblGrid>
                <a:gridCol w="3297810">
                  <a:extLst>
                    <a:ext uri="{9D8B030D-6E8A-4147-A177-3AD203B41FA5}">
                      <a16:colId xmlns:a16="http://schemas.microsoft.com/office/drawing/2014/main" val="754872894"/>
                    </a:ext>
                  </a:extLst>
                </a:gridCol>
                <a:gridCol w="4044099">
                  <a:extLst>
                    <a:ext uri="{9D8B030D-6E8A-4147-A177-3AD203B41FA5}">
                      <a16:colId xmlns:a16="http://schemas.microsoft.com/office/drawing/2014/main" val="3334475501"/>
                    </a:ext>
                  </a:extLst>
                </a:gridCol>
                <a:gridCol w="3225537">
                  <a:extLst>
                    <a:ext uri="{9D8B030D-6E8A-4147-A177-3AD203B41FA5}">
                      <a16:colId xmlns:a16="http://schemas.microsoft.com/office/drawing/2014/main" val="525693105"/>
                    </a:ext>
                  </a:extLst>
                </a:gridCol>
              </a:tblGrid>
              <a:tr h="370840">
                <a:tc>
                  <a:txBody>
                    <a:bodyPr/>
                    <a:lstStyle/>
                    <a:p>
                      <a:r>
                        <a:rPr lang="es-ES" sz="2400" dirty="0"/>
                        <a:t>Composición</a:t>
                      </a:r>
                    </a:p>
                  </a:txBody>
                  <a:tcPr/>
                </a:tc>
                <a:tc>
                  <a:txBody>
                    <a:bodyPr/>
                    <a:lstStyle/>
                    <a:p>
                      <a:pPr algn="ctr"/>
                      <a:r>
                        <a:rPr lang="es-ES" sz="2400" dirty="0"/>
                        <a:t>Horas Socialmente Necesario (HSN)</a:t>
                      </a:r>
                    </a:p>
                  </a:txBody>
                  <a:tcPr/>
                </a:tc>
                <a:tc>
                  <a:txBody>
                    <a:bodyPr/>
                    <a:lstStyle/>
                    <a:p>
                      <a:pPr algn="ctr"/>
                      <a:r>
                        <a:rPr lang="es-ES" sz="2400" dirty="0"/>
                        <a:t>Valor = $1.000.oo por HSN</a:t>
                      </a:r>
                    </a:p>
                  </a:txBody>
                  <a:tcPr/>
                </a:tc>
                <a:extLst>
                  <a:ext uri="{0D108BD9-81ED-4DB2-BD59-A6C34878D82A}">
                    <a16:rowId xmlns:a16="http://schemas.microsoft.com/office/drawing/2014/main" val="369177660"/>
                  </a:ext>
                </a:extLst>
              </a:tr>
              <a:tr h="370840">
                <a:tc>
                  <a:txBody>
                    <a:bodyPr/>
                    <a:lstStyle/>
                    <a:p>
                      <a:r>
                        <a:rPr lang="es-ES" sz="2400" dirty="0"/>
                        <a:t>Plus valor</a:t>
                      </a:r>
                    </a:p>
                  </a:txBody>
                  <a:tcPr/>
                </a:tc>
                <a:tc>
                  <a:txBody>
                    <a:bodyPr/>
                    <a:lstStyle/>
                    <a:p>
                      <a:pPr algn="ctr"/>
                      <a:r>
                        <a:rPr lang="es-ES" sz="2400" dirty="0"/>
                        <a:t>10</a:t>
                      </a:r>
                    </a:p>
                  </a:txBody>
                  <a:tcPr/>
                </a:tc>
                <a:tc>
                  <a:txBody>
                    <a:bodyPr/>
                    <a:lstStyle/>
                    <a:p>
                      <a:pPr algn="ctr"/>
                      <a:r>
                        <a:rPr lang="es-ES" sz="2400" dirty="0"/>
                        <a:t>$10,000</a:t>
                      </a:r>
                    </a:p>
                  </a:txBody>
                  <a:tcPr/>
                </a:tc>
                <a:extLst>
                  <a:ext uri="{0D108BD9-81ED-4DB2-BD59-A6C34878D82A}">
                    <a16:rowId xmlns:a16="http://schemas.microsoft.com/office/drawing/2014/main" val="1606088045"/>
                  </a:ext>
                </a:extLst>
              </a:tr>
              <a:tr h="370840">
                <a:tc>
                  <a:txBody>
                    <a:bodyPr/>
                    <a:lstStyle/>
                    <a:p>
                      <a:r>
                        <a:rPr lang="es-ES" sz="2400" dirty="0"/>
                        <a:t>Salario</a:t>
                      </a:r>
                    </a:p>
                  </a:txBody>
                  <a:tcPr/>
                </a:tc>
                <a:tc>
                  <a:txBody>
                    <a:bodyPr/>
                    <a:lstStyle/>
                    <a:p>
                      <a:pPr algn="ctr"/>
                      <a:r>
                        <a:rPr lang="es-ES" sz="2400" dirty="0"/>
                        <a:t>35,5</a:t>
                      </a:r>
                    </a:p>
                  </a:txBody>
                  <a:tcPr/>
                </a:tc>
                <a:tc>
                  <a:txBody>
                    <a:bodyPr/>
                    <a:lstStyle/>
                    <a:p>
                      <a:pPr algn="ctr"/>
                      <a:r>
                        <a:rPr lang="es-ES" sz="2400" dirty="0"/>
                        <a:t>$35,500</a:t>
                      </a:r>
                    </a:p>
                  </a:txBody>
                  <a:tcPr/>
                </a:tc>
                <a:extLst>
                  <a:ext uri="{0D108BD9-81ED-4DB2-BD59-A6C34878D82A}">
                    <a16:rowId xmlns:a16="http://schemas.microsoft.com/office/drawing/2014/main" val="846857559"/>
                  </a:ext>
                </a:extLst>
              </a:tr>
              <a:tr h="370840">
                <a:tc>
                  <a:txBody>
                    <a:bodyPr/>
                    <a:lstStyle/>
                    <a:p>
                      <a:r>
                        <a:rPr lang="es-ES" sz="2400" dirty="0"/>
                        <a:t>Materia Prima (Insumos)</a:t>
                      </a:r>
                    </a:p>
                  </a:txBody>
                  <a:tcPr/>
                </a:tc>
                <a:tc>
                  <a:txBody>
                    <a:bodyPr/>
                    <a:lstStyle/>
                    <a:p>
                      <a:pPr algn="ctr"/>
                      <a:r>
                        <a:rPr lang="es-ES" sz="2400" dirty="0"/>
                        <a:t>13,4</a:t>
                      </a:r>
                    </a:p>
                  </a:txBody>
                  <a:tcPr/>
                </a:tc>
                <a:tc>
                  <a:txBody>
                    <a:bodyPr/>
                    <a:lstStyle/>
                    <a:p>
                      <a:pPr algn="ctr"/>
                      <a:r>
                        <a:rPr lang="es-ES" sz="2400" dirty="0"/>
                        <a:t>$13,400</a:t>
                      </a:r>
                    </a:p>
                  </a:txBody>
                  <a:tcPr/>
                </a:tc>
                <a:extLst>
                  <a:ext uri="{0D108BD9-81ED-4DB2-BD59-A6C34878D82A}">
                    <a16:rowId xmlns:a16="http://schemas.microsoft.com/office/drawing/2014/main" val="2716272877"/>
                  </a:ext>
                </a:extLst>
              </a:tr>
              <a:tr h="370840">
                <a:tc>
                  <a:txBody>
                    <a:bodyPr/>
                    <a:lstStyle/>
                    <a:p>
                      <a:r>
                        <a:rPr lang="es-ES" sz="2400" dirty="0"/>
                        <a:t>Maquinaria</a:t>
                      </a:r>
                    </a:p>
                  </a:txBody>
                  <a:tcPr/>
                </a:tc>
                <a:tc>
                  <a:txBody>
                    <a:bodyPr/>
                    <a:lstStyle/>
                    <a:p>
                      <a:pPr algn="ctr"/>
                      <a:r>
                        <a:rPr lang="es-ES" sz="2400" dirty="0"/>
                        <a:t>[(100000/5)/(150*12)] = 11,1 </a:t>
                      </a:r>
                    </a:p>
                  </a:txBody>
                  <a:tcPr/>
                </a:tc>
                <a:tc>
                  <a:txBody>
                    <a:bodyPr/>
                    <a:lstStyle/>
                    <a:p>
                      <a:pPr algn="ctr"/>
                      <a:r>
                        <a:rPr lang="es-ES" sz="2400" dirty="0"/>
                        <a:t>$11,100</a:t>
                      </a:r>
                    </a:p>
                  </a:txBody>
                  <a:tcPr/>
                </a:tc>
                <a:extLst>
                  <a:ext uri="{0D108BD9-81ED-4DB2-BD59-A6C34878D82A}">
                    <a16:rowId xmlns:a16="http://schemas.microsoft.com/office/drawing/2014/main" val="2356256908"/>
                  </a:ext>
                </a:extLst>
              </a:tr>
            </a:tbl>
          </a:graphicData>
        </a:graphic>
      </p:graphicFrame>
      <p:graphicFrame>
        <p:nvGraphicFramePr>
          <p:cNvPr id="5" name="Tabla 4">
            <a:extLst>
              <a:ext uri="{FF2B5EF4-FFF2-40B4-BE49-F238E27FC236}">
                <a16:creationId xmlns:a16="http://schemas.microsoft.com/office/drawing/2014/main" id="{41B53D54-B722-DAD1-AB24-DB344C0619F1}"/>
              </a:ext>
            </a:extLst>
          </p:cNvPr>
          <p:cNvGraphicFramePr>
            <a:graphicFrameLocks noGrp="1"/>
          </p:cNvGraphicFramePr>
          <p:nvPr>
            <p:extLst>
              <p:ext uri="{D42A27DB-BD31-4B8C-83A1-F6EECF244321}">
                <p14:modId xmlns:p14="http://schemas.microsoft.com/office/powerpoint/2010/main" val="3779450878"/>
              </p:ext>
            </p:extLst>
          </p:nvPr>
        </p:nvGraphicFramePr>
        <p:xfrm>
          <a:off x="881930" y="4160449"/>
          <a:ext cx="10497792" cy="457200"/>
        </p:xfrm>
        <a:graphic>
          <a:graphicData uri="http://schemas.openxmlformats.org/drawingml/2006/table">
            <a:tbl>
              <a:tblPr firstRow="1" bandRow="1">
                <a:tableStyleId>{5C22544A-7EE6-4342-B048-85BDC9FD1C3A}</a:tableStyleId>
              </a:tblPr>
              <a:tblGrid>
                <a:gridCol w="3237583">
                  <a:extLst>
                    <a:ext uri="{9D8B030D-6E8A-4147-A177-3AD203B41FA5}">
                      <a16:colId xmlns:a16="http://schemas.microsoft.com/office/drawing/2014/main" val="1288924953"/>
                    </a:ext>
                  </a:extLst>
                </a:gridCol>
                <a:gridCol w="4053526">
                  <a:extLst>
                    <a:ext uri="{9D8B030D-6E8A-4147-A177-3AD203B41FA5}">
                      <a16:colId xmlns:a16="http://schemas.microsoft.com/office/drawing/2014/main" val="2679331574"/>
                    </a:ext>
                  </a:extLst>
                </a:gridCol>
                <a:gridCol w="3206683">
                  <a:extLst>
                    <a:ext uri="{9D8B030D-6E8A-4147-A177-3AD203B41FA5}">
                      <a16:colId xmlns:a16="http://schemas.microsoft.com/office/drawing/2014/main" val="1388274688"/>
                    </a:ext>
                  </a:extLst>
                </a:gridCol>
              </a:tblGrid>
              <a:tr h="370840">
                <a:tc>
                  <a:txBody>
                    <a:bodyPr/>
                    <a:lstStyle/>
                    <a:p>
                      <a:r>
                        <a:rPr lang="es-ES" sz="2400" dirty="0"/>
                        <a:t>Valor de una camisa</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2400" dirty="0">
                          <a:sym typeface="Wingdings" panose="05000000000000000000" pitchFamily="2" charset="2"/>
                        </a:rPr>
                        <a:t>70 Horas Social Necesaria</a:t>
                      </a:r>
                      <a:endParaRPr lang="es-ES" sz="2400" dirty="0"/>
                    </a:p>
                  </a:txBody>
                  <a:tcPr/>
                </a:tc>
                <a:tc>
                  <a:txBody>
                    <a:bodyPr/>
                    <a:lstStyle/>
                    <a:p>
                      <a:pPr algn="ctr"/>
                      <a:r>
                        <a:rPr lang="es-ES" sz="2400" dirty="0"/>
                        <a:t>$70,000,oo</a:t>
                      </a:r>
                    </a:p>
                  </a:txBody>
                  <a:tcPr/>
                </a:tc>
                <a:extLst>
                  <a:ext uri="{0D108BD9-81ED-4DB2-BD59-A6C34878D82A}">
                    <a16:rowId xmlns:a16="http://schemas.microsoft.com/office/drawing/2014/main" val="3992497254"/>
                  </a:ext>
                </a:extLst>
              </a:tr>
            </a:tbl>
          </a:graphicData>
        </a:graphic>
      </p:graphicFrame>
    </p:spTree>
    <p:extLst>
      <p:ext uri="{BB962C8B-B14F-4D97-AF65-F5344CB8AC3E}">
        <p14:creationId xmlns:p14="http://schemas.microsoft.com/office/powerpoint/2010/main" val="41891200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A02D792-3ADB-4BB5-90CA-CEA6B8ADC1F4}"/>
              </a:ext>
            </a:extLst>
          </p:cNvPr>
          <p:cNvSpPr txBox="1"/>
          <p:nvPr/>
        </p:nvSpPr>
        <p:spPr>
          <a:xfrm>
            <a:off x="609600" y="306536"/>
            <a:ext cx="10346691" cy="3785652"/>
          </a:xfrm>
          <a:prstGeom prst="rect">
            <a:avLst/>
          </a:prstGeom>
          <a:noFill/>
        </p:spPr>
        <p:txBody>
          <a:bodyPr wrap="square">
            <a:spAutoFit/>
          </a:bodyPr>
          <a:lstStyle/>
          <a:p>
            <a:r>
              <a:rPr lang="es-ES" sz="4000" u="sng" dirty="0">
                <a:solidFill>
                  <a:schemeClr val="accent6">
                    <a:lumMod val="50000"/>
                  </a:schemeClr>
                </a:solidFill>
              </a:rPr>
              <a:t>Pregunta:</a:t>
            </a:r>
          </a:p>
          <a:p>
            <a:endParaRPr lang="es-ES" sz="4000" dirty="0">
              <a:solidFill>
                <a:schemeClr val="accent6">
                  <a:lumMod val="50000"/>
                </a:schemeClr>
              </a:solidFill>
            </a:endParaRPr>
          </a:p>
          <a:p>
            <a:r>
              <a:rPr lang="es-ES" sz="4000" dirty="0">
                <a:solidFill>
                  <a:schemeClr val="accent6">
                    <a:lumMod val="50000"/>
                  </a:schemeClr>
                </a:solidFill>
              </a:rPr>
              <a:t>¿Si una camisa vale  70 HSN y un pantalón vale 140 HSN, cuál sería la relación de intercambio o trueque, mínima en unidades para que sea posible? </a:t>
            </a:r>
            <a:endParaRPr lang="es-CO" sz="4000" dirty="0">
              <a:solidFill>
                <a:schemeClr val="accent6">
                  <a:lumMod val="50000"/>
                </a:schemeClr>
              </a:solidFill>
            </a:endParaRPr>
          </a:p>
        </p:txBody>
      </p:sp>
      <p:sp>
        <p:nvSpPr>
          <p:cNvPr id="2" name="CuadroTexto 1">
            <a:extLst>
              <a:ext uri="{FF2B5EF4-FFF2-40B4-BE49-F238E27FC236}">
                <a16:creationId xmlns:a16="http://schemas.microsoft.com/office/drawing/2014/main" id="{F2BE6B45-1ED1-BC82-49B6-1D47F7E7E070}"/>
              </a:ext>
            </a:extLst>
          </p:cNvPr>
          <p:cNvSpPr txBox="1"/>
          <p:nvPr/>
        </p:nvSpPr>
        <p:spPr>
          <a:xfrm>
            <a:off x="609600" y="4176074"/>
            <a:ext cx="9467654" cy="2123658"/>
          </a:xfrm>
          <a:prstGeom prst="rect">
            <a:avLst/>
          </a:prstGeom>
          <a:noFill/>
        </p:spPr>
        <p:txBody>
          <a:bodyPr wrap="square">
            <a:spAutoFit/>
          </a:bodyPr>
          <a:lstStyle>
            <a:defPPr>
              <a:defRPr lang="es-CO"/>
            </a:defPPr>
            <a:lvl1pPr>
              <a:defRPr sz="3200">
                <a:solidFill>
                  <a:schemeClr val="accent6">
                    <a:lumMod val="50000"/>
                  </a:schemeClr>
                </a:solidFill>
              </a:defRPr>
            </a:lvl1pPr>
          </a:lstStyle>
          <a:p>
            <a:r>
              <a:rPr lang="es-ES" sz="4400" u="sng" dirty="0"/>
              <a:t>Respuesta:</a:t>
            </a:r>
          </a:p>
          <a:p>
            <a:endParaRPr lang="es-ES" sz="4400" dirty="0"/>
          </a:p>
          <a:p>
            <a:r>
              <a:rPr lang="es-ES" sz="4400" dirty="0"/>
              <a:t>Dos camisas por un pantalón </a:t>
            </a:r>
          </a:p>
        </p:txBody>
      </p:sp>
    </p:spTree>
    <p:extLst>
      <p:ext uri="{BB962C8B-B14F-4D97-AF65-F5344CB8AC3E}">
        <p14:creationId xmlns:p14="http://schemas.microsoft.com/office/powerpoint/2010/main" val="1123638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A02D792-3ADB-4BB5-90CA-CEA6B8ADC1F4}"/>
              </a:ext>
            </a:extLst>
          </p:cNvPr>
          <p:cNvSpPr txBox="1"/>
          <p:nvPr/>
        </p:nvSpPr>
        <p:spPr>
          <a:xfrm>
            <a:off x="619028" y="259621"/>
            <a:ext cx="10994795" cy="6494085"/>
          </a:xfrm>
          <a:prstGeom prst="rect">
            <a:avLst/>
          </a:prstGeom>
          <a:noFill/>
        </p:spPr>
        <p:txBody>
          <a:bodyPr wrap="square">
            <a:spAutoFit/>
          </a:bodyPr>
          <a:lstStyle/>
          <a:p>
            <a:pPr marL="457200" indent="-457200">
              <a:buFont typeface="Arial" panose="020B0604020202020204" pitchFamily="34" charset="0"/>
              <a:buChar char="•"/>
            </a:pPr>
            <a:r>
              <a:rPr lang="es-CO" sz="3200" dirty="0">
                <a:solidFill>
                  <a:schemeClr val="accent6">
                    <a:lumMod val="50000"/>
                  </a:schemeClr>
                </a:solidFill>
              </a:rPr>
              <a:t>Capital Constante (CC) =</a:t>
            </a:r>
          </a:p>
          <a:p>
            <a:pPr marL="457200" indent="-457200">
              <a:buFont typeface="Arial" panose="020B0604020202020204" pitchFamily="34" charset="0"/>
              <a:buChar char="•"/>
            </a:pPr>
            <a:endParaRPr lang="es-CO" sz="3200" dirty="0">
              <a:solidFill>
                <a:schemeClr val="accent6">
                  <a:lumMod val="50000"/>
                </a:schemeClr>
              </a:solidFill>
            </a:endParaRPr>
          </a:p>
          <a:p>
            <a:pPr marL="457200" indent="-457200">
              <a:buFont typeface="Arial" panose="020B0604020202020204" pitchFamily="34" charset="0"/>
              <a:buChar char="•"/>
            </a:pPr>
            <a:r>
              <a:rPr lang="es-CO" sz="3200" dirty="0">
                <a:solidFill>
                  <a:schemeClr val="accent6">
                    <a:lumMod val="50000"/>
                  </a:schemeClr>
                </a:solidFill>
              </a:rPr>
              <a:t>Capital Variable  (CV) =</a:t>
            </a:r>
          </a:p>
          <a:p>
            <a:pPr marL="457200" indent="-457200">
              <a:buFont typeface="Arial" panose="020B0604020202020204" pitchFamily="34" charset="0"/>
              <a:buChar char="•"/>
            </a:pPr>
            <a:endParaRPr lang="es-CO" sz="3200" dirty="0">
              <a:solidFill>
                <a:schemeClr val="accent6">
                  <a:lumMod val="50000"/>
                </a:schemeClr>
              </a:solidFill>
            </a:endParaRPr>
          </a:p>
          <a:p>
            <a:pPr marL="457200" indent="-457200">
              <a:buFont typeface="Arial" panose="020B0604020202020204" pitchFamily="34" charset="0"/>
              <a:buChar char="•"/>
            </a:pPr>
            <a:r>
              <a:rPr lang="es-CO" sz="3200" dirty="0">
                <a:solidFill>
                  <a:schemeClr val="accent6">
                    <a:lumMod val="50000"/>
                  </a:schemeClr>
                </a:solidFill>
              </a:rPr>
              <a:t>Plus Valor (</a:t>
            </a:r>
            <a:r>
              <a:rPr lang="es-CO" sz="3200" dirty="0" err="1">
                <a:solidFill>
                  <a:schemeClr val="accent6">
                    <a:lumMod val="50000"/>
                  </a:schemeClr>
                </a:solidFill>
              </a:rPr>
              <a:t>Plusvalia</a:t>
            </a:r>
            <a:r>
              <a:rPr lang="es-CO" sz="3200" dirty="0">
                <a:solidFill>
                  <a:schemeClr val="accent6">
                    <a:lumMod val="50000"/>
                  </a:schemeClr>
                </a:solidFill>
              </a:rPr>
              <a:t> P) =</a:t>
            </a:r>
          </a:p>
          <a:p>
            <a:pPr marL="457200" indent="-457200">
              <a:buFont typeface="Arial" panose="020B0604020202020204" pitchFamily="34" charset="0"/>
              <a:buChar char="•"/>
            </a:pPr>
            <a:endParaRPr lang="es-CO" sz="3200" dirty="0">
              <a:solidFill>
                <a:schemeClr val="accent6">
                  <a:lumMod val="50000"/>
                </a:schemeClr>
              </a:solidFill>
            </a:endParaRPr>
          </a:p>
          <a:p>
            <a:pPr marL="457200" indent="-457200">
              <a:buFont typeface="Arial" panose="020B0604020202020204" pitchFamily="34" charset="0"/>
              <a:buChar char="•"/>
            </a:pPr>
            <a:r>
              <a:rPr lang="es-CO" sz="3200" dirty="0">
                <a:solidFill>
                  <a:schemeClr val="accent6">
                    <a:lumMod val="50000"/>
                  </a:schemeClr>
                </a:solidFill>
              </a:rPr>
              <a:t>Valor de una camisa =</a:t>
            </a:r>
          </a:p>
          <a:p>
            <a:pPr marL="457200" indent="-457200">
              <a:buFont typeface="Arial" panose="020B0604020202020204" pitchFamily="34" charset="0"/>
              <a:buChar char="•"/>
            </a:pPr>
            <a:endParaRPr lang="es-CO" sz="3200" dirty="0">
              <a:solidFill>
                <a:schemeClr val="accent6">
                  <a:lumMod val="50000"/>
                </a:schemeClr>
              </a:solidFill>
            </a:endParaRPr>
          </a:p>
          <a:p>
            <a:pPr marL="457200" indent="-457200">
              <a:buFont typeface="Arial" panose="020B0604020202020204" pitchFamily="34" charset="0"/>
              <a:buChar char="•"/>
            </a:pPr>
            <a:r>
              <a:rPr lang="es-CO" sz="3200" dirty="0">
                <a:solidFill>
                  <a:schemeClr val="accent6">
                    <a:lumMod val="50000"/>
                  </a:schemeClr>
                </a:solidFill>
              </a:rPr>
              <a:t>Composición Orgánica de Capital (CO) = CC ÷ CV =</a:t>
            </a:r>
          </a:p>
          <a:p>
            <a:pPr marL="457200" indent="-457200">
              <a:buFont typeface="Arial" panose="020B0604020202020204" pitchFamily="34" charset="0"/>
              <a:buChar char="•"/>
            </a:pPr>
            <a:endParaRPr lang="es-CO" sz="3200" dirty="0">
              <a:solidFill>
                <a:schemeClr val="accent6">
                  <a:lumMod val="50000"/>
                </a:schemeClr>
              </a:solidFill>
            </a:endParaRPr>
          </a:p>
          <a:p>
            <a:pPr marL="457200" indent="-457200">
              <a:buFont typeface="Arial" panose="020B0604020202020204" pitchFamily="34" charset="0"/>
              <a:buChar char="•"/>
            </a:pPr>
            <a:r>
              <a:rPr lang="es-CO" sz="3200" dirty="0">
                <a:solidFill>
                  <a:schemeClr val="accent6">
                    <a:lumMod val="50000"/>
                  </a:schemeClr>
                </a:solidFill>
              </a:rPr>
              <a:t>Tasa de explotación (TE) = P ÷ CV =</a:t>
            </a:r>
          </a:p>
          <a:p>
            <a:pPr marL="457200" indent="-457200">
              <a:buFont typeface="Arial" panose="020B0604020202020204" pitchFamily="34" charset="0"/>
              <a:buChar char="•"/>
            </a:pPr>
            <a:endParaRPr lang="es-CO" sz="3200" dirty="0">
              <a:solidFill>
                <a:schemeClr val="accent6">
                  <a:lumMod val="50000"/>
                </a:schemeClr>
              </a:solidFill>
            </a:endParaRPr>
          </a:p>
          <a:p>
            <a:pPr marL="457200" indent="-457200">
              <a:buFont typeface="Arial" panose="020B0604020202020204" pitchFamily="34" charset="0"/>
              <a:buChar char="•"/>
            </a:pPr>
            <a:r>
              <a:rPr lang="es-CO" sz="3200" dirty="0">
                <a:solidFill>
                  <a:schemeClr val="accent6">
                    <a:lumMod val="50000"/>
                  </a:schemeClr>
                </a:solidFill>
              </a:rPr>
              <a:t>Tasa de ganancia (TG) = P ÷ (CC + CV) =</a:t>
            </a:r>
          </a:p>
        </p:txBody>
      </p:sp>
      <p:sp>
        <p:nvSpPr>
          <p:cNvPr id="2" name="Rectángulo: esquinas redondeadas 1">
            <a:extLst>
              <a:ext uri="{FF2B5EF4-FFF2-40B4-BE49-F238E27FC236}">
                <a16:creationId xmlns:a16="http://schemas.microsoft.com/office/drawing/2014/main" id="{FB5BE3C8-7C06-CF33-AAF3-3291AC506B4B}"/>
              </a:ext>
            </a:extLst>
          </p:cNvPr>
          <p:cNvSpPr/>
          <p:nvPr/>
        </p:nvSpPr>
        <p:spPr>
          <a:xfrm>
            <a:off x="5552387" y="259906"/>
            <a:ext cx="1272619" cy="53732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800" b="1">
                <a:solidFill>
                  <a:schemeClr val="bg1"/>
                </a:solidFill>
              </a:rPr>
              <a:t>24,5 H</a:t>
            </a:r>
            <a:endParaRPr lang="es-ES" sz="2800" b="1" dirty="0">
              <a:solidFill>
                <a:schemeClr val="bg1"/>
              </a:solidFill>
            </a:endParaRPr>
          </a:p>
        </p:txBody>
      </p:sp>
      <p:sp>
        <p:nvSpPr>
          <p:cNvPr id="4" name="Rectángulo: esquinas redondeadas 3">
            <a:extLst>
              <a:ext uri="{FF2B5EF4-FFF2-40B4-BE49-F238E27FC236}">
                <a16:creationId xmlns:a16="http://schemas.microsoft.com/office/drawing/2014/main" id="{F74B7C13-EA06-EDAB-BD47-3B145B612ED6}"/>
              </a:ext>
            </a:extLst>
          </p:cNvPr>
          <p:cNvSpPr/>
          <p:nvPr/>
        </p:nvSpPr>
        <p:spPr>
          <a:xfrm>
            <a:off x="5552387" y="1254049"/>
            <a:ext cx="1272619" cy="53732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800" b="1" dirty="0">
                <a:solidFill>
                  <a:schemeClr val="bg1"/>
                </a:solidFill>
              </a:rPr>
              <a:t>35,5 H</a:t>
            </a:r>
            <a:endParaRPr lang="es-ES" sz="2800" b="1" dirty="0">
              <a:solidFill>
                <a:schemeClr val="bg1"/>
              </a:solidFill>
            </a:endParaRPr>
          </a:p>
        </p:txBody>
      </p:sp>
      <p:sp>
        <p:nvSpPr>
          <p:cNvPr id="5" name="Rectángulo: esquinas redondeadas 4">
            <a:extLst>
              <a:ext uri="{FF2B5EF4-FFF2-40B4-BE49-F238E27FC236}">
                <a16:creationId xmlns:a16="http://schemas.microsoft.com/office/drawing/2014/main" id="{82713196-237D-45A6-0D34-41CE7D64CE75}"/>
              </a:ext>
            </a:extLst>
          </p:cNvPr>
          <p:cNvSpPr/>
          <p:nvPr/>
        </p:nvSpPr>
        <p:spPr>
          <a:xfrm>
            <a:off x="5552386" y="2234454"/>
            <a:ext cx="1272619" cy="53732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800" b="1" dirty="0">
                <a:solidFill>
                  <a:schemeClr val="bg1"/>
                </a:solidFill>
              </a:rPr>
              <a:t>10 H</a:t>
            </a:r>
            <a:endParaRPr lang="es-ES" sz="2800" b="1" dirty="0">
              <a:solidFill>
                <a:schemeClr val="bg1"/>
              </a:solidFill>
            </a:endParaRPr>
          </a:p>
        </p:txBody>
      </p:sp>
      <p:sp>
        <p:nvSpPr>
          <p:cNvPr id="6" name="Rectángulo: esquinas redondeadas 5">
            <a:extLst>
              <a:ext uri="{FF2B5EF4-FFF2-40B4-BE49-F238E27FC236}">
                <a16:creationId xmlns:a16="http://schemas.microsoft.com/office/drawing/2014/main" id="{38C068C6-64B5-0714-FC73-1F3D6528E5DD}"/>
              </a:ext>
            </a:extLst>
          </p:cNvPr>
          <p:cNvSpPr/>
          <p:nvPr/>
        </p:nvSpPr>
        <p:spPr>
          <a:xfrm>
            <a:off x="5552386" y="3228597"/>
            <a:ext cx="1272619" cy="53732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800" b="1" dirty="0">
                <a:solidFill>
                  <a:schemeClr val="bg1"/>
                </a:solidFill>
              </a:rPr>
              <a:t>70 H</a:t>
            </a:r>
            <a:endParaRPr lang="es-ES" sz="2800" b="1" dirty="0">
              <a:solidFill>
                <a:schemeClr val="bg1"/>
              </a:solidFill>
            </a:endParaRPr>
          </a:p>
        </p:txBody>
      </p:sp>
      <p:sp>
        <p:nvSpPr>
          <p:cNvPr id="7" name="Rectángulo: esquinas redondeadas 6">
            <a:extLst>
              <a:ext uri="{FF2B5EF4-FFF2-40B4-BE49-F238E27FC236}">
                <a16:creationId xmlns:a16="http://schemas.microsoft.com/office/drawing/2014/main" id="{A9C0ACAE-BC7D-2275-6E08-86CF2FD77D14}"/>
              </a:ext>
            </a:extLst>
          </p:cNvPr>
          <p:cNvSpPr/>
          <p:nvPr/>
        </p:nvSpPr>
        <p:spPr>
          <a:xfrm>
            <a:off x="9642834" y="4154573"/>
            <a:ext cx="1726678" cy="53732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800" b="1" dirty="0">
                <a:solidFill>
                  <a:schemeClr val="bg1"/>
                </a:solidFill>
              </a:rPr>
              <a:t>0,7 Veces</a:t>
            </a:r>
            <a:endParaRPr lang="es-ES" sz="2800" b="1" dirty="0">
              <a:solidFill>
                <a:schemeClr val="bg1"/>
              </a:solidFill>
            </a:endParaRPr>
          </a:p>
        </p:txBody>
      </p:sp>
      <p:sp>
        <p:nvSpPr>
          <p:cNvPr id="8" name="Rectángulo: esquinas redondeadas 7">
            <a:extLst>
              <a:ext uri="{FF2B5EF4-FFF2-40B4-BE49-F238E27FC236}">
                <a16:creationId xmlns:a16="http://schemas.microsoft.com/office/drawing/2014/main" id="{3A9DA12D-27BD-0557-906F-1218634A76EA}"/>
              </a:ext>
            </a:extLst>
          </p:cNvPr>
          <p:cNvSpPr/>
          <p:nvPr/>
        </p:nvSpPr>
        <p:spPr>
          <a:xfrm>
            <a:off x="7142374" y="5167075"/>
            <a:ext cx="1272619" cy="53732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800" b="1" dirty="0">
                <a:solidFill>
                  <a:schemeClr val="bg1"/>
                </a:solidFill>
              </a:rPr>
              <a:t>28,2 %</a:t>
            </a:r>
            <a:endParaRPr lang="es-ES" sz="2800" b="1" dirty="0">
              <a:solidFill>
                <a:schemeClr val="bg1"/>
              </a:solidFill>
            </a:endParaRPr>
          </a:p>
        </p:txBody>
      </p:sp>
      <p:sp>
        <p:nvSpPr>
          <p:cNvPr id="9" name="Rectángulo: esquinas redondeadas 8">
            <a:extLst>
              <a:ext uri="{FF2B5EF4-FFF2-40B4-BE49-F238E27FC236}">
                <a16:creationId xmlns:a16="http://schemas.microsoft.com/office/drawing/2014/main" id="{4D6C070C-E442-7661-AEEC-F553CBCF1DDB}"/>
              </a:ext>
            </a:extLst>
          </p:cNvPr>
          <p:cNvSpPr/>
          <p:nvPr/>
        </p:nvSpPr>
        <p:spPr>
          <a:xfrm>
            <a:off x="7816389" y="6139207"/>
            <a:ext cx="1272619" cy="53732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800" b="1" dirty="0">
                <a:solidFill>
                  <a:schemeClr val="bg1"/>
                </a:solidFill>
              </a:rPr>
              <a:t>16,7 %</a:t>
            </a:r>
            <a:endParaRPr lang="es-ES" sz="2800" b="1" dirty="0">
              <a:solidFill>
                <a:schemeClr val="bg1"/>
              </a:solidFill>
            </a:endParaRPr>
          </a:p>
        </p:txBody>
      </p:sp>
    </p:spTree>
    <p:extLst>
      <p:ext uri="{BB962C8B-B14F-4D97-AF65-F5344CB8AC3E}">
        <p14:creationId xmlns:p14="http://schemas.microsoft.com/office/powerpoint/2010/main" val="3252852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A02D792-3ADB-4BB5-90CA-CEA6B8ADC1F4}"/>
              </a:ext>
            </a:extLst>
          </p:cNvPr>
          <p:cNvSpPr txBox="1"/>
          <p:nvPr/>
        </p:nvSpPr>
        <p:spPr>
          <a:xfrm>
            <a:off x="609600" y="99146"/>
            <a:ext cx="11475563" cy="6355586"/>
          </a:xfrm>
          <a:prstGeom prst="rect">
            <a:avLst/>
          </a:prstGeom>
          <a:noFill/>
        </p:spPr>
        <p:txBody>
          <a:bodyPr wrap="square">
            <a:spAutoFit/>
          </a:bodyPr>
          <a:lstStyle/>
          <a:p>
            <a:r>
              <a:rPr lang="es-ES" sz="3600" u="sng" dirty="0">
                <a:solidFill>
                  <a:schemeClr val="accent6">
                    <a:lumMod val="50000"/>
                  </a:schemeClr>
                </a:solidFill>
              </a:rPr>
              <a:t>Ejercicio:</a:t>
            </a:r>
          </a:p>
          <a:p>
            <a:pPr marL="571500" indent="-571500">
              <a:buFont typeface="Arial" panose="020B0604020202020204" pitchFamily="34" charset="0"/>
              <a:buChar char="•"/>
            </a:pPr>
            <a:r>
              <a:rPr lang="es-CO" sz="3600" dirty="0">
                <a:solidFill>
                  <a:schemeClr val="accent6">
                    <a:lumMod val="50000"/>
                  </a:schemeClr>
                </a:solidFill>
              </a:rPr>
              <a:t>Tasa de ganancia = (P ÷ CV) ÷ ((CC ÷ CV) + (CV ÷ CV))</a:t>
            </a:r>
          </a:p>
          <a:p>
            <a:pPr marL="571500" indent="-571500">
              <a:buFont typeface="Arial" panose="020B0604020202020204" pitchFamily="34" charset="0"/>
              <a:buChar char="•"/>
            </a:pPr>
            <a:r>
              <a:rPr lang="es-CO" sz="3600" dirty="0">
                <a:solidFill>
                  <a:schemeClr val="accent6">
                    <a:lumMod val="50000"/>
                  </a:schemeClr>
                </a:solidFill>
              </a:rPr>
              <a:t>Tasa de ganancia = (TE) ÷ (CO + 1)</a:t>
            </a:r>
          </a:p>
          <a:p>
            <a:endParaRPr lang="es-ES" sz="1100" dirty="0">
              <a:solidFill>
                <a:schemeClr val="accent6">
                  <a:lumMod val="50000"/>
                </a:schemeClr>
              </a:solidFill>
            </a:endParaRPr>
          </a:p>
          <a:p>
            <a:r>
              <a:rPr lang="es-ES" sz="3200" dirty="0">
                <a:solidFill>
                  <a:schemeClr val="accent6">
                    <a:lumMod val="50000"/>
                  </a:schemeClr>
                </a:solidFill>
              </a:rPr>
              <a:t>Un capitalista hace inversión adicional en IA que se estima en 50000 HSN que se deprecia con el mismo tiempo de su inversión inicial y permite reducir los costos variables despidiendo 1 trabajador de los 2 que tiene la empresa, la plusvalía producida pasa a 7 HSN, de 150 camisas a 300 y por tanto la materia prima aumenta su consumo en esa misma proporción. Encontrar: </a:t>
            </a:r>
          </a:p>
          <a:p>
            <a:endParaRPr lang="es-ES" sz="3200" dirty="0">
              <a:solidFill>
                <a:schemeClr val="accent6">
                  <a:lumMod val="50000"/>
                </a:schemeClr>
              </a:solidFill>
            </a:endParaRPr>
          </a:p>
          <a:p>
            <a:r>
              <a:rPr lang="es-ES" sz="3200" dirty="0">
                <a:solidFill>
                  <a:schemeClr val="accent6">
                    <a:lumMod val="50000"/>
                  </a:schemeClr>
                </a:solidFill>
              </a:rPr>
              <a:t>Nuevo precio (valor) de la camisa en HSN, composición orgánica, tasa de explotación y tasa de ganancia. </a:t>
            </a:r>
            <a:endParaRPr lang="es-CO" sz="3200" dirty="0">
              <a:solidFill>
                <a:schemeClr val="accent6">
                  <a:lumMod val="50000"/>
                </a:schemeClr>
              </a:solidFill>
            </a:endParaRPr>
          </a:p>
        </p:txBody>
      </p:sp>
    </p:spTree>
    <p:extLst>
      <p:ext uri="{BB962C8B-B14F-4D97-AF65-F5344CB8AC3E}">
        <p14:creationId xmlns:p14="http://schemas.microsoft.com/office/powerpoint/2010/main" val="1025104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A02D792-3ADB-4BB5-90CA-CEA6B8ADC1F4}"/>
              </a:ext>
            </a:extLst>
          </p:cNvPr>
          <p:cNvSpPr txBox="1"/>
          <p:nvPr/>
        </p:nvSpPr>
        <p:spPr>
          <a:xfrm>
            <a:off x="751642" y="457457"/>
            <a:ext cx="4264241" cy="584775"/>
          </a:xfrm>
          <a:prstGeom prst="rect">
            <a:avLst/>
          </a:prstGeom>
          <a:noFill/>
        </p:spPr>
        <p:txBody>
          <a:bodyPr wrap="square">
            <a:spAutoFit/>
          </a:bodyPr>
          <a:lstStyle/>
          <a:p>
            <a:r>
              <a:rPr lang="es-ES" sz="3200" b="1" u="sng" dirty="0">
                <a:solidFill>
                  <a:schemeClr val="accent6">
                    <a:lumMod val="50000"/>
                  </a:schemeClr>
                </a:solidFill>
              </a:rPr>
              <a:t>Respuesta:</a:t>
            </a:r>
          </a:p>
        </p:txBody>
      </p:sp>
      <p:graphicFrame>
        <p:nvGraphicFramePr>
          <p:cNvPr id="4" name="Tabla 3">
            <a:extLst>
              <a:ext uri="{FF2B5EF4-FFF2-40B4-BE49-F238E27FC236}">
                <a16:creationId xmlns:a16="http://schemas.microsoft.com/office/drawing/2014/main" id="{8CE2E81E-95F2-A750-6A72-DCA09A033D79}"/>
              </a:ext>
            </a:extLst>
          </p:cNvPr>
          <p:cNvGraphicFramePr>
            <a:graphicFrameLocks noGrp="1"/>
          </p:cNvGraphicFramePr>
          <p:nvPr>
            <p:extLst>
              <p:ext uri="{D42A27DB-BD31-4B8C-83A1-F6EECF244321}">
                <p14:modId xmlns:p14="http://schemas.microsoft.com/office/powerpoint/2010/main" val="4208841192"/>
              </p:ext>
            </p:extLst>
          </p:nvPr>
        </p:nvGraphicFramePr>
        <p:xfrm>
          <a:off x="863292" y="1510183"/>
          <a:ext cx="9080499" cy="4076700"/>
        </p:xfrm>
        <a:graphic>
          <a:graphicData uri="http://schemas.openxmlformats.org/drawingml/2006/table">
            <a:tbl>
              <a:tblPr/>
              <a:tblGrid>
                <a:gridCol w="1625032">
                  <a:extLst>
                    <a:ext uri="{9D8B030D-6E8A-4147-A177-3AD203B41FA5}">
                      <a16:colId xmlns:a16="http://schemas.microsoft.com/office/drawing/2014/main" val="940170936"/>
                    </a:ext>
                  </a:extLst>
                </a:gridCol>
                <a:gridCol w="914080">
                  <a:extLst>
                    <a:ext uri="{9D8B030D-6E8A-4147-A177-3AD203B41FA5}">
                      <a16:colId xmlns:a16="http://schemas.microsoft.com/office/drawing/2014/main" val="1959381793"/>
                    </a:ext>
                  </a:extLst>
                </a:gridCol>
                <a:gridCol w="901385">
                  <a:extLst>
                    <a:ext uri="{9D8B030D-6E8A-4147-A177-3AD203B41FA5}">
                      <a16:colId xmlns:a16="http://schemas.microsoft.com/office/drawing/2014/main" val="3392800789"/>
                    </a:ext>
                  </a:extLst>
                </a:gridCol>
                <a:gridCol w="304693">
                  <a:extLst>
                    <a:ext uri="{9D8B030D-6E8A-4147-A177-3AD203B41FA5}">
                      <a16:colId xmlns:a16="http://schemas.microsoft.com/office/drawing/2014/main" val="3764364878"/>
                    </a:ext>
                  </a:extLst>
                </a:gridCol>
                <a:gridCol w="1625032">
                  <a:extLst>
                    <a:ext uri="{9D8B030D-6E8A-4147-A177-3AD203B41FA5}">
                      <a16:colId xmlns:a16="http://schemas.microsoft.com/office/drawing/2014/main" val="1665556061"/>
                    </a:ext>
                  </a:extLst>
                </a:gridCol>
                <a:gridCol w="799820">
                  <a:extLst>
                    <a:ext uri="{9D8B030D-6E8A-4147-A177-3AD203B41FA5}">
                      <a16:colId xmlns:a16="http://schemas.microsoft.com/office/drawing/2014/main" val="2239212173"/>
                    </a:ext>
                  </a:extLst>
                </a:gridCol>
                <a:gridCol w="901385">
                  <a:extLst>
                    <a:ext uri="{9D8B030D-6E8A-4147-A177-3AD203B41FA5}">
                      <a16:colId xmlns:a16="http://schemas.microsoft.com/office/drawing/2014/main" val="790807987"/>
                    </a:ext>
                  </a:extLst>
                </a:gridCol>
                <a:gridCol w="333258">
                  <a:extLst>
                    <a:ext uri="{9D8B030D-6E8A-4147-A177-3AD203B41FA5}">
                      <a16:colId xmlns:a16="http://schemas.microsoft.com/office/drawing/2014/main" val="3962192424"/>
                    </a:ext>
                  </a:extLst>
                </a:gridCol>
                <a:gridCol w="901385">
                  <a:extLst>
                    <a:ext uri="{9D8B030D-6E8A-4147-A177-3AD203B41FA5}">
                      <a16:colId xmlns:a16="http://schemas.microsoft.com/office/drawing/2014/main" val="2056594521"/>
                    </a:ext>
                  </a:extLst>
                </a:gridCol>
                <a:gridCol w="774429">
                  <a:extLst>
                    <a:ext uri="{9D8B030D-6E8A-4147-A177-3AD203B41FA5}">
                      <a16:colId xmlns:a16="http://schemas.microsoft.com/office/drawing/2014/main" val="1315548546"/>
                    </a:ext>
                  </a:extLst>
                </a:gridCol>
              </a:tblGrid>
              <a:tr h="485775">
                <a:tc>
                  <a:txBody>
                    <a:bodyPr/>
                    <a:lstStyle/>
                    <a:p>
                      <a:pPr algn="ctr" fontAlgn="ctr"/>
                      <a:r>
                        <a:rPr lang="es-CO" sz="1400" b="1" i="0" u="none" strike="noStrike">
                          <a:solidFill>
                            <a:srgbClr val="000000"/>
                          </a:solidFill>
                          <a:effectLst/>
                          <a:latin typeface="Aptos Narrow" panose="020B0004020202020204" pitchFamily="34" charset="0"/>
                        </a:rPr>
                        <a:t>T1</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400" b="1" i="0" u="none" strike="noStrike">
                          <a:solidFill>
                            <a:srgbClr val="000000"/>
                          </a:solidFill>
                          <a:effectLst/>
                          <a:latin typeface="Aptos Narrow" panose="020B0004020202020204" pitchFamily="34" charset="0"/>
                        </a:rPr>
                        <a:t>Valor H Camisa</a:t>
                      </a:r>
                    </a:p>
                  </a:txBody>
                  <a:tcPr marL="9525" marR="9525" marT="9525" marB="0" anchor="ctr">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400" b="1" i="0" u="none" strike="noStrike">
                          <a:solidFill>
                            <a:srgbClr val="000000"/>
                          </a:solidFill>
                          <a:effectLst/>
                          <a:latin typeface="Aptos Narrow" panose="020B0004020202020204" pitchFamily="34" charset="0"/>
                        </a:rPr>
                        <a:t>Valor H Mes</a:t>
                      </a:r>
                    </a:p>
                  </a:txBody>
                  <a:tcPr marL="9525" marR="9525" marT="9525" marB="0" anchor="ctr">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s-CO" sz="1400" b="1" i="0" u="none" strike="noStrike">
                          <a:solidFill>
                            <a:srgbClr val="000000"/>
                          </a:solidFill>
                          <a:effectLst/>
                          <a:latin typeface="Aptos Narrow" panose="020B0004020202020204" pitchFamily="34" charset="0"/>
                        </a:rPr>
                        <a:t>T2</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400" b="1" i="0" u="none" strike="noStrike">
                          <a:solidFill>
                            <a:srgbClr val="000000"/>
                          </a:solidFill>
                          <a:effectLst/>
                          <a:latin typeface="Aptos Narrow" panose="020B0004020202020204" pitchFamily="34" charset="0"/>
                        </a:rPr>
                        <a:t>Valor H Camisa</a:t>
                      </a:r>
                    </a:p>
                  </a:txBody>
                  <a:tcPr marL="9525" marR="9525" marT="9525" marB="0" anchor="ctr">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400" b="1" i="0" u="none" strike="noStrike">
                          <a:solidFill>
                            <a:srgbClr val="000000"/>
                          </a:solidFill>
                          <a:effectLst/>
                          <a:latin typeface="Aptos Narrow" panose="020B0004020202020204" pitchFamily="34" charset="0"/>
                        </a:rPr>
                        <a:t>Valor H Mes</a:t>
                      </a:r>
                    </a:p>
                  </a:txBody>
                  <a:tcPr marL="9525" marR="9525" marT="9525" marB="0" anchor="ctr">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s-CO" sz="1400" b="1" i="0" u="none" strike="noStrike">
                          <a:solidFill>
                            <a:srgbClr val="000000"/>
                          </a:solidFill>
                          <a:effectLst/>
                          <a:latin typeface="Aptos Narrow" panose="020B0004020202020204" pitchFamily="34" charset="0"/>
                        </a:rPr>
                        <a:t>T2-T1</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400" b="1" i="0" u="none" strike="noStrike">
                          <a:solidFill>
                            <a:srgbClr val="000000"/>
                          </a:solidFill>
                          <a:effectLst/>
                          <a:latin typeface="Aptos Narrow" panose="020B0004020202020204" pitchFamily="34" charset="0"/>
                        </a:rPr>
                        <a:t>Variación</a:t>
                      </a:r>
                    </a:p>
                  </a:txBody>
                  <a:tcPr marL="9525" marR="9525" marT="9525" marB="0" anchor="ctr">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53299422"/>
                  </a:ext>
                </a:extLst>
              </a:tr>
              <a:tr h="238125">
                <a:tc>
                  <a:txBody>
                    <a:bodyPr/>
                    <a:lstStyle/>
                    <a:p>
                      <a:pPr algn="l" fontAlgn="b"/>
                      <a:r>
                        <a:rPr lang="es-CO" sz="1400" b="0" i="0" u="none" strike="noStrike">
                          <a:solidFill>
                            <a:srgbClr val="000000"/>
                          </a:solidFill>
                          <a:effectLst/>
                          <a:latin typeface="Aptos Narrow" panose="020B0004020202020204" pitchFamily="34" charset="0"/>
                        </a:rPr>
                        <a:t>P</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10</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1500,0</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CO" sz="1400" b="0" i="0" u="none" strike="noStrike">
                          <a:solidFill>
                            <a:srgbClr val="000000"/>
                          </a:solidFill>
                          <a:effectLst/>
                          <a:latin typeface="Aptos Narrow" panose="020B0004020202020204" pitchFamily="34" charset="0"/>
                        </a:rPr>
                        <a:t>P</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7</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2100,0</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CO" sz="1400" b="0" i="0" u="none" strike="noStrike">
                          <a:solidFill>
                            <a:srgbClr val="000000"/>
                          </a:solidFill>
                          <a:effectLst/>
                          <a:latin typeface="Aptos Narrow" panose="020B0004020202020204" pitchFamily="34" charset="0"/>
                        </a:rPr>
                        <a:t>600,0</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40,0%</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noFill/>
                  </a:tcPr>
                </a:tc>
                <a:extLst>
                  <a:ext uri="{0D108BD9-81ED-4DB2-BD59-A6C34878D82A}">
                    <a16:rowId xmlns:a16="http://schemas.microsoft.com/office/drawing/2014/main" val="3215321117"/>
                  </a:ext>
                </a:extLst>
              </a:tr>
              <a:tr h="238125">
                <a:tc>
                  <a:txBody>
                    <a:bodyPr/>
                    <a:lstStyle/>
                    <a:p>
                      <a:pPr algn="l" fontAlgn="b"/>
                      <a:r>
                        <a:rPr lang="es-CO" sz="1400" b="0" i="0" u="none" strike="noStrike">
                          <a:solidFill>
                            <a:srgbClr val="000000"/>
                          </a:solidFill>
                          <a:effectLst/>
                          <a:latin typeface="Aptos Narrow" panose="020B0004020202020204" pitchFamily="34" charset="0"/>
                        </a:rPr>
                        <a:t>CV</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35,5</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5325,0</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CO" sz="1400" b="0" i="0" u="none" strike="noStrike">
                          <a:solidFill>
                            <a:srgbClr val="000000"/>
                          </a:solidFill>
                          <a:effectLst/>
                          <a:latin typeface="Aptos Narrow" panose="020B0004020202020204" pitchFamily="34" charset="0"/>
                        </a:rPr>
                        <a:t>CV</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17,8</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5325,0</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CO" sz="1400" b="0" i="0" u="none" strike="noStrike">
                          <a:solidFill>
                            <a:srgbClr val="000000"/>
                          </a:solidFill>
                          <a:effectLst/>
                          <a:latin typeface="Aptos Narrow" panose="020B0004020202020204" pitchFamily="34" charset="0"/>
                        </a:rPr>
                        <a:t>0,0</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0,0%</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extLst>
                  <a:ext uri="{0D108BD9-81ED-4DB2-BD59-A6C34878D82A}">
                    <a16:rowId xmlns:a16="http://schemas.microsoft.com/office/drawing/2014/main" val="3558537920"/>
                  </a:ext>
                </a:extLst>
              </a:tr>
              <a:tr h="238125">
                <a:tc>
                  <a:txBody>
                    <a:bodyPr/>
                    <a:lstStyle/>
                    <a:p>
                      <a:pPr algn="l" fontAlgn="b"/>
                      <a:r>
                        <a:rPr lang="es-CO" sz="1400" b="0" i="0" u="none" strike="noStrike">
                          <a:solidFill>
                            <a:srgbClr val="000000"/>
                          </a:solidFill>
                          <a:effectLst/>
                          <a:latin typeface="Aptos Narrow" panose="020B0004020202020204" pitchFamily="34" charset="0"/>
                        </a:rPr>
                        <a:t>CC</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24,5</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3676,7</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CO" sz="1400" b="0" i="0" u="none" strike="noStrike">
                          <a:solidFill>
                            <a:srgbClr val="000000"/>
                          </a:solidFill>
                          <a:effectLst/>
                          <a:latin typeface="Aptos Narrow" panose="020B0004020202020204" pitchFamily="34" charset="0"/>
                        </a:rPr>
                        <a:t>CC</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35,1</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10540,0</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CO" sz="1400" b="0" i="0" u="none" strike="noStrike">
                          <a:solidFill>
                            <a:srgbClr val="000000"/>
                          </a:solidFill>
                          <a:effectLst/>
                          <a:latin typeface="Aptos Narrow" panose="020B0004020202020204" pitchFamily="34" charset="0"/>
                        </a:rPr>
                        <a:t>6863,3</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186,7%</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extLst>
                  <a:ext uri="{0D108BD9-81ED-4DB2-BD59-A6C34878D82A}">
                    <a16:rowId xmlns:a16="http://schemas.microsoft.com/office/drawing/2014/main" val="344724343"/>
                  </a:ext>
                </a:extLst>
              </a:tr>
              <a:tr h="238125">
                <a:tc>
                  <a:txBody>
                    <a:bodyPr/>
                    <a:lstStyle/>
                    <a:p>
                      <a:pPr algn="l" fontAlgn="b"/>
                      <a:r>
                        <a:rPr lang="es-CO" sz="1400" b="0" i="0" u="none" strike="noStrike">
                          <a:solidFill>
                            <a:srgbClr val="000000"/>
                          </a:solidFill>
                          <a:effectLst/>
                          <a:latin typeface="Aptos Narrow" panose="020B0004020202020204" pitchFamily="34" charset="0"/>
                        </a:rPr>
                        <a:t>Materia Prima</a:t>
                      </a:r>
                    </a:p>
                  </a:txBody>
                  <a:tcPr marL="857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13,4</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2010,0</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CO" sz="1400" b="0" i="0" u="none" strike="noStrike">
                          <a:solidFill>
                            <a:srgbClr val="000000"/>
                          </a:solidFill>
                          <a:effectLst/>
                          <a:latin typeface="Aptos Narrow" panose="020B0004020202020204" pitchFamily="34" charset="0"/>
                        </a:rPr>
                        <a:t>Materia Prima</a:t>
                      </a:r>
                    </a:p>
                  </a:txBody>
                  <a:tcPr marL="857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26,8</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8040,0</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CO" sz="1400" b="0" i="0" u="none" strike="noStrike">
                          <a:solidFill>
                            <a:srgbClr val="000000"/>
                          </a:solidFill>
                          <a:effectLst/>
                          <a:latin typeface="Aptos Narrow" panose="020B0004020202020204" pitchFamily="34" charset="0"/>
                        </a:rPr>
                        <a:t>6030,0</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300,0%</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extLst>
                  <a:ext uri="{0D108BD9-81ED-4DB2-BD59-A6C34878D82A}">
                    <a16:rowId xmlns:a16="http://schemas.microsoft.com/office/drawing/2014/main" val="1349890742"/>
                  </a:ext>
                </a:extLst>
              </a:tr>
              <a:tr h="238125">
                <a:tc>
                  <a:txBody>
                    <a:bodyPr/>
                    <a:lstStyle/>
                    <a:p>
                      <a:pPr algn="l" fontAlgn="b"/>
                      <a:r>
                        <a:rPr lang="es-CO" sz="1400" b="0" i="0" u="none" strike="noStrike">
                          <a:solidFill>
                            <a:srgbClr val="000000"/>
                          </a:solidFill>
                          <a:effectLst/>
                          <a:latin typeface="Aptos Narrow" panose="020B0004020202020204" pitchFamily="34" charset="0"/>
                        </a:rPr>
                        <a:t>Maquinaria</a:t>
                      </a:r>
                    </a:p>
                  </a:txBody>
                  <a:tcPr marL="857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11,1</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1666,7</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CO" sz="1400" b="0" i="0" u="none" strike="noStrike">
                          <a:solidFill>
                            <a:srgbClr val="000000"/>
                          </a:solidFill>
                          <a:effectLst/>
                          <a:latin typeface="Aptos Narrow" panose="020B0004020202020204" pitchFamily="34" charset="0"/>
                        </a:rPr>
                        <a:t>Maquinaria</a:t>
                      </a:r>
                    </a:p>
                  </a:txBody>
                  <a:tcPr marL="857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8,3</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2500,0</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CO" sz="1400" b="0" i="0" u="none" strike="noStrike">
                          <a:solidFill>
                            <a:srgbClr val="000000"/>
                          </a:solidFill>
                          <a:effectLst/>
                          <a:latin typeface="Aptos Narrow" panose="020B0004020202020204" pitchFamily="34" charset="0"/>
                        </a:rPr>
                        <a:t>833,3</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50,0%</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extLst>
                  <a:ext uri="{0D108BD9-81ED-4DB2-BD59-A6C34878D82A}">
                    <a16:rowId xmlns:a16="http://schemas.microsoft.com/office/drawing/2014/main" val="3004583387"/>
                  </a:ext>
                </a:extLst>
              </a:tr>
              <a:tr h="238125">
                <a:tc>
                  <a:txBody>
                    <a:bodyPr/>
                    <a:lstStyle/>
                    <a:p>
                      <a:pPr algn="l" fontAlgn="b"/>
                      <a:r>
                        <a:rPr lang="es-CO" sz="1400" b="0" i="0" u="none" strike="noStrike">
                          <a:solidFill>
                            <a:srgbClr val="000000"/>
                          </a:solidFill>
                          <a:effectLst/>
                          <a:latin typeface="Aptos Narrow" panose="020B0004020202020204" pitchFamily="34" charset="0"/>
                        </a:rPr>
                        <a:t>Horas</a:t>
                      </a:r>
                    </a:p>
                  </a:txBody>
                  <a:tcPr marL="171450"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100000</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r>
                        <a:rPr lang="es-CO" sz="1400" b="0" i="0" u="none" strike="noStrike">
                          <a:solidFill>
                            <a:srgbClr val="000000"/>
                          </a:solidFill>
                          <a:effectLst/>
                          <a:latin typeface="Aptos Narrow" panose="020B00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CO" sz="1400" b="0" i="0" u="none" strike="noStrike">
                          <a:solidFill>
                            <a:srgbClr val="000000"/>
                          </a:solidFill>
                          <a:effectLst/>
                          <a:latin typeface="Aptos Narrow" panose="020B0004020202020204" pitchFamily="34" charset="0"/>
                        </a:rPr>
                        <a:t>Horas</a:t>
                      </a:r>
                    </a:p>
                  </a:txBody>
                  <a:tcPr marL="171450"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150000</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r>
                        <a:rPr lang="es-CO" sz="1400" b="0" i="0" u="none" strike="noStrike">
                          <a:solidFill>
                            <a:srgbClr val="000000"/>
                          </a:solidFill>
                          <a:effectLst/>
                          <a:latin typeface="Aptos Narrow" panose="020B00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CO" sz="1400" b="0" i="0" u="none" strike="noStrike">
                          <a:solidFill>
                            <a:srgbClr val="000000"/>
                          </a:solidFill>
                          <a:effectLst/>
                          <a:latin typeface="Aptos Narrow" panose="020B0004020202020204" pitchFamily="34" charset="0"/>
                        </a:rPr>
                        <a:t>50000</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50,0%</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extLst>
                  <a:ext uri="{0D108BD9-81ED-4DB2-BD59-A6C34878D82A}">
                    <a16:rowId xmlns:a16="http://schemas.microsoft.com/office/drawing/2014/main" val="2615166947"/>
                  </a:ext>
                </a:extLst>
              </a:tr>
              <a:tr h="238125">
                <a:tc>
                  <a:txBody>
                    <a:bodyPr/>
                    <a:lstStyle/>
                    <a:p>
                      <a:pPr algn="l" fontAlgn="b"/>
                      <a:r>
                        <a:rPr lang="es-CO" sz="1400" b="0" i="0" u="none" strike="noStrike">
                          <a:solidFill>
                            <a:srgbClr val="000000"/>
                          </a:solidFill>
                          <a:effectLst/>
                          <a:latin typeface="Aptos Narrow" panose="020B0004020202020204" pitchFamily="34" charset="0"/>
                        </a:rPr>
                        <a:t>Depreciasión</a:t>
                      </a:r>
                    </a:p>
                  </a:txBody>
                  <a:tcPr marL="171450"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5</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r>
                        <a:rPr lang="es-CO" sz="1400" b="0" i="0" u="none" strike="noStrike">
                          <a:solidFill>
                            <a:srgbClr val="000000"/>
                          </a:solidFill>
                          <a:effectLst/>
                          <a:latin typeface="Aptos Narrow" panose="020B00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CO" sz="1400" b="0" i="0" u="none" strike="noStrike">
                          <a:solidFill>
                            <a:srgbClr val="000000"/>
                          </a:solidFill>
                          <a:effectLst/>
                          <a:latin typeface="Aptos Narrow" panose="020B0004020202020204" pitchFamily="34" charset="0"/>
                        </a:rPr>
                        <a:t>Depreciasión</a:t>
                      </a:r>
                    </a:p>
                  </a:txBody>
                  <a:tcPr marL="171450"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5</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r>
                        <a:rPr lang="es-CO" sz="1400" b="0" i="0" u="none" strike="noStrike">
                          <a:solidFill>
                            <a:srgbClr val="000000"/>
                          </a:solidFill>
                          <a:effectLst/>
                          <a:latin typeface="Aptos Narrow" panose="020B00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CO" sz="1400" b="0" i="0" u="none" strike="noStrike">
                          <a:solidFill>
                            <a:srgbClr val="000000"/>
                          </a:solidFill>
                          <a:effectLst/>
                          <a:latin typeface="Aptos Narrow" panose="020B0004020202020204" pitchFamily="34" charset="0"/>
                        </a:rPr>
                        <a:t>0</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0,0%</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extLst>
                  <a:ext uri="{0D108BD9-81ED-4DB2-BD59-A6C34878D82A}">
                    <a16:rowId xmlns:a16="http://schemas.microsoft.com/office/drawing/2014/main" val="3601430354"/>
                  </a:ext>
                </a:extLst>
              </a:tr>
              <a:tr h="238125">
                <a:tc>
                  <a:txBody>
                    <a:bodyPr/>
                    <a:lstStyle/>
                    <a:p>
                      <a:pPr algn="l" fontAlgn="b"/>
                      <a:r>
                        <a:rPr lang="es-CO" sz="1400" b="0" i="0" u="none" strike="noStrike">
                          <a:solidFill>
                            <a:srgbClr val="000000"/>
                          </a:solidFill>
                          <a:effectLst/>
                          <a:latin typeface="Aptos Narrow" panose="020B0004020202020204" pitchFamily="34" charset="0"/>
                        </a:rPr>
                        <a:t>C x Mes</a:t>
                      </a:r>
                    </a:p>
                  </a:txBody>
                  <a:tcPr marL="171450"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150</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r>
                        <a:rPr lang="es-CO" sz="1400" b="0" i="0" u="none" strike="noStrike">
                          <a:solidFill>
                            <a:srgbClr val="000000"/>
                          </a:solidFill>
                          <a:effectLst/>
                          <a:latin typeface="Aptos Narrow" panose="020B00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CO" sz="1400" b="0" i="0" u="none" strike="noStrike">
                          <a:solidFill>
                            <a:srgbClr val="000000"/>
                          </a:solidFill>
                          <a:effectLst/>
                          <a:latin typeface="Aptos Narrow" panose="020B0004020202020204" pitchFamily="34" charset="0"/>
                        </a:rPr>
                        <a:t>C x Mes</a:t>
                      </a:r>
                    </a:p>
                  </a:txBody>
                  <a:tcPr marL="171450"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300</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r>
                        <a:rPr lang="es-CO" sz="1400" b="0" i="0" u="none" strike="noStrike">
                          <a:solidFill>
                            <a:srgbClr val="000000"/>
                          </a:solidFill>
                          <a:effectLst/>
                          <a:latin typeface="Aptos Narrow" panose="020B00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CO" sz="1400" b="0" i="0" u="none" strike="noStrike">
                          <a:solidFill>
                            <a:srgbClr val="000000"/>
                          </a:solidFill>
                          <a:effectLst/>
                          <a:latin typeface="Aptos Narrow" panose="020B0004020202020204" pitchFamily="34" charset="0"/>
                        </a:rPr>
                        <a:t>150</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100,0%</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extLst>
                  <a:ext uri="{0D108BD9-81ED-4DB2-BD59-A6C34878D82A}">
                    <a16:rowId xmlns:a16="http://schemas.microsoft.com/office/drawing/2014/main" val="3893973876"/>
                  </a:ext>
                </a:extLst>
              </a:tr>
              <a:tr h="238125">
                <a:tc>
                  <a:txBody>
                    <a:bodyPr/>
                    <a:lstStyle/>
                    <a:p>
                      <a:pPr algn="l" fontAlgn="b"/>
                      <a:r>
                        <a:rPr lang="es-CO" sz="1400" b="0" i="0" u="none" strike="noStrike">
                          <a:solidFill>
                            <a:srgbClr val="000000"/>
                          </a:solidFill>
                          <a:effectLst/>
                          <a:latin typeface="Aptos Narrow" panose="020B0004020202020204" pitchFamily="34" charset="0"/>
                        </a:rPr>
                        <a:t>Valor HSN Camisa</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70,0</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10501,7</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CO" sz="1400" b="0" i="0" u="none" strike="noStrike">
                          <a:solidFill>
                            <a:srgbClr val="000000"/>
                          </a:solidFill>
                          <a:effectLst/>
                          <a:latin typeface="Aptos Narrow" panose="020B0004020202020204" pitchFamily="34" charset="0"/>
                        </a:rPr>
                        <a:t>Valor HSN Camisa</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59,9</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17965,0</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CO" sz="1400" b="0" i="0" u="none" strike="noStrike">
                          <a:solidFill>
                            <a:srgbClr val="000000"/>
                          </a:solidFill>
                          <a:effectLst/>
                          <a:latin typeface="Aptos Narrow" panose="020B0004020202020204" pitchFamily="34" charset="0"/>
                        </a:rPr>
                        <a:t>7463,3</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71,1%</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extLst>
                  <a:ext uri="{0D108BD9-81ED-4DB2-BD59-A6C34878D82A}">
                    <a16:rowId xmlns:a16="http://schemas.microsoft.com/office/drawing/2014/main" val="916574250"/>
                  </a:ext>
                </a:extLst>
              </a:tr>
              <a:tr h="238125">
                <a:tc>
                  <a:txBody>
                    <a:bodyPr/>
                    <a:lstStyle/>
                    <a:p>
                      <a:pPr algn="l" fontAlgn="b"/>
                      <a:r>
                        <a:rPr lang="es-CO" sz="1400" b="0" i="0" u="none" strike="noStrike">
                          <a:solidFill>
                            <a:srgbClr val="000000"/>
                          </a:solidFill>
                          <a:effectLst/>
                          <a:latin typeface="Aptos Narrow" panose="020B0004020202020204" pitchFamily="34" charset="0"/>
                        </a:rPr>
                        <a:t>CO</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0,7</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0,7</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CO" sz="1400" b="0" i="0" u="none" strike="noStrike">
                          <a:solidFill>
                            <a:srgbClr val="000000"/>
                          </a:solidFill>
                          <a:effectLst/>
                          <a:latin typeface="Aptos Narrow" panose="020B0004020202020204" pitchFamily="34" charset="0"/>
                        </a:rPr>
                        <a:t>CO</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2,0</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2,0</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CO" sz="1400" b="0" i="0" u="none" strike="noStrike">
                          <a:solidFill>
                            <a:srgbClr val="000000"/>
                          </a:solidFill>
                          <a:effectLst/>
                          <a:latin typeface="Aptos Narrow" panose="020B0004020202020204" pitchFamily="34" charset="0"/>
                        </a:rPr>
                        <a:t>1,3</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186,7%</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extLst>
                  <a:ext uri="{0D108BD9-81ED-4DB2-BD59-A6C34878D82A}">
                    <a16:rowId xmlns:a16="http://schemas.microsoft.com/office/drawing/2014/main" val="2187507689"/>
                  </a:ext>
                </a:extLst>
              </a:tr>
              <a:tr h="238125">
                <a:tc>
                  <a:txBody>
                    <a:bodyPr/>
                    <a:lstStyle/>
                    <a:p>
                      <a:pPr algn="l" fontAlgn="b"/>
                      <a:r>
                        <a:rPr lang="es-CO" sz="1400" b="0" i="0" u="none" strike="noStrike">
                          <a:solidFill>
                            <a:srgbClr val="000000"/>
                          </a:solidFill>
                          <a:effectLst/>
                          <a:latin typeface="Aptos Narrow" panose="020B0004020202020204" pitchFamily="34" charset="0"/>
                        </a:rPr>
                        <a:t>TE</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28,2%</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28,2%</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CO" sz="1400" b="0" i="0" u="none" strike="noStrike">
                          <a:solidFill>
                            <a:srgbClr val="000000"/>
                          </a:solidFill>
                          <a:effectLst/>
                          <a:latin typeface="Aptos Narrow" panose="020B0004020202020204" pitchFamily="34" charset="0"/>
                        </a:rPr>
                        <a:t>TE</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39,4%</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39,4%</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CO" sz="1400" b="0" i="0" u="none" strike="noStrike">
                          <a:solidFill>
                            <a:srgbClr val="000000"/>
                          </a:solidFill>
                          <a:effectLst/>
                          <a:latin typeface="Aptos Narrow" panose="020B0004020202020204" pitchFamily="34" charset="0"/>
                        </a:rPr>
                        <a:t>11,3%</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40,0%</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extLst>
                  <a:ext uri="{0D108BD9-81ED-4DB2-BD59-A6C34878D82A}">
                    <a16:rowId xmlns:a16="http://schemas.microsoft.com/office/drawing/2014/main" val="1864855153"/>
                  </a:ext>
                </a:extLst>
              </a:tr>
              <a:tr h="238125">
                <a:tc>
                  <a:txBody>
                    <a:bodyPr/>
                    <a:lstStyle/>
                    <a:p>
                      <a:pPr algn="l" fontAlgn="b"/>
                      <a:r>
                        <a:rPr lang="es-CO" sz="1400" b="0" i="0" u="none" strike="noStrike">
                          <a:solidFill>
                            <a:srgbClr val="000000"/>
                          </a:solidFill>
                          <a:effectLst/>
                          <a:latin typeface="Aptos Narrow" panose="020B0004020202020204" pitchFamily="34" charset="0"/>
                        </a:rPr>
                        <a:t>TG</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16,66%</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16,66%</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CO" sz="1400" b="0" i="0" u="none" strike="noStrike">
                          <a:solidFill>
                            <a:srgbClr val="000000"/>
                          </a:solidFill>
                          <a:effectLst/>
                          <a:latin typeface="Aptos Narrow" panose="020B0004020202020204" pitchFamily="34" charset="0"/>
                        </a:rPr>
                        <a:t>TG</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13,24%</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13,24%</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CO" sz="1400" b="0" i="0" u="none" strike="noStrike">
                          <a:solidFill>
                            <a:srgbClr val="000000"/>
                          </a:solidFill>
                          <a:effectLst/>
                          <a:latin typeface="Aptos Narrow" panose="020B0004020202020204" pitchFamily="34" charset="0"/>
                        </a:rPr>
                        <a:t>-3,4%</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-20,6%</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noFill/>
                  </a:tcPr>
                </a:tc>
                <a:extLst>
                  <a:ext uri="{0D108BD9-81ED-4DB2-BD59-A6C34878D82A}">
                    <a16:rowId xmlns:a16="http://schemas.microsoft.com/office/drawing/2014/main" val="197808409"/>
                  </a:ext>
                </a:extLst>
              </a:tr>
              <a:tr h="247650">
                <a:tc>
                  <a:txBody>
                    <a:bodyPr/>
                    <a:lstStyle/>
                    <a:p>
                      <a:pPr algn="l" fontAlgn="b"/>
                      <a:r>
                        <a:rPr lang="es-CO" sz="1400" b="0" i="0" u="none" strike="noStrike">
                          <a:solidFill>
                            <a:srgbClr val="000000"/>
                          </a:solidFill>
                          <a:effectLst/>
                          <a:latin typeface="Aptos Narrow" panose="020B00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s-CO" sz="1400" b="0" i="0" u="none" strike="noStrike">
                          <a:solidFill>
                            <a:srgbClr val="000000"/>
                          </a:solidFill>
                          <a:effectLst/>
                          <a:latin typeface="Aptos Narrow" panose="020B00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s-CO" sz="1400" b="0" i="0" u="none" strike="noStrike">
                          <a:solidFill>
                            <a:srgbClr val="000000"/>
                          </a:solidFill>
                          <a:effectLst/>
                          <a:latin typeface="Aptos Narrow" panose="020B00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CO" sz="1400" b="0" i="0" u="none" strike="noStrike">
                          <a:solidFill>
                            <a:srgbClr val="000000"/>
                          </a:solidFill>
                          <a:effectLst/>
                          <a:latin typeface="Aptos Narrow" panose="020B00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s-CO" sz="1400" b="0" i="0" u="none" strike="noStrike">
                          <a:solidFill>
                            <a:srgbClr val="000000"/>
                          </a:solidFill>
                          <a:effectLst/>
                          <a:latin typeface="Aptos Narrow" panose="020B00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s-CO" sz="1400" b="0" i="0" u="none" strike="noStrike">
                          <a:solidFill>
                            <a:srgbClr val="000000"/>
                          </a:solidFill>
                          <a:effectLst/>
                          <a:latin typeface="Aptos Narrow" panose="020B00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CO" sz="1400" b="0" i="0" u="none" strike="noStrike">
                          <a:solidFill>
                            <a:srgbClr val="000000"/>
                          </a:solidFill>
                          <a:effectLst/>
                          <a:latin typeface="Aptos Narrow" panose="020B00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s-CO" sz="1400" b="0" i="0" u="none" strike="noStrike">
                          <a:solidFill>
                            <a:srgbClr val="000000"/>
                          </a:solidFill>
                          <a:effectLst/>
                          <a:latin typeface="Aptos Narrow" panose="020B00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44751560"/>
                  </a:ext>
                </a:extLst>
              </a:tr>
              <a:tr h="238125">
                <a:tc>
                  <a:txBody>
                    <a:bodyPr/>
                    <a:lstStyle/>
                    <a:p>
                      <a:pPr algn="l" fontAlgn="b"/>
                      <a:r>
                        <a:rPr lang="es-CO" sz="1400" b="0" i="0" u="none" strike="noStrike">
                          <a:solidFill>
                            <a:srgbClr val="000000"/>
                          </a:solidFill>
                          <a:effectLst/>
                          <a:latin typeface="Aptos Narrow" panose="020B0004020202020204" pitchFamily="34" charset="0"/>
                        </a:rPr>
                        <a:t>Valor Camisas Año H</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10501,7</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126020,0</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CO" sz="1400" b="0" i="0" u="none" strike="noStrike">
                          <a:solidFill>
                            <a:srgbClr val="000000"/>
                          </a:solidFill>
                          <a:effectLst/>
                          <a:latin typeface="Aptos Narrow" panose="020B0004020202020204" pitchFamily="34" charset="0"/>
                        </a:rPr>
                        <a:t>Valor Camisas Año H</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17965,0</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215580,0</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CO" sz="1400" b="0" i="0" u="none" strike="noStrike">
                          <a:solidFill>
                            <a:srgbClr val="000000"/>
                          </a:solidFill>
                          <a:effectLst/>
                          <a:latin typeface="Aptos Narrow" panose="020B0004020202020204" pitchFamily="34" charset="0"/>
                        </a:rPr>
                        <a:t>89560,0</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71,1%</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noFill/>
                  </a:tcPr>
                </a:tc>
                <a:extLst>
                  <a:ext uri="{0D108BD9-81ED-4DB2-BD59-A6C34878D82A}">
                    <a16:rowId xmlns:a16="http://schemas.microsoft.com/office/drawing/2014/main" val="3165109472"/>
                  </a:ext>
                </a:extLst>
              </a:tr>
              <a:tr h="247650">
                <a:tc>
                  <a:txBody>
                    <a:bodyPr/>
                    <a:lstStyle/>
                    <a:p>
                      <a:pPr algn="l" fontAlgn="b"/>
                      <a:r>
                        <a:rPr lang="es-CO" sz="1400" b="0" i="0" u="none" strike="noStrike">
                          <a:solidFill>
                            <a:srgbClr val="000000"/>
                          </a:solidFill>
                          <a:effectLst/>
                          <a:latin typeface="Aptos Narrow" panose="020B0004020202020204" pitchFamily="34" charset="0"/>
                        </a:rPr>
                        <a:t>Ganancia Año H</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1750,0</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20999,4</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CO" sz="1400" b="0" i="0" u="none" strike="noStrike">
                          <a:solidFill>
                            <a:srgbClr val="000000"/>
                          </a:solidFill>
                          <a:effectLst/>
                          <a:latin typeface="Aptos Narrow" panose="020B0004020202020204" pitchFamily="34" charset="0"/>
                        </a:rPr>
                        <a:t>Ganancia Año H</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2378,0</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es-CO" sz="1400" b="0" i="0" u="none" strike="noStrike">
                          <a:solidFill>
                            <a:srgbClr val="000000"/>
                          </a:solidFill>
                          <a:effectLst/>
                          <a:latin typeface="Aptos Narrow" panose="020B0004020202020204" pitchFamily="34" charset="0"/>
                        </a:rPr>
                        <a:t>28535,6</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s-CO" sz="1400" b="0" i="0" u="none" strike="noStrike">
                        <a:solidFill>
                          <a:srgbClr val="000000"/>
                        </a:solidFill>
                        <a:effectLst/>
                        <a:latin typeface="Aptos Narrow" panose="020B00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CO" sz="1400" b="0" i="0" u="none" strike="noStrike">
                          <a:solidFill>
                            <a:srgbClr val="000000"/>
                          </a:solidFill>
                          <a:effectLst/>
                          <a:latin typeface="Aptos Narrow" panose="020B0004020202020204" pitchFamily="34" charset="0"/>
                        </a:rPr>
                        <a:t>7536,2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es-CO" sz="1400" b="0" i="0" u="none" strike="noStrike" dirty="0">
                          <a:solidFill>
                            <a:srgbClr val="000000"/>
                          </a:solidFill>
                          <a:effectLst/>
                          <a:latin typeface="Aptos Narrow" panose="020B0004020202020204" pitchFamily="34" charset="0"/>
                        </a:rPr>
                        <a:t>35,9%</a:t>
                      </a:r>
                    </a:p>
                  </a:txBody>
                  <a:tcPr marL="9525" marR="9525" marT="9525"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25787230"/>
                  </a:ext>
                </a:extLst>
              </a:tr>
            </a:tbl>
          </a:graphicData>
        </a:graphic>
      </p:graphicFrame>
    </p:spTree>
    <p:extLst>
      <p:ext uri="{BB962C8B-B14F-4D97-AF65-F5344CB8AC3E}">
        <p14:creationId xmlns:p14="http://schemas.microsoft.com/office/powerpoint/2010/main" val="29982074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E246427-F5F5-4E15-A902-D165F97C14D1}"/>
              </a:ext>
            </a:extLst>
          </p:cNvPr>
          <p:cNvSpPr txBox="1"/>
          <p:nvPr/>
        </p:nvSpPr>
        <p:spPr>
          <a:xfrm>
            <a:off x="368300" y="2175153"/>
            <a:ext cx="10346691" cy="1077218"/>
          </a:xfrm>
          <a:prstGeom prst="rect">
            <a:avLst/>
          </a:prstGeom>
          <a:noFill/>
        </p:spPr>
        <p:txBody>
          <a:bodyPr wrap="square">
            <a:spAutoFit/>
          </a:bodyPr>
          <a:lstStyle/>
          <a:p>
            <a:r>
              <a:rPr lang="es-CO" sz="3200" b="1" dirty="0">
                <a:solidFill>
                  <a:schemeClr val="accent6">
                    <a:lumMod val="50000"/>
                  </a:schemeClr>
                </a:solidFill>
              </a:rPr>
              <a:t>Pregunta: </a:t>
            </a:r>
          </a:p>
          <a:p>
            <a:r>
              <a:rPr lang="es-CO" sz="3200" dirty="0">
                <a:solidFill>
                  <a:schemeClr val="accent6">
                    <a:lumMod val="50000"/>
                  </a:schemeClr>
                </a:solidFill>
              </a:rPr>
              <a:t>¿Qué pasó con el plusvalor? Y ¿por qué?</a:t>
            </a:r>
          </a:p>
        </p:txBody>
      </p:sp>
      <p:sp>
        <p:nvSpPr>
          <p:cNvPr id="3" name="CuadroTexto 2">
            <a:extLst>
              <a:ext uri="{FF2B5EF4-FFF2-40B4-BE49-F238E27FC236}">
                <a16:creationId xmlns:a16="http://schemas.microsoft.com/office/drawing/2014/main" id="{2AC06179-7C82-0556-754C-1AFDE6DEAEA4}"/>
              </a:ext>
            </a:extLst>
          </p:cNvPr>
          <p:cNvSpPr txBox="1"/>
          <p:nvPr/>
        </p:nvSpPr>
        <p:spPr>
          <a:xfrm>
            <a:off x="368300" y="3105498"/>
            <a:ext cx="11563288" cy="3539430"/>
          </a:xfrm>
          <a:prstGeom prst="rect">
            <a:avLst/>
          </a:prstGeom>
          <a:noFill/>
        </p:spPr>
        <p:txBody>
          <a:bodyPr wrap="square">
            <a:spAutoFit/>
          </a:bodyPr>
          <a:lstStyle>
            <a:defPPr>
              <a:defRPr lang="es-CO"/>
            </a:defPPr>
            <a:lvl1pPr>
              <a:defRPr sz="2400">
                <a:solidFill>
                  <a:schemeClr val="accent6">
                    <a:lumMod val="50000"/>
                  </a:schemeClr>
                </a:solidFill>
              </a:defRPr>
            </a:lvl1pPr>
          </a:lstStyle>
          <a:p>
            <a:r>
              <a:rPr lang="es-CO" sz="3200" b="1" dirty="0"/>
              <a:t>Respuesta:</a:t>
            </a:r>
          </a:p>
          <a:p>
            <a:r>
              <a:rPr lang="es-CO" sz="3200" dirty="0"/>
              <a:t>El plusvalor es creado por el trabajo humano, es la parte que queda (apropiación) después de dar la remuneración necesaria para la </a:t>
            </a:r>
            <a:r>
              <a:rPr lang="es-CO" sz="3200" b="1" i="1" u="sng" dirty="0"/>
              <a:t>reproducción</a:t>
            </a:r>
            <a:r>
              <a:rPr lang="es-CO" sz="3200" dirty="0"/>
              <a:t> de la fuerza de trabajo (salario) y este plusvalor apropiado puede aumentar por dos vías: 1) Aumentado la jornada de trabajo o 2) aumentando la productividad como sucede en nuestro ejercicio. </a:t>
            </a:r>
            <a:endParaRPr lang="es-ES" sz="3200" dirty="0"/>
          </a:p>
        </p:txBody>
      </p:sp>
    </p:spTree>
    <p:extLst>
      <p:ext uri="{BB962C8B-B14F-4D97-AF65-F5344CB8AC3E}">
        <p14:creationId xmlns:p14="http://schemas.microsoft.com/office/powerpoint/2010/main" val="3434305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1638</TotalTime>
  <Words>1512</Words>
  <Application>Microsoft Office PowerPoint</Application>
  <PresentationFormat>Panorámica</PresentationFormat>
  <Paragraphs>303</Paragraphs>
  <Slides>24</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24</vt:i4>
      </vt:variant>
    </vt:vector>
  </HeadingPairs>
  <TitlesOfParts>
    <vt:vector size="32" baseType="lpstr">
      <vt:lpstr>Yu Mincho</vt:lpstr>
      <vt:lpstr>Aptos Narrow</vt:lpstr>
      <vt:lpstr>Arial</vt:lpstr>
      <vt:lpstr>Calibri</vt:lpstr>
      <vt:lpstr>Calibri Light</vt:lpstr>
      <vt:lpstr>Helvetica</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Orjuela Acuña Armando</dc:creator>
  <cp:lastModifiedBy>Luis Guillermo Rodriguez Escribano</cp:lastModifiedBy>
  <cp:revision>2</cp:revision>
  <dcterms:created xsi:type="dcterms:W3CDTF">2022-02-17T19:37:49Z</dcterms:created>
  <dcterms:modified xsi:type="dcterms:W3CDTF">2024-05-20T03:27:32Z</dcterms:modified>
</cp:coreProperties>
</file>