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3"/>
  </p:notesMasterIdLst>
  <p:handoutMasterIdLst>
    <p:handoutMasterId r:id="rId84"/>
  </p:handoutMasterIdLst>
  <p:sldIdLst>
    <p:sldId id="257" r:id="rId2"/>
    <p:sldId id="364" r:id="rId3"/>
    <p:sldId id="365" r:id="rId4"/>
    <p:sldId id="366" r:id="rId5"/>
    <p:sldId id="258" r:id="rId6"/>
    <p:sldId id="262" r:id="rId7"/>
    <p:sldId id="260" r:id="rId8"/>
    <p:sldId id="261" r:id="rId9"/>
    <p:sldId id="263" r:id="rId10"/>
    <p:sldId id="264" r:id="rId11"/>
    <p:sldId id="265" r:id="rId12"/>
    <p:sldId id="275" r:id="rId13"/>
    <p:sldId id="277" r:id="rId14"/>
    <p:sldId id="279" r:id="rId15"/>
    <p:sldId id="281" r:id="rId16"/>
    <p:sldId id="280" r:id="rId17"/>
    <p:sldId id="283" r:id="rId18"/>
    <p:sldId id="282" r:id="rId19"/>
    <p:sldId id="287" r:id="rId20"/>
    <p:sldId id="290" r:id="rId21"/>
    <p:sldId id="292" r:id="rId22"/>
    <p:sldId id="272" r:id="rId23"/>
    <p:sldId id="273" r:id="rId24"/>
    <p:sldId id="274" r:id="rId25"/>
    <p:sldId id="276" r:id="rId26"/>
    <p:sldId id="294" r:id="rId27"/>
    <p:sldId id="296" r:id="rId28"/>
    <p:sldId id="298" r:id="rId29"/>
    <p:sldId id="284" r:id="rId30"/>
    <p:sldId id="285" r:id="rId31"/>
    <p:sldId id="299" r:id="rId32"/>
    <p:sldId id="270" r:id="rId33"/>
    <p:sldId id="271" r:id="rId34"/>
    <p:sldId id="301" r:id="rId35"/>
    <p:sldId id="303" r:id="rId36"/>
    <p:sldId id="305" r:id="rId37"/>
    <p:sldId id="307" r:id="rId38"/>
    <p:sldId id="309" r:id="rId39"/>
    <p:sldId id="300" r:id="rId40"/>
    <p:sldId id="315" r:id="rId41"/>
    <p:sldId id="278" r:id="rId42"/>
    <p:sldId id="317" r:id="rId43"/>
    <p:sldId id="319" r:id="rId44"/>
    <p:sldId id="323" r:id="rId45"/>
    <p:sldId id="324" r:id="rId46"/>
    <p:sldId id="335" r:id="rId47"/>
    <p:sldId id="336" r:id="rId48"/>
    <p:sldId id="327" r:id="rId49"/>
    <p:sldId id="328" r:id="rId50"/>
    <p:sldId id="329" r:id="rId51"/>
    <p:sldId id="325" r:id="rId52"/>
    <p:sldId id="326" r:id="rId53"/>
    <p:sldId id="330" r:id="rId54"/>
    <p:sldId id="331" r:id="rId55"/>
    <p:sldId id="333" r:id="rId56"/>
    <p:sldId id="334" r:id="rId57"/>
    <p:sldId id="332" r:id="rId58"/>
    <p:sldId id="337" r:id="rId59"/>
    <p:sldId id="338" r:id="rId60"/>
    <p:sldId id="339" r:id="rId61"/>
    <p:sldId id="340" r:id="rId62"/>
    <p:sldId id="341" r:id="rId63"/>
    <p:sldId id="342" r:id="rId64"/>
    <p:sldId id="343" r:id="rId65"/>
    <p:sldId id="344" r:id="rId66"/>
    <p:sldId id="345" r:id="rId67"/>
    <p:sldId id="346" r:id="rId68"/>
    <p:sldId id="347" r:id="rId69"/>
    <p:sldId id="348" r:id="rId70"/>
    <p:sldId id="349" r:id="rId71"/>
    <p:sldId id="350" r:id="rId72"/>
    <p:sldId id="351" r:id="rId73"/>
    <p:sldId id="352" r:id="rId74"/>
    <p:sldId id="353" r:id="rId75"/>
    <p:sldId id="354" r:id="rId76"/>
    <p:sldId id="269" r:id="rId77"/>
    <p:sldId id="356" r:id="rId78"/>
    <p:sldId id="358" r:id="rId79"/>
    <p:sldId id="360" r:id="rId80"/>
    <p:sldId id="362" r:id="rId81"/>
    <p:sldId id="363" r:id="rId82"/>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9911" autoAdjust="0"/>
  </p:normalViewPr>
  <p:slideViewPr>
    <p:cSldViewPr snapToGrid="0">
      <p:cViewPr varScale="1">
        <p:scale>
          <a:sx n="123" d="100"/>
          <a:sy n="123" d="100"/>
        </p:scale>
        <p:origin x="114" y="168"/>
      </p:cViewPr>
      <p:guideLst>
        <p:guide orient="horz" pos="2160"/>
        <p:guide pos="3840"/>
        <p:guide pos="7296"/>
        <p:guide orient="horz" pos="4128"/>
      </p:guideLst>
    </p:cSldViewPr>
  </p:slideViewPr>
  <p:notesTextViewPr>
    <p:cViewPr>
      <p:scale>
        <a:sx n="3" d="2"/>
        <a:sy n="3" d="2"/>
      </p:scale>
      <p:origin x="0" y="0"/>
    </p:cViewPr>
  </p:notesTextViewPr>
  <p:notesViewPr>
    <p:cSldViewPr snapToGrid="0" showGuides="1">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diagrams/_rels/data2.xml.rels><?xml version="1.0" encoding="UTF-8" standalone="yes"?>
<Relationships xmlns="http://schemas.openxmlformats.org/package/2006/relationships"><Relationship Id="rId1" Type="http://schemas.openxmlformats.org/officeDocument/2006/relationships/image" Target="../media/image7.png"/></Relationships>
</file>

<file path=ppt/diagrams/_rels/data4.xml.rels><?xml version="1.0" encoding="UTF-8" standalone="yes"?>
<Relationships xmlns="http://schemas.openxmlformats.org/package/2006/relationships"><Relationship Id="rId1" Type="http://schemas.openxmlformats.org/officeDocument/2006/relationships/image" Target="../media/image9.png"/></Relationships>
</file>

<file path=ppt/diagrams/_rels/data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7.png"/></Relationships>
</file>

<file path=ppt/diagrams/_rels/drawing4.xml.rels><?xml version="1.0" encoding="UTF-8" standalone="yes"?>
<Relationships xmlns="http://schemas.openxmlformats.org/package/2006/relationships"><Relationship Id="rId1" Type="http://schemas.openxmlformats.org/officeDocument/2006/relationships/image" Target="../media/image9.png"/></Relationships>
</file>

<file path=ppt/diagrams/_rels/drawing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97A06D-DBEA-4597-85AE-3040CD1C799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D9DE60B8-A84A-4D93-A28D-3350C806A13F}">
      <dgm:prSet phldrT="[Texto]"/>
      <dgm:spPr/>
      <dgm:t>
        <a:bodyPr/>
        <a:lstStyle/>
        <a:p>
          <a:r>
            <a:rPr lang="es-CO" b="1" dirty="0">
              <a:solidFill>
                <a:schemeClr val="tx1"/>
              </a:solidFill>
            </a:rPr>
            <a:t>PRIMACIA DE LA REALIDAD.</a:t>
          </a:r>
        </a:p>
      </dgm:t>
    </dgm:pt>
    <dgm:pt modelId="{CD44FAC7-83A1-471D-9B2F-0B980053AD73}" type="parTrans" cxnId="{DD8937EA-6489-471C-B775-8FAC354CA5AD}">
      <dgm:prSet/>
      <dgm:spPr/>
      <dgm:t>
        <a:bodyPr/>
        <a:lstStyle/>
        <a:p>
          <a:endParaRPr lang="es-CO"/>
        </a:p>
      </dgm:t>
    </dgm:pt>
    <dgm:pt modelId="{380E06CE-B7B0-43E8-AD54-D12254315F32}" type="sibTrans" cxnId="{DD8937EA-6489-471C-B775-8FAC354CA5AD}">
      <dgm:prSet/>
      <dgm:spPr/>
      <dgm:t>
        <a:bodyPr/>
        <a:lstStyle/>
        <a:p>
          <a:endParaRPr lang="es-CO"/>
        </a:p>
      </dgm:t>
    </dgm:pt>
    <dgm:pt modelId="{7B3976EC-1EBE-4869-84E9-0CB19E86BB0A}">
      <dgm:prSet phldrT="[Texto]"/>
      <dgm:spPr/>
      <dgm:t>
        <a:bodyPr/>
        <a:lstStyle/>
        <a:p>
          <a:r>
            <a:rPr lang="es-CO" b="1" dirty="0">
              <a:solidFill>
                <a:schemeClr val="tx1"/>
              </a:solidFill>
            </a:rPr>
            <a:t>DERECHO DE ASOCIACION SINDICAL.</a:t>
          </a:r>
        </a:p>
      </dgm:t>
    </dgm:pt>
    <dgm:pt modelId="{11BA7028-4C39-4F24-9E47-0818A829F650}" type="parTrans" cxnId="{BA7AB516-C183-46D6-9E0B-B70D59E21EA4}">
      <dgm:prSet/>
      <dgm:spPr/>
      <dgm:t>
        <a:bodyPr/>
        <a:lstStyle/>
        <a:p>
          <a:endParaRPr lang="es-CO"/>
        </a:p>
      </dgm:t>
    </dgm:pt>
    <dgm:pt modelId="{DBB7CD80-A97B-4C3A-B031-9E12E6E19760}" type="sibTrans" cxnId="{BA7AB516-C183-46D6-9E0B-B70D59E21EA4}">
      <dgm:prSet/>
      <dgm:spPr/>
      <dgm:t>
        <a:bodyPr/>
        <a:lstStyle/>
        <a:p>
          <a:endParaRPr lang="es-CO"/>
        </a:p>
      </dgm:t>
    </dgm:pt>
    <dgm:pt modelId="{11642AEA-BC7F-4BEE-A9AA-A7C07DDE1417}">
      <dgm:prSet phldrT="[Texto]"/>
      <dgm:spPr/>
      <dgm:t>
        <a:bodyPr/>
        <a:lstStyle/>
        <a:p>
          <a:r>
            <a:rPr lang="es-CO" b="1" dirty="0">
              <a:solidFill>
                <a:schemeClr val="tx1"/>
              </a:solidFill>
            </a:rPr>
            <a:t>DCHO. A LA INTIMIDAD LABORAL.</a:t>
          </a:r>
        </a:p>
        <a:p>
          <a:r>
            <a:rPr lang="es-CO" b="1" dirty="0">
              <a:solidFill>
                <a:schemeClr val="tx1"/>
              </a:solidFill>
            </a:rPr>
            <a:t>GESTION PARTICIPATIVA EN LAS EMPRESAS.</a:t>
          </a:r>
        </a:p>
      </dgm:t>
    </dgm:pt>
    <dgm:pt modelId="{BA6D3909-DC62-42D2-9BB5-A66DEA65BBB9}" type="parTrans" cxnId="{70BB185B-BDEF-455D-AF80-87912D0F9BD2}">
      <dgm:prSet/>
      <dgm:spPr/>
      <dgm:t>
        <a:bodyPr/>
        <a:lstStyle/>
        <a:p>
          <a:endParaRPr lang="es-CO"/>
        </a:p>
      </dgm:t>
    </dgm:pt>
    <dgm:pt modelId="{9DB506ED-DA75-4EC4-AFF0-5B09019A4665}" type="sibTrans" cxnId="{70BB185B-BDEF-455D-AF80-87912D0F9BD2}">
      <dgm:prSet/>
      <dgm:spPr/>
      <dgm:t>
        <a:bodyPr/>
        <a:lstStyle/>
        <a:p>
          <a:endParaRPr lang="es-CO"/>
        </a:p>
      </dgm:t>
    </dgm:pt>
    <dgm:pt modelId="{4EF1D0E2-D5DA-4CF3-9F65-685BD19F38CD}" type="pres">
      <dgm:prSet presAssocID="{9797A06D-DBEA-4597-85AE-3040CD1C799E}" presName="linear" presStyleCnt="0">
        <dgm:presLayoutVars>
          <dgm:dir/>
          <dgm:animLvl val="lvl"/>
          <dgm:resizeHandles val="exact"/>
        </dgm:presLayoutVars>
      </dgm:prSet>
      <dgm:spPr/>
    </dgm:pt>
    <dgm:pt modelId="{F31AE1A1-4448-4105-AF79-0571E0EDC700}" type="pres">
      <dgm:prSet presAssocID="{D9DE60B8-A84A-4D93-A28D-3350C806A13F}" presName="parentLin" presStyleCnt="0"/>
      <dgm:spPr/>
    </dgm:pt>
    <dgm:pt modelId="{717015F5-9DC2-4498-940B-63818A4EBAE2}" type="pres">
      <dgm:prSet presAssocID="{D9DE60B8-A84A-4D93-A28D-3350C806A13F}" presName="parentLeftMargin" presStyleLbl="node1" presStyleIdx="0" presStyleCnt="3"/>
      <dgm:spPr/>
    </dgm:pt>
    <dgm:pt modelId="{BE2E6894-34AC-4CDC-9B23-2EB9D695190F}" type="pres">
      <dgm:prSet presAssocID="{D9DE60B8-A84A-4D93-A28D-3350C806A13F}" presName="parentText" presStyleLbl="node1" presStyleIdx="0" presStyleCnt="3">
        <dgm:presLayoutVars>
          <dgm:chMax val="0"/>
          <dgm:bulletEnabled val="1"/>
        </dgm:presLayoutVars>
      </dgm:prSet>
      <dgm:spPr/>
    </dgm:pt>
    <dgm:pt modelId="{AA1D2B18-0171-4907-9ABF-3C89CFED6EFA}" type="pres">
      <dgm:prSet presAssocID="{D9DE60B8-A84A-4D93-A28D-3350C806A13F}" presName="negativeSpace" presStyleCnt="0"/>
      <dgm:spPr/>
    </dgm:pt>
    <dgm:pt modelId="{EA66E3EE-E085-4907-9491-130ECBFE93A6}" type="pres">
      <dgm:prSet presAssocID="{D9DE60B8-A84A-4D93-A28D-3350C806A13F}" presName="childText" presStyleLbl="conFgAcc1" presStyleIdx="0" presStyleCnt="3">
        <dgm:presLayoutVars>
          <dgm:bulletEnabled val="1"/>
        </dgm:presLayoutVars>
      </dgm:prSet>
      <dgm:spPr/>
    </dgm:pt>
    <dgm:pt modelId="{3B228FD4-1142-452B-935D-07F7FE6DBDC7}" type="pres">
      <dgm:prSet presAssocID="{380E06CE-B7B0-43E8-AD54-D12254315F32}" presName="spaceBetweenRectangles" presStyleCnt="0"/>
      <dgm:spPr/>
    </dgm:pt>
    <dgm:pt modelId="{3F629196-C15D-4E26-8323-E38300D7E6C2}" type="pres">
      <dgm:prSet presAssocID="{7B3976EC-1EBE-4869-84E9-0CB19E86BB0A}" presName="parentLin" presStyleCnt="0"/>
      <dgm:spPr/>
    </dgm:pt>
    <dgm:pt modelId="{BF8AD04C-04F9-4623-9830-D7A08685EEC6}" type="pres">
      <dgm:prSet presAssocID="{7B3976EC-1EBE-4869-84E9-0CB19E86BB0A}" presName="parentLeftMargin" presStyleLbl="node1" presStyleIdx="0" presStyleCnt="3"/>
      <dgm:spPr/>
    </dgm:pt>
    <dgm:pt modelId="{338DB1F9-3B66-4E9D-8629-07AEB934B01A}" type="pres">
      <dgm:prSet presAssocID="{7B3976EC-1EBE-4869-84E9-0CB19E86BB0A}" presName="parentText" presStyleLbl="node1" presStyleIdx="1" presStyleCnt="3">
        <dgm:presLayoutVars>
          <dgm:chMax val="0"/>
          <dgm:bulletEnabled val="1"/>
        </dgm:presLayoutVars>
      </dgm:prSet>
      <dgm:spPr/>
    </dgm:pt>
    <dgm:pt modelId="{C3E621DB-FCDB-48DD-848A-CBFBBCC68B1A}" type="pres">
      <dgm:prSet presAssocID="{7B3976EC-1EBE-4869-84E9-0CB19E86BB0A}" presName="negativeSpace" presStyleCnt="0"/>
      <dgm:spPr/>
    </dgm:pt>
    <dgm:pt modelId="{58A5A725-8412-412B-85F4-47FE92B0F30C}" type="pres">
      <dgm:prSet presAssocID="{7B3976EC-1EBE-4869-84E9-0CB19E86BB0A}" presName="childText" presStyleLbl="conFgAcc1" presStyleIdx="1" presStyleCnt="3">
        <dgm:presLayoutVars>
          <dgm:bulletEnabled val="1"/>
        </dgm:presLayoutVars>
      </dgm:prSet>
      <dgm:spPr/>
    </dgm:pt>
    <dgm:pt modelId="{CBB556F7-1809-437B-9805-CA4A45ACA774}" type="pres">
      <dgm:prSet presAssocID="{DBB7CD80-A97B-4C3A-B031-9E12E6E19760}" presName="spaceBetweenRectangles" presStyleCnt="0"/>
      <dgm:spPr/>
    </dgm:pt>
    <dgm:pt modelId="{390603EE-841A-4F65-BE30-7E9613160EEC}" type="pres">
      <dgm:prSet presAssocID="{11642AEA-BC7F-4BEE-A9AA-A7C07DDE1417}" presName="parentLin" presStyleCnt="0"/>
      <dgm:spPr/>
    </dgm:pt>
    <dgm:pt modelId="{99A5E04A-9CB5-4E29-9758-3EE044765837}" type="pres">
      <dgm:prSet presAssocID="{11642AEA-BC7F-4BEE-A9AA-A7C07DDE1417}" presName="parentLeftMargin" presStyleLbl="node1" presStyleIdx="1" presStyleCnt="3"/>
      <dgm:spPr/>
    </dgm:pt>
    <dgm:pt modelId="{11E0BCC2-51B9-498E-AD3D-5C9EB0F79D58}" type="pres">
      <dgm:prSet presAssocID="{11642AEA-BC7F-4BEE-A9AA-A7C07DDE1417}" presName="parentText" presStyleLbl="node1" presStyleIdx="2" presStyleCnt="3">
        <dgm:presLayoutVars>
          <dgm:chMax val="0"/>
          <dgm:bulletEnabled val="1"/>
        </dgm:presLayoutVars>
      </dgm:prSet>
      <dgm:spPr/>
    </dgm:pt>
    <dgm:pt modelId="{5315B4CF-3361-495A-8AAF-2BD2C746DD96}" type="pres">
      <dgm:prSet presAssocID="{11642AEA-BC7F-4BEE-A9AA-A7C07DDE1417}" presName="negativeSpace" presStyleCnt="0"/>
      <dgm:spPr/>
    </dgm:pt>
    <dgm:pt modelId="{3334AF89-62AE-4B8F-83F9-374B6A661849}" type="pres">
      <dgm:prSet presAssocID="{11642AEA-BC7F-4BEE-A9AA-A7C07DDE1417}" presName="childText" presStyleLbl="conFgAcc1" presStyleIdx="2" presStyleCnt="3">
        <dgm:presLayoutVars>
          <dgm:bulletEnabled val="1"/>
        </dgm:presLayoutVars>
      </dgm:prSet>
      <dgm:spPr/>
    </dgm:pt>
  </dgm:ptLst>
  <dgm:cxnLst>
    <dgm:cxn modelId="{BA7AB516-C183-46D6-9E0B-B70D59E21EA4}" srcId="{9797A06D-DBEA-4597-85AE-3040CD1C799E}" destId="{7B3976EC-1EBE-4869-84E9-0CB19E86BB0A}" srcOrd="1" destOrd="0" parTransId="{11BA7028-4C39-4F24-9E47-0818A829F650}" sibTransId="{DBB7CD80-A97B-4C3A-B031-9E12E6E19760}"/>
    <dgm:cxn modelId="{7B423F2B-FA53-4B8D-A765-E0563686AD47}" type="presOf" srcId="{D9DE60B8-A84A-4D93-A28D-3350C806A13F}" destId="{BE2E6894-34AC-4CDC-9B23-2EB9D695190F}" srcOrd="1" destOrd="0" presId="urn:microsoft.com/office/officeart/2005/8/layout/list1"/>
    <dgm:cxn modelId="{70BB185B-BDEF-455D-AF80-87912D0F9BD2}" srcId="{9797A06D-DBEA-4597-85AE-3040CD1C799E}" destId="{11642AEA-BC7F-4BEE-A9AA-A7C07DDE1417}" srcOrd="2" destOrd="0" parTransId="{BA6D3909-DC62-42D2-9BB5-A66DEA65BBB9}" sibTransId="{9DB506ED-DA75-4EC4-AFF0-5B09019A4665}"/>
    <dgm:cxn modelId="{F411144A-C2BD-489E-B332-5A2E8791E414}" type="presOf" srcId="{7B3976EC-1EBE-4869-84E9-0CB19E86BB0A}" destId="{338DB1F9-3B66-4E9D-8629-07AEB934B01A}" srcOrd="1" destOrd="0" presId="urn:microsoft.com/office/officeart/2005/8/layout/list1"/>
    <dgm:cxn modelId="{98247A90-5A28-4308-AFB0-81DA989BD01F}" type="presOf" srcId="{7B3976EC-1EBE-4869-84E9-0CB19E86BB0A}" destId="{BF8AD04C-04F9-4623-9830-D7A08685EEC6}" srcOrd="0" destOrd="0" presId="urn:microsoft.com/office/officeart/2005/8/layout/list1"/>
    <dgm:cxn modelId="{C1802296-A262-4D79-85DD-8DBF521EC3BD}" type="presOf" srcId="{11642AEA-BC7F-4BEE-A9AA-A7C07DDE1417}" destId="{99A5E04A-9CB5-4E29-9758-3EE044765837}" srcOrd="0" destOrd="0" presId="urn:microsoft.com/office/officeart/2005/8/layout/list1"/>
    <dgm:cxn modelId="{3582EEA8-0897-4F25-8554-8A8F0BF8BF46}" type="presOf" srcId="{11642AEA-BC7F-4BEE-A9AA-A7C07DDE1417}" destId="{11E0BCC2-51B9-498E-AD3D-5C9EB0F79D58}" srcOrd="1" destOrd="0" presId="urn:microsoft.com/office/officeart/2005/8/layout/list1"/>
    <dgm:cxn modelId="{248A2DD7-093A-443F-97A2-F8D907702916}" type="presOf" srcId="{9797A06D-DBEA-4597-85AE-3040CD1C799E}" destId="{4EF1D0E2-D5DA-4CF3-9F65-685BD19F38CD}" srcOrd="0" destOrd="0" presId="urn:microsoft.com/office/officeart/2005/8/layout/list1"/>
    <dgm:cxn modelId="{DA6E9AE1-072C-438E-8882-C1F7DF3ACDB9}" type="presOf" srcId="{D9DE60B8-A84A-4D93-A28D-3350C806A13F}" destId="{717015F5-9DC2-4498-940B-63818A4EBAE2}" srcOrd="0" destOrd="0" presId="urn:microsoft.com/office/officeart/2005/8/layout/list1"/>
    <dgm:cxn modelId="{DD8937EA-6489-471C-B775-8FAC354CA5AD}" srcId="{9797A06D-DBEA-4597-85AE-3040CD1C799E}" destId="{D9DE60B8-A84A-4D93-A28D-3350C806A13F}" srcOrd="0" destOrd="0" parTransId="{CD44FAC7-83A1-471D-9B2F-0B980053AD73}" sibTransId="{380E06CE-B7B0-43E8-AD54-D12254315F32}"/>
    <dgm:cxn modelId="{502E5C76-70B3-4BA4-90BF-4B3ABA44C749}" type="presParOf" srcId="{4EF1D0E2-D5DA-4CF3-9F65-685BD19F38CD}" destId="{F31AE1A1-4448-4105-AF79-0571E0EDC700}" srcOrd="0" destOrd="0" presId="urn:microsoft.com/office/officeart/2005/8/layout/list1"/>
    <dgm:cxn modelId="{BEB89AE1-BAF8-4154-9C5D-8E8C0C496CC2}" type="presParOf" srcId="{F31AE1A1-4448-4105-AF79-0571E0EDC700}" destId="{717015F5-9DC2-4498-940B-63818A4EBAE2}" srcOrd="0" destOrd="0" presId="urn:microsoft.com/office/officeart/2005/8/layout/list1"/>
    <dgm:cxn modelId="{566B2A73-D9F3-42D4-B6DD-02D2A93E5A5A}" type="presParOf" srcId="{F31AE1A1-4448-4105-AF79-0571E0EDC700}" destId="{BE2E6894-34AC-4CDC-9B23-2EB9D695190F}" srcOrd="1" destOrd="0" presId="urn:microsoft.com/office/officeart/2005/8/layout/list1"/>
    <dgm:cxn modelId="{5D41D587-5B99-4F5F-8715-B60C89E07385}" type="presParOf" srcId="{4EF1D0E2-D5DA-4CF3-9F65-685BD19F38CD}" destId="{AA1D2B18-0171-4907-9ABF-3C89CFED6EFA}" srcOrd="1" destOrd="0" presId="urn:microsoft.com/office/officeart/2005/8/layout/list1"/>
    <dgm:cxn modelId="{8A6C2D7C-3AE4-421D-89F3-24FDE42C9B9D}" type="presParOf" srcId="{4EF1D0E2-D5DA-4CF3-9F65-685BD19F38CD}" destId="{EA66E3EE-E085-4907-9491-130ECBFE93A6}" srcOrd="2" destOrd="0" presId="urn:microsoft.com/office/officeart/2005/8/layout/list1"/>
    <dgm:cxn modelId="{67C4D71A-FE42-4146-AD7A-BDEF06C7A9F9}" type="presParOf" srcId="{4EF1D0E2-D5DA-4CF3-9F65-685BD19F38CD}" destId="{3B228FD4-1142-452B-935D-07F7FE6DBDC7}" srcOrd="3" destOrd="0" presId="urn:microsoft.com/office/officeart/2005/8/layout/list1"/>
    <dgm:cxn modelId="{AAD5A797-F0EA-4202-94C2-06C61D613CC0}" type="presParOf" srcId="{4EF1D0E2-D5DA-4CF3-9F65-685BD19F38CD}" destId="{3F629196-C15D-4E26-8323-E38300D7E6C2}" srcOrd="4" destOrd="0" presId="urn:microsoft.com/office/officeart/2005/8/layout/list1"/>
    <dgm:cxn modelId="{CB77F70E-1109-43EB-A238-88DDD76183C4}" type="presParOf" srcId="{3F629196-C15D-4E26-8323-E38300D7E6C2}" destId="{BF8AD04C-04F9-4623-9830-D7A08685EEC6}" srcOrd="0" destOrd="0" presId="urn:microsoft.com/office/officeart/2005/8/layout/list1"/>
    <dgm:cxn modelId="{38D2FD14-7364-4B84-8976-2E6368FE249A}" type="presParOf" srcId="{3F629196-C15D-4E26-8323-E38300D7E6C2}" destId="{338DB1F9-3B66-4E9D-8629-07AEB934B01A}" srcOrd="1" destOrd="0" presId="urn:microsoft.com/office/officeart/2005/8/layout/list1"/>
    <dgm:cxn modelId="{DB1E9168-18D1-43C0-8632-8CCA7229235E}" type="presParOf" srcId="{4EF1D0E2-D5DA-4CF3-9F65-685BD19F38CD}" destId="{C3E621DB-FCDB-48DD-848A-CBFBBCC68B1A}" srcOrd="5" destOrd="0" presId="urn:microsoft.com/office/officeart/2005/8/layout/list1"/>
    <dgm:cxn modelId="{16D4B762-CB96-49F8-B68C-C185C01D5B68}" type="presParOf" srcId="{4EF1D0E2-D5DA-4CF3-9F65-685BD19F38CD}" destId="{58A5A725-8412-412B-85F4-47FE92B0F30C}" srcOrd="6" destOrd="0" presId="urn:microsoft.com/office/officeart/2005/8/layout/list1"/>
    <dgm:cxn modelId="{627A15CF-45CD-4425-9949-9E5B5B128920}" type="presParOf" srcId="{4EF1D0E2-D5DA-4CF3-9F65-685BD19F38CD}" destId="{CBB556F7-1809-437B-9805-CA4A45ACA774}" srcOrd="7" destOrd="0" presId="urn:microsoft.com/office/officeart/2005/8/layout/list1"/>
    <dgm:cxn modelId="{340E5094-EDC4-4AB9-A3BE-48DE5B002197}" type="presParOf" srcId="{4EF1D0E2-D5DA-4CF3-9F65-685BD19F38CD}" destId="{390603EE-841A-4F65-BE30-7E9613160EEC}" srcOrd="8" destOrd="0" presId="urn:microsoft.com/office/officeart/2005/8/layout/list1"/>
    <dgm:cxn modelId="{B739580E-1F21-491A-BF2B-6A296BE87B5D}" type="presParOf" srcId="{390603EE-841A-4F65-BE30-7E9613160EEC}" destId="{99A5E04A-9CB5-4E29-9758-3EE044765837}" srcOrd="0" destOrd="0" presId="urn:microsoft.com/office/officeart/2005/8/layout/list1"/>
    <dgm:cxn modelId="{CDFEABFB-02CC-4AE0-AE2D-91E6F6AB21FC}" type="presParOf" srcId="{390603EE-841A-4F65-BE30-7E9613160EEC}" destId="{11E0BCC2-51B9-498E-AD3D-5C9EB0F79D58}" srcOrd="1" destOrd="0" presId="urn:microsoft.com/office/officeart/2005/8/layout/list1"/>
    <dgm:cxn modelId="{7516C1DC-2D33-41C3-8F1D-715B6DC9A8F7}" type="presParOf" srcId="{4EF1D0E2-D5DA-4CF3-9F65-685BD19F38CD}" destId="{5315B4CF-3361-495A-8AAF-2BD2C746DD96}" srcOrd="9" destOrd="0" presId="urn:microsoft.com/office/officeart/2005/8/layout/list1"/>
    <dgm:cxn modelId="{A2F6EC98-2D65-4147-A341-F366E93660D8}" type="presParOf" srcId="{4EF1D0E2-D5DA-4CF3-9F65-685BD19F38CD}" destId="{3334AF89-62AE-4B8F-83F9-374B6A661849}"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B8C0D82-733D-4A38-A9DF-41B532E9FAAB}"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s-CO"/>
        </a:p>
      </dgm:t>
    </dgm:pt>
    <dgm:pt modelId="{FB377AE7-B829-4AB7-8F8C-B8113B757618}">
      <dgm:prSet phldrT="[Texto]"/>
      <dgm:spPr/>
      <dgm:t>
        <a:bodyPr/>
        <a:lstStyle/>
        <a:p>
          <a:r>
            <a:rPr lang="es-CO" b="1" dirty="0">
              <a:solidFill>
                <a:schemeClr val="tx1"/>
              </a:solidFill>
            </a:rPr>
            <a:t>TRABAJADOR</a:t>
          </a:r>
        </a:p>
      </dgm:t>
    </dgm:pt>
    <dgm:pt modelId="{CE7DF8D9-92B6-49C0-80B7-4E46292B36ED}" type="parTrans" cxnId="{6C4B637F-A667-496F-85F0-A01317889CB8}">
      <dgm:prSet/>
      <dgm:spPr/>
      <dgm:t>
        <a:bodyPr/>
        <a:lstStyle/>
        <a:p>
          <a:endParaRPr lang="es-CO"/>
        </a:p>
      </dgm:t>
    </dgm:pt>
    <dgm:pt modelId="{86AF2516-4F9F-4287-98B3-C3D461CF1391}" type="sibTrans" cxnId="{6C4B637F-A667-496F-85F0-A01317889CB8}">
      <dgm:prSet/>
      <dgm:spPr/>
      <dgm:t>
        <a:bodyPr/>
        <a:lstStyle/>
        <a:p>
          <a:endParaRPr lang="es-CO"/>
        </a:p>
      </dgm:t>
    </dgm:pt>
    <dgm:pt modelId="{945B1B37-B386-4B4D-95C0-5ABC82AE1F6E}">
      <dgm:prSet phldrT="[Texto]"/>
      <dgm:spPr/>
      <dgm:t>
        <a:bodyPr/>
        <a:lstStyle/>
        <a:p>
          <a:r>
            <a:rPr lang="es-CO" b="1" dirty="0">
              <a:solidFill>
                <a:schemeClr val="tx1"/>
              </a:solidFill>
            </a:rPr>
            <a:t>PARTE DEBIL DE LA RELACION JURIDICA.</a:t>
          </a:r>
        </a:p>
      </dgm:t>
    </dgm:pt>
    <dgm:pt modelId="{CA681DCB-1EE9-43A3-84E8-D5D91A4FA96A}" type="parTrans" cxnId="{5B618D1B-6B95-4A7E-A5CF-C53DBDAC0F39}">
      <dgm:prSet/>
      <dgm:spPr/>
      <dgm:t>
        <a:bodyPr/>
        <a:lstStyle/>
        <a:p>
          <a:endParaRPr lang="es-CO"/>
        </a:p>
      </dgm:t>
    </dgm:pt>
    <dgm:pt modelId="{3254DB46-2963-41C2-80E7-EB7955047DB6}" type="sibTrans" cxnId="{5B618D1B-6B95-4A7E-A5CF-C53DBDAC0F39}">
      <dgm:prSet/>
      <dgm:spPr/>
      <dgm:t>
        <a:bodyPr/>
        <a:lstStyle/>
        <a:p>
          <a:endParaRPr lang="es-CO"/>
        </a:p>
      </dgm:t>
    </dgm:pt>
    <dgm:pt modelId="{E0FCF429-F676-464B-9309-246E3B3B88D8}">
      <dgm:prSet phldrT="[Texto]"/>
      <dgm:spPr/>
      <dgm:t>
        <a:bodyPr/>
        <a:lstStyle/>
        <a:p>
          <a:r>
            <a:rPr lang="es-CO" b="1" dirty="0">
              <a:solidFill>
                <a:schemeClr val="tx1"/>
              </a:solidFill>
            </a:rPr>
            <a:t>AJENO A LAS ESTRATEGIAS EMPRESARIALES.</a:t>
          </a:r>
        </a:p>
      </dgm:t>
    </dgm:pt>
    <dgm:pt modelId="{829AFF23-AF97-4B1A-B018-868998F416E3}" type="parTrans" cxnId="{FE5F271B-FEBE-4FDC-A46D-D4E85A8B8A29}">
      <dgm:prSet/>
      <dgm:spPr/>
      <dgm:t>
        <a:bodyPr/>
        <a:lstStyle/>
        <a:p>
          <a:endParaRPr lang="es-CO"/>
        </a:p>
      </dgm:t>
    </dgm:pt>
    <dgm:pt modelId="{2495F394-6F6E-4073-A5CF-733109BA2078}" type="sibTrans" cxnId="{FE5F271B-FEBE-4FDC-A46D-D4E85A8B8A29}">
      <dgm:prSet/>
      <dgm:spPr/>
      <dgm:t>
        <a:bodyPr/>
        <a:lstStyle/>
        <a:p>
          <a:endParaRPr lang="es-CO"/>
        </a:p>
      </dgm:t>
    </dgm:pt>
    <dgm:pt modelId="{DE1B66A2-DC0E-4BA2-919F-9E9BC907EDE8}">
      <dgm:prSet phldrT="[Texto]"/>
      <dgm:spPr/>
      <dgm:t>
        <a:bodyPr/>
        <a:lstStyle/>
        <a:p>
          <a:r>
            <a:rPr lang="es-CO" b="1" dirty="0">
              <a:solidFill>
                <a:schemeClr val="tx1"/>
              </a:solidFill>
            </a:rPr>
            <a:t>SISTEMA DE PROTECCION FRENTE A LAS MODIFICACIONES DE SUS CONDICIONES DE TRABAJO.</a:t>
          </a:r>
        </a:p>
      </dgm:t>
    </dgm:pt>
    <dgm:pt modelId="{5A4400E5-D11E-443B-A98F-9A85C96B1372}" type="parTrans" cxnId="{BC9324A4-DBF8-44F8-9E36-624422BE4F8C}">
      <dgm:prSet/>
      <dgm:spPr/>
      <dgm:t>
        <a:bodyPr/>
        <a:lstStyle/>
        <a:p>
          <a:endParaRPr lang="es-CO"/>
        </a:p>
      </dgm:t>
    </dgm:pt>
    <dgm:pt modelId="{765274EA-6638-4749-9BE5-2173E331181C}" type="sibTrans" cxnId="{BC9324A4-DBF8-44F8-9E36-624422BE4F8C}">
      <dgm:prSet/>
      <dgm:spPr/>
      <dgm:t>
        <a:bodyPr/>
        <a:lstStyle/>
        <a:p>
          <a:endParaRPr lang="es-CO"/>
        </a:p>
      </dgm:t>
    </dgm:pt>
    <dgm:pt modelId="{E2FC4C58-E4AA-40E8-89B6-52873CB847C8}" type="pres">
      <dgm:prSet presAssocID="{EB8C0D82-733D-4A38-A9DF-41B532E9FAAB}" presName="Name0" presStyleCnt="0">
        <dgm:presLayoutVars>
          <dgm:chPref val="1"/>
          <dgm:dir/>
          <dgm:animOne val="branch"/>
          <dgm:animLvl val="lvl"/>
          <dgm:resizeHandles val="exact"/>
        </dgm:presLayoutVars>
      </dgm:prSet>
      <dgm:spPr/>
    </dgm:pt>
    <dgm:pt modelId="{59F21A35-18B3-45D2-A918-C39CBDF37B62}" type="pres">
      <dgm:prSet presAssocID="{FB377AE7-B829-4AB7-8F8C-B8113B757618}" presName="root1" presStyleCnt="0"/>
      <dgm:spPr/>
    </dgm:pt>
    <dgm:pt modelId="{F218D956-B437-4A98-AB77-513A2FFE7A59}" type="pres">
      <dgm:prSet presAssocID="{FB377AE7-B829-4AB7-8F8C-B8113B757618}" presName="LevelOneTextNode" presStyleLbl="node0" presStyleIdx="0" presStyleCnt="1">
        <dgm:presLayoutVars>
          <dgm:chPref val="3"/>
        </dgm:presLayoutVars>
      </dgm:prSet>
      <dgm:spPr/>
    </dgm:pt>
    <dgm:pt modelId="{EE88F4CA-FC01-4210-AACA-B4B767C7FD72}" type="pres">
      <dgm:prSet presAssocID="{FB377AE7-B829-4AB7-8F8C-B8113B757618}" presName="level2hierChild" presStyleCnt="0"/>
      <dgm:spPr/>
    </dgm:pt>
    <dgm:pt modelId="{B8FE6674-E030-4BD5-BB4A-D9C592A0AE30}" type="pres">
      <dgm:prSet presAssocID="{CA681DCB-1EE9-43A3-84E8-D5D91A4FA96A}" presName="conn2-1" presStyleLbl="parChTrans1D2" presStyleIdx="0" presStyleCnt="3"/>
      <dgm:spPr/>
    </dgm:pt>
    <dgm:pt modelId="{955D3DE1-B1D2-45F4-8DC2-031109FF2474}" type="pres">
      <dgm:prSet presAssocID="{CA681DCB-1EE9-43A3-84E8-D5D91A4FA96A}" presName="connTx" presStyleLbl="parChTrans1D2" presStyleIdx="0" presStyleCnt="3"/>
      <dgm:spPr/>
    </dgm:pt>
    <dgm:pt modelId="{2CD32AF8-34BF-4942-80C0-F10E4FD9EEBA}" type="pres">
      <dgm:prSet presAssocID="{945B1B37-B386-4B4D-95C0-5ABC82AE1F6E}" presName="root2" presStyleCnt="0"/>
      <dgm:spPr/>
    </dgm:pt>
    <dgm:pt modelId="{2E097C83-1A84-447A-90B9-5981A0686B3A}" type="pres">
      <dgm:prSet presAssocID="{945B1B37-B386-4B4D-95C0-5ABC82AE1F6E}" presName="LevelTwoTextNode" presStyleLbl="node2" presStyleIdx="0" presStyleCnt="3">
        <dgm:presLayoutVars>
          <dgm:chPref val="3"/>
        </dgm:presLayoutVars>
      </dgm:prSet>
      <dgm:spPr/>
    </dgm:pt>
    <dgm:pt modelId="{6B866F19-CE21-4C31-A026-1646EEEF97FF}" type="pres">
      <dgm:prSet presAssocID="{945B1B37-B386-4B4D-95C0-5ABC82AE1F6E}" presName="level3hierChild" presStyleCnt="0"/>
      <dgm:spPr/>
    </dgm:pt>
    <dgm:pt modelId="{C5F26056-8F25-4E39-824C-3D24CEBB423B}" type="pres">
      <dgm:prSet presAssocID="{829AFF23-AF97-4B1A-B018-868998F416E3}" presName="conn2-1" presStyleLbl="parChTrans1D2" presStyleIdx="1" presStyleCnt="3"/>
      <dgm:spPr/>
    </dgm:pt>
    <dgm:pt modelId="{7C1A2285-7C2C-4B48-BCF4-10352C09A64A}" type="pres">
      <dgm:prSet presAssocID="{829AFF23-AF97-4B1A-B018-868998F416E3}" presName="connTx" presStyleLbl="parChTrans1D2" presStyleIdx="1" presStyleCnt="3"/>
      <dgm:spPr/>
    </dgm:pt>
    <dgm:pt modelId="{E96CCAD1-94E6-4A29-8326-C661147BF8BA}" type="pres">
      <dgm:prSet presAssocID="{E0FCF429-F676-464B-9309-246E3B3B88D8}" presName="root2" presStyleCnt="0"/>
      <dgm:spPr/>
    </dgm:pt>
    <dgm:pt modelId="{893BF91E-C76D-45CC-A505-005C050B271B}" type="pres">
      <dgm:prSet presAssocID="{E0FCF429-F676-464B-9309-246E3B3B88D8}" presName="LevelTwoTextNode" presStyleLbl="node2" presStyleIdx="1" presStyleCnt="3">
        <dgm:presLayoutVars>
          <dgm:chPref val="3"/>
        </dgm:presLayoutVars>
      </dgm:prSet>
      <dgm:spPr/>
    </dgm:pt>
    <dgm:pt modelId="{F0B837A1-A182-453C-AD8C-B7DC53870459}" type="pres">
      <dgm:prSet presAssocID="{E0FCF429-F676-464B-9309-246E3B3B88D8}" presName="level3hierChild" presStyleCnt="0"/>
      <dgm:spPr/>
    </dgm:pt>
    <dgm:pt modelId="{153AB892-76DA-43C8-8E1E-FC2736C09B44}" type="pres">
      <dgm:prSet presAssocID="{5A4400E5-D11E-443B-A98F-9A85C96B1372}" presName="conn2-1" presStyleLbl="parChTrans1D2" presStyleIdx="2" presStyleCnt="3"/>
      <dgm:spPr/>
    </dgm:pt>
    <dgm:pt modelId="{A9FAAD5B-B2F4-4BF4-A8E0-284A3FCE5434}" type="pres">
      <dgm:prSet presAssocID="{5A4400E5-D11E-443B-A98F-9A85C96B1372}" presName="connTx" presStyleLbl="parChTrans1D2" presStyleIdx="2" presStyleCnt="3"/>
      <dgm:spPr/>
    </dgm:pt>
    <dgm:pt modelId="{AA099028-4A87-4543-8984-0EBC6775E0F8}" type="pres">
      <dgm:prSet presAssocID="{DE1B66A2-DC0E-4BA2-919F-9E9BC907EDE8}" presName="root2" presStyleCnt="0"/>
      <dgm:spPr/>
    </dgm:pt>
    <dgm:pt modelId="{3F53C399-D97E-4F45-85F3-A1E7DFE100A4}" type="pres">
      <dgm:prSet presAssocID="{DE1B66A2-DC0E-4BA2-919F-9E9BC907EDE8}" presName="LevelTwoTextNode" presStyleLbl="node2" presStyleIdx="2" presStyleCnt="3">
        <dgm:presLayoutVars>
          <dgm:chPref val="3"/>
        </dgm:presLayoutVars>
      </dgm:prSet>
      <dgm:spPr/>
    </dgm:pt>
    <dgm:pt modelId="{DB8E4544-A59C-4C6B-9B65-6241702582CC}" type="pres">
      <dgm:prSet presAssocID="{DE1B66A2-DC0E-4BA2-919F-9E9BC907EDE8}" presName="level3hierChild" presStyleCnt="0"/>
      <dgm:spPr/>
    </dgm:pt>
  </dgm:ptLst>
  <dgm:cxnLst>
    <dgm:cxn modelId="{D820BF19-8702-48C9-AB5A-DFB758DABB09}" type="presOf" srcId="{945B1B37-B386-4B4D-95C0-5ABC82AE1F6E}" destId="{2E097C83-1A84-447A-90B9-5981A0686B3A}" srcOrd="0" destOrd="0" presId="urn:microsoft.com/office/officeart/2008/layout/HorizontalMultiLevelHierarchy"/>
    <dgm:cxn modelId="{FE5F271B-FEBE-4FDC-A46D-D4E85A8B8A29}" srcId="{FB377AE7-B829-4AB7-8F8C-B8113B757618}" destId="{E0FCF429-F676-464B-9309-246E3B3B88D8}" srcOrd="1" destOrd="0" parTransId="{829AFF23-AF97-4B1A-B018-868998F416E3}" sibTransId="{2495F394-6F6E-4073-A5CF-733109BA2078}"/>
    <dgm:cxn modelId="{5B618D1B-6B95-4A7E-A5CF-C53DBDAC0F39}" srcId="{FB377AE7-B829-4AB7-8F8C-B8113B757618}" destId="{945B1B37-B386-4B4D-95C0-5ABC82AE1F6E}" srcOrd="0" destOrd="0" parTransId="{CA681DCB-1EE9-43A3-84E8-D5D91A4FA96A}" sibTransId="{3254DB46-2963-41C2-80E7-EB7955047DB6}"/>
    <dgm:cxn modelId="{A448932A-00D6-4FBE-842B-D8A62D6681F2}" type="presOf" srcId="{5A4400E5-D11E-443B-A98F-9A85C96B1372}" destId="{A9FAAD5B-B2F4-4BF4-A8E0-284A3FCE5434}" srcOrd="1" destOrd="0" presId="urn:microsoft.com/office/officeart/2008/layout/HorizontalMultiLevelHierarchy"/>
    <dgm:cxn modelId="{3817402F-8345-4C0D-A6C6-3C49AE459F16}" type="presOf" srcId="{EB8C0D82-733D-4A38-A9DF-41B532E9FAAB}" destId="{E2FC4C58-E4AA-40E8-89B6-52873CB847C8}" srcOrd="0" destOrd="0" presId="urn:microsoft.com/office/officeart/2008/layout/HorizontalMultiLevelHierarchy"/>
    <dgm:cxn modelId="{240BA248-38DE-4FA1-97DF-E65590A6C319}" type="presOf" srcId="{DE1B66A2-DC0E-4BA2-919F-9E9BC907EDE8}" destId="{3F53C399-D97E-4F45-85F3-A1E7DFE100A4}" srcOrd="0" destOrd="0" presId="urn:microsoft.com/office/officeart/2008/layout/HorizontalMultiLevelHierarchy"/>
    <dgm:cxn modelId="{8FA38949-3CC5-4AB1-9267-42E428F9861F}" type="presOf" srcId="{829AFF23-AF97-4B1A-B018-868998F416E3}" destId="{C5F26056-8F25-4E39-824C-3D24CEBB423B}" srcOrd="0" destOrd="0" presId="urn:microsoft.com/office/officeart/2008/layout/HorizontalMultiLevelHierarchy"/>
    <dgm:cxn modelId="{C6C9B269-CE21-4F3C-B45A-A32B4A137905}" type="presOf" srcId="{FB377AE7-B829-4AB7-8F8C-B8113B757618}" destId="{F218D956-B437-4A98-AB77-513A2FFE7A59}" srcOrd="0" destOrd="0" presId="urn:microsoft.com/office/officeart/2008/layout/HorizontalMultiLevelHierarchy"/>
    <dgm:cxn modelId="{91069C6B-0C7F-4905-8061-C32470AA523C}" type="presOf" srcId="{E0FCF429-F676-464B-9309-246E3B3B88D8}" destId="{893BF91E-C76D-45CC-A505-005C050B271B}" srcOrd="0" destOrd="0" presId="urn:microsoft.com/office/officeart/2008/layout/HorizontalMultiLevelHierarchy"/>
    <dgm:cxn modelId="{7FF95D4C-D96A-43A6-8F5A-83B8B520C553}" type="presOf" srcId="{CA681DCB-1EE9-43A3-84E8-D5D91A4FA96A}" destId="{955D3DE1-B1D2-45F4-8DC2-031109FF2474}" srcOrd="1" destOrd="0" presId="urn:microsoft.com/office/officeart/2008/layout/HorizontalMultiLevelHierarchy"/>
    <dgm:cxn modelId="{1EF39159-74D9-4E7B-88A8-D7BE39FE12FD}" type="presOf" srcId="{CA681DCB-1EE9-43A3-84E8-D5D91A4FA96A}" destId="{B8FE6674-E030-4BD5-BB4A-D9C592A0AE30}" srcOrd="0" destOrd="0" presId="urn:microsoft.com/office/officeart/2008/layout/HorizontalMultiLevelHierarchy"/>
    <dgm:cxn modelId="{6C4B637F-A667-496F-85F0-A01317889CB8}" srcId="{EB8C0D82-733D-4A38-A9DF-41B532E9FAAB}" destId="{FB377AE7-B829-4AB7-8F8C-B8113B757618}" srcOrd="0" destOrd="0" parTransId="{CE7DF8D9-92B6-49C0-80B7-4E46292B36ED}" sibTransId="{86AF2516-4F9F-4287-98B3-C3D461CF1391}"/>
    <dgm:cxn modelId="{C2CB1885-2FE3-4BE2-A000-816E81EC6B00}" type="presOf" srcId="{829AFF23-AF97-4B1A-B018-868998F416E3}" destId="{7C1A2285-7C2C-4B48-BCF4-10352C09A64A}" srcOrd="1" destOrd="0" presId="urn:microsoft.com/office/officeart/2008/layout/HorizontalMultiLevelHierarchy"/>
    <dgm:cxn modelId="{BC9324A4-DBF8-44F8-9E36-624422BE4F8C}" srcId="{FB377AE7-B829-4AB7-8F8C-B8113B757618}" destId="{DE1B66A2-DC0E-4BA2-919F-9E9BC907EDE8}" srcOrd="2" destOrd="0" parTransId="{5A4400E5-D11E-443B-A98F-9A85C96B1372}" sibTransId="{765274EA-6638-4749-9BE5-2173E331181C}"/>
    <dgm:cxn modelId="{28EA5ED9-93D7-44D6-BAC8-ED3F2EFB15C9}" type="presOf" srcId="{5A4400E5-D11E-443B-A98F-9A85C96B1372}" destId="{153AB892-76DA-43C8-8E1E-FC2736C09B44}" srcOrd="0" destOrd="0" presId="urn:microsoft.com/office/officeart/2008/layout/HorizontalMultiLevelHierarchy"/>
    <dgm:cxn modelId="{D64809BF-86CE-4F15-A9AB-B7AF159763CB}" type="presParOf" srcId="{E2FC4C58-E4AA-40E8-89B6-52873CB847C8}" destId="{59F21A35-18B3-45D2-A918-C39CBDF37B62}" srcOrd="0" destOrd="0" presId="urn:microsoft.com/office/officeart/2008/layout/HorizontalMultiLevelHierarchy"/>
    <dgm:cxn modelId="{C1EA697F-AC99-4325-B39A-BAF499314D3A}" type="presParOf" srcId="{59F21A35-18B3-45D2-A918-C39CBDF37B62}" destId="{F218D956-B437-4A98-AB77-513A2FFE7A59}" srcOrd="0" destOrd="0" presId="urn:microsoft.com/office/officeart/2008/layout/HorizontalMultiLevelHierarchy"/>
    <dgm:cxn modelId="{64CC8DBC-7EE9-436E-864F-F747626DAFEE}" type="presParOf" srcId="{59F21A35-18B3-45D2-A918-C39CBDF37B62}" destId="{EE88F4CA-FC01-4210-AACA-B4B767C7FD72}" srcOrd="1" destOrd="0" presId="urn:microsoft.com/office/officeart/2008/layout/HorizontalMultiLevelHierarchy"/>
    <dgm:cxn modelId="{53A75048-072C-4E2B-82B5-11C3FA16BF73}" type="presParOf" srcId="{EE88F4CA-FC01-4210-AACA-B4B767C7FD72}" destId="{B8FE6674-E030-4BD5-BB4A-D9C592A0AE30}" srcOrd="0" destOrd="0" presId="urn:microsoft.com/office/officeart/2008/layout/HorizontalMultiLevelHierarchy"/>
    <dgm:cxn modelId="{2CE70DE3-D2F1-44E5-8F91-5803ADDE5669}" type="presParOf" srcId="{B8FE6674-E030-4BD5-BB4A-D9C592A0AE30}" destId="{955D3DE1-B1D2-45F4-8DC2-031109FF2474}" srcOrd="0" destOrd="0" presId="urn:microsoft.com/office/officeart/2008/layout/HorizontalMultiLevelHierarchy"/>
    <dgm:cxn modelId="{0664AF34-BF93-4810-BAE3-24ABB31C00DE}" type="presParOf" srcId="{EE88F4CA-FC01-4210-AACA-B4B767C7FD72}" destId="{2CD32AF8-34BF-4942-80C0-F10E4FD9EEBA}" srcOrd="1" destOrd="0" presId="urn:microsoft.com/office/officeart/2008/layout/HorizontalMultiLevelHierarchy"/>
    <dgm:cxn modelId="{7C6330DD-82EF-4C88-822E-E9E60004F174}" type="presParOf" srcId="{2CD32AF8-34BF-4942-80C0-F10E4FD9EEBA}" destId="{2E097C83-1A84-447A-90B9-5981A0686B3A}" srcOrd="0" destOrd="0" presId="urn:microsoft.com/office/officeart/2008/layout/HorizontalMultiLevelHierarchy"/>
    <dgm:cxn modelId="{5422013F-999E-45B9-8912-4FC4025C3A7C}" type="presParOf" srcId="{2CD32AF8-34BF-4942-80C0-F10E4FD9EEBA}" destId="{6B866F19-CE21-4C31-A026-1646EEEF97FF}" srcOrd="1" destOrd="0" presId="urn:microsoft.com/office/officeart/2008/layout/HorizontalMultiLevelHierarchy"/>
    <dgm:cxn modelId="{D4155133-7F36-4CE5-BB27-6EB83CDD3654}" type="presParOf" srcId="{EE88F4CA-FC01-4210-AACA-B4B767C7FD72}" destId="{C5F26056-8F25-4E39-824C-3D24CEBB423B}" srcOrd="2" destOrd="0" presId="urn:microsoft.com/office/officeart/2008/layout/HorizontalMultiLevelHierarchy"/>
    <dgm:cxn modelId="{406940E6-F594-46DC-AAF1-B617275F79AD}" type="presParOf" srcId="{C5F26056-8F25-4E39-824C-3D24CEBB423B}" destId="{7C1A2285-7C2C-4B48-BCF4-10352C09A64A}" srcOrd="0" destOrd="0" presId="urn:microsoft.com/office/officeart/2008/layout/HorizontalMultiLevelHierarchy"/>
    <dgm:cxn modelId="{C8A4FF04-589B-4839-A1B1-6696187F4BBA}" type="presParOf" srcId="{EE88F4CA-FC01-4210-AACA-B4B767C7FD72}" destId="{E96CCAD1-94E6-4A29-8326-C661147BF8BA}" srcOrd="3" destOrd="0" presId="urn:microsoft.com/office/officeart/2008/layout/HorizontalMultiLevelHierarchy"/>
    <dgm:cxn modelId="{81630054-C8EF-41D6-BBB3-46BAE25D98EC}" type="presParOf" srcId="{E96CCAD1-94E6-4A29-8326-C661147BF8BA}" destId="{893BF91E-C76D-45CC-A505-005C050B271B}" srcOrd="0" destOrd="0" presId="urn:microsoft.com/office/officeart/2008/layout/HorizontalMultiLevelHierarchy"/>
    <dgm:cxn modelId="{D94AA738-7F41-4D25-A17E-F6647C9BAAAE}" type="presParOf" srcId="{E96CCAD1-94E6-4A29-8326-C661147BF8BA}" destId="{F0B837A1-A182-453C-AD8C-B7DC53870459}" srcOrd="1" destOrd="0" presId="urn:microsoft.com/office/officeart/2008/layout/HorizontalMultiLevelHierarchy"/>
    <dgm:cxn modelId="{10418C22-EA53-4528-9D79-F106DCF3E8EC}" type="presParOf" srcId="{EE88F4CA-FC01-4210-AACA-B4B767C7FD72}" destId="{153AB892-76DA-43C8-8E1E-FC2736C09B44}" srcOrd="4" destOrd="0" presId="urn:microsoft.com/office/officeart/2008/layout/HorizontalMultiLevelHierarchy"/>
    <dgm:cxn modelId="{4305FD46-9F7D-4416-9DDD-47BFC54D06E9}" type="presParOf" srcId="{153AB892-76DA-43C8-8E1E-FC2736C09B44}" destId="{A9FAAD5B-B2F4-4BF4-A8E0-284A3FCE5434}" srcOrd="0" destOrd="0" presId="urn:microsoft.com/office/officeart/2008/layout/HorizontalMultiLevelHierarchy"/>
    <dgm:cxn modelId="{5A7D1AAC-2425-4221-B7B0-3FD087534190}" type="presParOf" srcId="{EE88F4CA-FC01-4210-AACA-B4B767C7FD72}" destId="{AA099028-4A87-4543-8984-0EBC6775E0F8}" srcOrd="5" destOrd="0" presId="urn:microsoft.com/office/officeart/2008/layout/HorizontalMultiLevelHierarchy"/>
    <dgm:cxn modelId="{FB56D794-3FB4-4596-ACA2-964E0F1274C1}" type="presParOf" srcId="{AA099028-4A87-4543-8984-0EBC6775E0F8}" destId="{3F53C399-D97E-4F45-85F3-A1E7DFE100A4}" srcOrd="0" destOrd="0" presId="urn:microsoft.com/office/officeart/2008/layout/HorizontalMultiLevelHierarchy"/>
    <dgm:cxn modelId="{340425CC-2057-46BD-AC0E-451AF1E47E23}" type="presParOf" srcId="{AA099028-4A87-4543-8984-0EBC6775E0F8}" destId="{DB8E4544-A59C-4C6B-9B65-6241702582CC}"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2BE6C30-7784-4F2F-B5EB-9F814BF32D2E}" type="doc">
      <dgm:prSet loTypeId="urn:microsoft.com/office/officeart/2005/8/layout/gear1" loCatId="process" qsTypeId="urn:microsoft.com/office/officeart/2005/8/quickstyle/simple1" qsCatId="simple" csTypeId="urn:microsoft.com/office/officeart/2005/8/colors/accent1_2" csCatId="accent1" phldr="1"/>
      <dgm:spPr/>
    </dgm:pt>
    <dgm:pt modelId="{945676C5-0792-4574-99ED-C80B0ECAE3E6}">
      <dgm:prSet phldrT="[Texto]"/>
      <dgm:spPr/>
      <dgm:t>
        <a:bodyPr/>
        <a:lstStyle/>
        <a:p>
          <a:r>
            <a:rPr lang="es-CO" b="1" dirty="0">
              <a:solidFill>
                <a:schemeClr val="tx1"/>
              </a:solidFill>
            </a:rPr>
            <a:t>ARTICULAR MECANISMOS QUE GARANTICEN COEXISTENCIA.</a:t>
          </a:r>
        </a:p>
      </dgm:t>
    </dgm:pt>
    <dgm:pt modelId="{E87F908F-F6E8-4891-85A7-8DA5A535C3BA}" type="parTrans" cxnId="{2E3A843B-D24A-4315-93CA-75299882F78B}">
      <dgm:prSet/>
      <dgm:spPr/>
      <dgm:t>
        <a:bodyPr/>
        <a:lstStyle/>
        <a:p>
          <a:endParaRPr lang="es-CO"/>
        </a:p>
      </dgm:t>
    </dgm:pt>
    <dgm:pt modelId="{9B32B9E8-87FD-47ED-9EF5-C6A0006A8D81}" type="sibTrans" cxnId="{2E3A843B-D24A-4315-93CA-75299882F78B}">
      <dgm:prSet/>
      <dgm:spPr/>
      <dgm:t>
        <a:bodyPr/>
        <a:lstStyle/>
        <a:p>
          <a:endParaRPr lang="es-CO"/>
        </a:p>
      </dgm:t>
    </dgm:pt>
    <dgm:pt modelId="{5A210A44-D6C9-4AEB-808C-8DDA5E416F7E}">
      <dgm:prSet phldrT="[Texto]"/>
      <dgm:spPr/>
      <dgm:t>
        <a:bodyPr/>
        <a:lstStyle/>
        <a:p>
          <a:r>
            <a:rPr lang="es-CO" b="1" dirty="0">
              <a:solidFill>
                <a:schemeClr val="tx1"/>
              </a:solidFill>
            </a:rPr>
            <a:t>LIBERTAD DE EMPRESA</a:t>
          </a:r>
        </a:p>
      </dgm:t>
    </dgm:pt>
    <dgm:pt modelId="{DCB4127C-0B24-4A27-B456-36813C4FE194}" type="parTrans" cxnId="{CC04F8EF-7505-41A9-AE43-D57E45E2DEE2}">
      <dgm:prSet/>
      <dgm:spPr/>
      <dgm:t>
        <a:bodyPr/>
        <a:lstStyle/>
        <a:p>
          <a:endParaRPr lang="es-CO"/>
        </a:p>
      </dgm:t>
    </dgm:pt>
    <dgm:pt modelId="{DACF98B7-1B8D-4B80-9362-541A649C5F18}" type="sibTrans" cxnId="{CC04F8EF-7505-41A9-AE43-D57E45E2DEE2}">
      <dgm:prSet/>
      <dgm:spPr/>
      <dgm:t>
        <a:bodyPr/>
        <a:lstStyle/>
        <a:p>
          <a:endParaRPr lang="es-CO"/>
        </a:p>
      </dgm:t>
    </dgm:pt>
    <dgm:pt modelId="{EFE6DA1F-33C5-4531-A3D7-8111FC515DCA}">
      <dgm:prSet phldrT="[Texto]"/>
      <dgm:spPr/>
      <dgm:t>
        <a:bodyPr/>
        <a:lstStyle/>
        <a:p>
          <a:r>
            <a:rPr lang="es-CO" b="1" dirty="0">
              <a:solidFill>
                <a:schemeClr val="tx1"/>
              </a:solidFill>
            </a:rPr>
            <a:t>TUTELA DE LOS TRABAJADORES</a:t>
          </a:r>
        </a:p>
      </dgm:t>
    </dgm:pt>
    <dgm:pt modelId="{23D9CE87-AC0D-491F-A345-D7F5C4BD2913}" type="parTrans" cxnId="{C14902D1-E47D-483E-8A75-C40B304A250D}">
      <dgm:prSet/>
      <dgm:spPr/>
      <dgm:t>
        <a:bodyPr/>
        <a:lstStyle/>
        <a:p>
          <a:endParaRPr lang="es-CO"/>
        </a:p>
      </dgm:t>
    </dgm:pt>
    <dgm:pt modelId="{5AC3E7C9-7894-478C-88E3-8D7A375D9DD1}" type="sibTrans" cxnId="{C14902D1-E47D-483E-8A75-C40B304A250D}">
      <dgm:prSet/>
      <dgm:spPr/>
      <dgm:t>
        <a:bodyPr/>
        <a:lstStyle/>
        <a:p>
          <a:endParaRPr lang="es-CO"/>
        </a:p>
      </dgm:t>
    </dgm:pt>
    <dgm:pt modelId="{7F9AB47F-621C-402C-AE2C-1C3605648B0C}" type="pres">
      <dgm:prSet presAssocID="{72BE6C30-7784-4F2F-B5EB-9F814BF32D2E}" presName="composite" presStyleCnt="0">
        <dgm:presLayoutVars>
          <dgm:chMax val="3"/>
          <dgm:animLvl val="lvl"/>
          <dgm:resizeHandles val="exact"/>
        </dgm:presLayoutVars>
      </dgm:prSet>
      <dgm:spPr/>
    </dgm:pt>
    <dgm:pt modelId="{FFA2FB03-6FE1-4CF1-9E3F-95881E331CDB}" type="pres">
      <dgm:prSet presAssocID="{945676C5-0792-4574-99ED-C80B0ECAE3E6}" presName="gear1" presStyleLbl="node1" presStyleIdx="0" presStyleCnt="3">
        <dgm:presLayoutVars>
          <dgm:chMax val="1"/>
          <dgm:bulletEnabled val="1"/>
        </dgm:presLayoutVars>
      </dgm:prSet>
      <dgm:spPr/>
    </dgm:pt>
    <dgm:pt modelId="{1CEA133C-A962-4DC0-A984-3A99B1B2C322}" type="pres">
      <dgm:prSet presAssocID="{945676C5-0792-4574-99ED-C80B0ECAE3E6}" presName="gear1srcNode" presStyleLbl="node1" presStyleIdx="0" presStyleCnt="3"/>
      <dgm:spPr/>
    </dgm:pt>
    <dgm:pt modelId="{BD01BE86-D943-4255-86FC-9BE67DCF4682}" type="pres">
      <dgm:prSet presAssocID="{945676C5-0792-4574-99ED-C80B0ECAE3E6}" presName="gear1dstNode" presStyleLbl="node1" presStyleIdx="0" presStyleCnt="3"/>
      <dgm:spPr/>
    </dgm:pt>
    <dgm:pt modelId="{D82A4FBE-63AB-48A7-A8BC-F8C32646D1EA}" type="pres">
      <dgm:prSet presAssocID="{5A210A44-D6C9-4AEB-808C-8DDA5E416F7E}" presName="gear2" presStyleLbl="node1" presStyleIdx="1" presStyleCnt="3" custScaleX="163431" custLinFactNeighborX="-40938" custLinFactNeighborY="21084">
        <dgm:presLayoutVars>
          <dgm:chMax val="1"/>
          <dgm:bulletEnabled val="1"/>
        </dgm:presLayoutVars>
      </dgm:prSet>
      <dgm:spPr/>
    </dgm:pt>
    <dgm:pt modelId="{13450C60-499D-457E-B752-D3DF3C226368}" type="pres">
      <dgm:prSet presAssocID="{5A210A44-D6C9-4AEB-808C-8DDA5E416F7E}" presName="gear2srcNode" presStyleLbl="node1" presStyleIdx="1" presStyleCnt="3"/>
      <dgm:spPr/>
    </dgm:pt>
    <dgm:pt modelId="{971135F8-BDDD-4CE5-80BD-4895BBD65B19}" type="pres">
      <dgm:prSet presAssocID="{5A210A44-D6C9-4AEB-808C-8DDA5E416F7E}" presName="gear2dstNode" presStyleLbl="node1" presStyleIdx="1" presStyleCnt="3"/>
      <dgm:spPr/>
    </dgm:pt>
    <dgm:pt modelId="{8F830BCA-53EB-4A00-BF88-99459E77245C}" type="pres">
      <dgm:prSet presAssocID="{EFE6DA1F-33C5-4531-A3D7-8111FC515DCA}" presName="gear3" presStyleLbl="node1" presStyleIdx="2" presStyleCnt="3" custScaleX="191968" custScaleY="186671" custLinFactNeighborX="1294" custLinFactNeighborY="-2553"/>
      <dgm:spPr/>
    </dgm:pt>
    <dgm:pt modelId="{DBAEDBAF-CDDA-4406-A32F-4AFD924DBBA0}" type="pres">
      <dgm:prSet presAssocID="{EFE6DA1F-33C5-4531-A3D7-8111FC515DCA}" presName="gear3tx" presStyleLbl="node1" presStyleIdx="2" presStyleCnt="3">
        <dgm:presLayoutVars>
          <dgm:chMax val="1"/>
          <dgm:bulletEnabled val="1"/>
        </dgm:presLayoutVars>
      </dgm:prSet>
      <dgm:spPr/>
    </dgm:pt>
    <dgm:pt modelId="{AEEF1242-5A4D-486A-A417-8DCFBC72D3A3}" type="pres">
      <dgm:prSet presAssocID="{EFE6DA1F-33C5-4531-A3D7-8111FC515DCA}" presName="gear3srcNode" presStyleLbl="node1" presStyleIdx="2" presStyleCnt="3"/>
      <dgm:spPr/>
    </dgm:pt>
    <dgm:pt modelId="{D1FD85E5-5911-4360-9D49-DAEFF2227BBC}" type="pres">
      <dgm:prSet presAssocID="{EFE6DA1F-33C5-4531-A3D7-8111FC515DCA}" presName="gear3dstNode" presStyleLbl="node1" presStyleIdx="2" presStyleCnt="3"/>
      <dgm:spPr/>
    </dgm:pt>
    <dgm:pt modelId="{DB3657FB-8724-4A6D-A2DE-C962D108DC0E}" type="pres">
      <dgm:prSet presAssocID="{9B32B9E8-87FD-47ED-9EF5-C6A0006A8D81}" presName="connector1" presStyleLbl="sibTrans2D1" presStyleIdx="0" presStyleCnt="3"/>
      <dgm:spPr/>
    </dgm:pt>
    <dgm:pt modelId="{292CE845-05C1-4CFC-BF7A-8D0478C46557}" type="pres">
      <dgm:prSet presAssocID="{DACF98B7-1B8D-4B80-9362-541A649C5F18}" presName="connector2" presStyleLbl="sibTrans2D1" presStyleIdx="1" presStyleCnt="3"/>
      <dgm:spPr/>
    </dgm:pt>
    <dgm:pt modelId="{57FDA02C-CCE8-4081-9DA1-DFE0BB1D810A}" type="pres">
      <dgm:prSet presAssocID="{5AC3E7C9-7894-478C-88E3-8D7A375D9DD1}" presName="connector3" presStyleLbl="sibTrans2D1" presStyleIdx="2" presStyleCnt="3"/>
      <dgm:spPr/>
    </dgm:pt>
  </dgm:ptLst>
  <dgm:cxnLst>
    <dgm:cxn modelId="{B0538813-3E2D-4459-B5D2-ABA09132BE81}" type="presOf" srcId="{EFE6DA1F-33C5-4531-A3D7-8111FC515DCA}" destId="{DBAEDBAF-CDDA-4406-A32F-4AFD924DBBA0}" srcOrd="1" destOrd="0" presId="urn:microsoft.com/office/officeart/2005/8/layout/gear1"/>
    <dgm:cxn modelId="{9FC6DF14-7144-46EA-8C88-7A80B2DCFC13}" type="presOf" srcId="{5AC3E7C9-7894-478C-88E3-8D7A375D9DD1}" destId="{57FDA02C-CCE8-4081-9DA1-DFE0BB1D810A}" srcOrd="0" destOrd="0" presId="urn:microsoft.com/office/officeart/2005/8/layout/gear1"/>
    <dgm:cxn modelId="{26798B31-73A3-4245-ACC1-46FE17535E09}" type="presOf" srcId="{72BE6C30-7784-4F2F-B5EB-9F814BF32D2E}" destId="{7F9AB47F-621C-402C-AE2C-1C3605648B0C}" srcOrd="0" destOrd="0" presId="urn:microsoft.com/office/officeart/2005/8/layout/gear1"/>
    <dgm:cxn modelId="{2E3A843B-D24A-4315-93CA-75299882F78B}" srcId="{72BE6C30-7784-4F2F-B5EB-9F814BF32D2E}" destId="{945676C5-0792-4574-99ED-C80B0ECAE3E6}" srcOrd="0" destOrd="0" parTransId="{E87F908F-F6E8-4891-85A7-8DA5A535C3BA}" sibTransId="{9B32B9E8-87FD-47ED-9EF5-C6A0006A8D81}"/>
    <dgm:cxn modelId="{E3A73D6B-CA60-4AAA-BD4B-1DFA55C62FE5}" type="presOf" srcId="{5A210A44-D6C9-4AEB-808C-8DDA5E416F7E}" destId="{971135F8-BDDD-4CE5-80BD-4895BBD65B19}" srcOrd="2" destOrd="0" presId="urn:microsoft.com/office/officeart/2005/8/layout/gear1"/>
    <dgm:cxn modelId="{9569946F-72EC-4E3E-BBDC-59CD09190D7F}" type="presOf" srcId="{EFE6DA1F-33C5-4531-A3D7-8111FC515DCA}" destId="{D1FD85E5-5911-4360-9D49-DAEFF2227BBC}" srcOrd="3" destOrd="0" presId="urn:microsoft.com/office/officeart/2005/8/layout/gear1"/>
    <dgm:cxn modelId="{6CFB5F73-53AB-4A51-BD16-E9B3CF5A5E99}" type="presOf" srcId="{9B32B9E8-87FD-47ED-9EF5-C6A0006A8D81}" destId="{DB3657FB-8724-4A6D-A2DE-C962D108DC0E}" srcOrd="0" destOrd="0" presId="urn:microsoft.com/office/officeart/2005/8/layout/gear1"/>
    <dgm:cxn modelId="{F0D0959E-CEE0-4849-800D-D011028D407F}" type="presOf" srcId="{945676C5-0792-4574-99ED-C80B0ECAE3E6}" destId="{1CEA133C-A962-4DC0-A984-3A99B1B2C322}" srcOrd="1" destOrd="0" presId="urn:microsoft.com/office/officeart/2005/8/layout/gear1"/>
    <dgm:cxn modelId="{08E243A6-319E-49E9-B40C-B18E9E7ECAA5}" type="presOf" srcId="{5A210A44-D6C9-4AEB-808C-8DDA5E416F7E}" destId="{13450C60-499D-457E-B752-D3DF3C226368}" srcOrd="1" destOrd="0" presId="urn:microsoft.com/office/officeart/2005/8/layout/gear1"/>
    <dgm:cxn modelId="{52ABE1AA-AE2C-4AB5-AB26-C597DB98C517}" type="presOf" srcId="{5A210A44-D6C9-4AEB-808C-8DDA5E416F7E}" destId="{D82A4FBE-63AB-48A7-A8BC-F8C32646D1EA}" srcOrd="0" destOrd="0" presId="urn:microsoft.com/office/officeart/2005/8/layout/gear1"/>
    <dgm:cxn modelId="{C14902D1-E47D-483E-8A75-C40B304A250D}" srcId="{72BE6C30-7784-4F2F-B5EB-9F814BF32D2E}" destId="{EFE6DA1F-33C5-4531-A3D7-8111FC515DCA}" srcOrd="2" destOrd="0" parTransId="{23D9CE87-AC0D-491F-A345-D7F5C4BD2913}" sibTransId="{5AC3E7C9-7894-478C-88E3-8D7A375D9DD1}"/>
    <dgm:cxn modelId="{214187DD-B7D3-40FE-9236-244983084645}" type="presOf" srcId="{945676C5-0792-4574-99ED-C80B0ECAE3E6}" destId="{BD01BE86-D943-4255-86FC-9BE67DCF4682}" srcOrd="2" destOrd="0" presId="urn:microsoft.com/office/officeart/2005/8/layout/gear1"/>
    <dgm:cxn modelId="{D52588DE-C156-4AB3-8B2B-23E672E8BF56}" type="presOf" srcId="{DACF98B7-1B8D-4B80-9362-541A649C5F18}" destId="{292CE845-05C1-4CFC-BF7A-8D0478C46557}" srcOrd="0" destOrd="0" presId="urn:microsoft.com/office/officeart/2005/8/layout/gear1"/>
    <dgm:cxn modelId="{CABB90E8-A878-42BE-8400-4B9AC6A892AC}" type="presOf" srcId="{EFE6DA1F-33C5-4531-A3D7-8111FC515DCA}" destId="{AEEF1242-5A4D-486A-A417-8DCFBC72D3A3}" srcOrd="2" destOrd="0" presId="urn:microsoft.com/office/officeart/2005/8/layout/gear1"/>
    <dgm:cxn modelId="{7BB412EB-8704-4D65-A593-DC1AF4CDE860}" type="presOf" srcId="{945676C5-0792-4574-99ED-C80B0ECAE3E6}" destId="{FFA2FB03-6FE1-4CF1-9E3F-95881E331CDB}" srcOrd="0" destOrd="0" presId="urn:microsoft.com/office/officeart/2005/8/layout/gear1"/>
    <dgm:cxn modelId="{CC04F8EF-7505-41A9-AE43-D57E45E2DEE2}" srcId="{72BE6C30-7784-4F2F-B5EB-9F814BF32D2E}" destId="{5A210A44-D6C9-4AEB-808C-8DDA5E416F7E}" srcOrd="1" destOrd="0" parTransId="{DCB4127C-0B24-4A27-B456-36813C4FE194}" sibTransId="{DACF98B7-1B8D-4B80-9362-541A649C5F18}"/>
    <dgm:cxn modelId="{237C9CF0-4588-4742-921B-268CEE3E9D81}" type="presOf" srcId="{EFE6DA1F-33C5-4531-A3D7-8111FC515DCA}" destId="{8F830BCA-53EB-4A00-BF88-99459E77245C}" srcOrd="0" destOrd="0" presId="urn:microsoft.com/office/officeart/2005/8/layout/gear1"/>
    <dgm:cxn modelId="{B8CD3E2C-E5A7-42BA-ABAC-B79F2D439B15}" type="presParOf" srcId="{7F9AB47F-621C-402C-AE2C-1C3605648B0C}" destId="{FFA2FB03-6FE1-4CF1-9E3F-95881E331CDB}" srcOrd="0" destOrd="0" presId="urn:microsoft.com/office/officeart/2005/8/layout/gear1"/>
    <dgm:cxn modelId="{63181923-1499-43F9-BCE3-32A03A99DD2F}" type="presParOf" srcId="{7F9AB47F-621C-402C-AE2C-1C3605648B0C}" destId="{1CEA133C-A962-4DC0-A984-3A99B1B2C322}" srcOrd="1" destOrd="0" presId="urn:microsoft.com/office/officeart/2005/8/layout/gear1"/>
    <dgm:cxn modelId="{8D3725A5-66AB-45E3-A855-88DFD3E31E86}" type="presParOf" srcId="{7F9AB47F-621C-402C-AE2C-1C3605648B0C}" destId="{BD01BE86-D943-4255-86FC-9BE67DCF4682}" srcOrd="2" destOrd="0" presId="urn:microsoft.com/office/officeart/2005/8/layout/gear1"/>
    <dgm:cxn modelId="{D3CAC312-F488-42E1-9559-E03A7F5877C0}" type="presParOf" srcId="{7F9AB47F-621C-402C-AE2C-1C3605648B0C}" destId="{D82A4FBE-63AB-48A7-A8BC-F8C32646D1EA}" srcOrd="3" destOrd="0" presId="urn:microsoft.com/office/officeart/2005/8/layout/gear1"/>
    <dgm:cxn modelId="{7C555C3B-79BF-492C-83F5-F9FFEA9984A9}" type="presParOf" srcId="{7F9AB47F-621C-402C-AE2C-1C3605648B0C}" destId="{13450C60-499D-457E-B752-D3DF3C226368}" srcOrd="4" destOrd="0" presId="urn:microsoft.com/office/officeart/2005/8/layout/gear1"/>
    <dgm:cxn modelId="{8C47EDC8-5B57-42A4-9480-DA3906B02692}" type="presParOf" srcId="{7F9AB47F-621C-402C-AE2C-1C3605648B0C}" destId="{971135F8-BDDD-4CE5-80BD-4895BBD65B19}" srcOrd="5" destOrd="0" presId="urn:microsoft.com/office/officeart/2005/8/layout/gear1"/>
    <dgm:cxn modelId="{8F7D9998-F059-4C8C-BE9A-3C680C841495}" type="presParOf" srcId="{7F9AB47F-621C-402C-AE2C-1C3605648B0C}" destId="{8F830BCA-53EB-4A00-BF88-99459E77245C}" srcOrd="6" destOrd="0" presId="urn:microsoft.com/office/officeart/2005/8/layout/gear1"/>
    <dgm:cxn modelId="{EB67022D-B236-4560-B40F-9027C8C46B52}" type="presParOf" srcId="{7F9AB47F-621C-402C-AE2C-1C3605648B0C}" destId="{DBAEDBAF-CDDA-4406-A32F-4AFD924DBBA0}" srcOrd="7" destOrd="0" presId="urn:microsoft.com/office/officeart/2005/8/layout/gear1"/>
    <dgm:cxn modelId="{BA9F58CC-B7D4-4590-98EB-CC9ECE14ADAB}" type="presParOf" srcId="{7F9AB47F-621C-402C-AE2C-1C3605648B0C}" destId="{AEEF1242-5A4D-486A-A417-8DCFBC72D3A3}" srcOrd="8" destOrd="0" presId="urn:microsoft.com/office/officeart/2005/8/layout/gear1"/>
    <dgm:cxn modelId="{6D18361A-3BC1-45F7-85E3-1C7C677EDEF0}" type="presParOf" srcId="{7F9AB47F-621C-402C-AE2C-1C3605648B0C}" destId="{D1FD85E5-5911-4360-9D49-DAEFF2227BBC}" srcOrd="9" destOrd="0" presId="urn:microsoft.com/office/officeart/2005/8/layout/gear1"/>
    <dgm:cxn modelId="{3DE7313F-EEC1-42D7-9D37-C262A4AB8157}" type="presParOf" srcId="{7F9AB47F-621C-402C-AE2C-1C3605648B0C}" destId="{DB3657FB-8724-4A6D-A2DE-C962D108DC0E}" srcOrd="10" destOrd="0" presId="urn:microsoft.com/office/officeart/2005/8/layout/gear1"/>
    <dgm:cxn modelId="{5E2C6BD5-79AE-4062-92E7-B7935B07F181}" type="presParOf" srcId="{7F9AB47F-621C-402C-AE2C-1C3605648B0C}" destId="{292CE845-05C1-4CFC-BF7A-8D0478C46557}" srcOrd="11" destOrd="0" presId="urn:microsoft.com/office/officeart/2005/8/layout/gear1"/>
    <dgm:cxn modelId="{AB46734E-2C37-480E-A9F7-5CEBDC641D91}" type="presParOf" srcId="{7F9AB47F-621C-402C-AE2C-1C3605648B0C}" destId="{57FDA02C-CCE8-4081-9DA1-DFE0BB1D810A}"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3300F58-0C92-40FE-91E8-6B899FEBC451}"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s-CO"/>
        </a:p>
      </dgm:t>
    </dgm:pt>
    <dgm:pt modelId="{54B4039B-CA03-41B0-99AB-E053692D9DCB}">
      <dgm:prSet phldrT="[Texto]"/>
      <dgm:spPr/>
      <dgm:t>
        <a:bodyPr/>
        <a:lstStyle/>
        <a:p>
          <a:r>
            <a:rPr lang="es-CO" b="1" dirty="0">
              <a:solidFill>
                <a:schemeClr val="tx1"/>
              </a:solidFill>
            </a:rPr>
            <a:t>REGULAN LAS ACTUACIONES EMPRESARIALES.</a:t>
          </a:r>
        </a:p>
      </dgm:t>
    </dgm:pt>
    <dgm:pt modelId="{8F7DFB4F-EBE8-44FA-8A89-A62A7B5B946A}" type="parTrans" cxnId="{748212D4-D242-4443-A143-E2878E1059C9}">
      <dgm:prSet/>
      <dgm:spPr/>
      <dgm:t>
        <a:bodyPr/>
        <a:lstStyle/>
        <a:p>
          <a:endParaRPr lang="es-CO"/>
        </a:p>
      </dgm:t>
    </dgm:pt>
    <dgm:pt modelId="{D6CA2BBA-A56D-4068-AE31-6B6792B103F8}" type="sibTrans" cxnId="{748212D4-D242-4443-A143-E2878E1059C9}">
      <dgm:prSet/>
      <dgm:spPr/>
      <dgm:t>
        <a:bodyPr/>
        <a:lstStyle/>
        <a:p>
          <a:endParaRPr lang="es-CO"/>
        </a:p>
      </dgm:t>
    </dgm:pt>
    <dgm:pt modelId="{9AC50E1E-42CE-4CB2-9819-25CFE221A656}">
      <dgm:prSet phldrT="[Texto]"/>
      <dgm:spPr/>
      <dgm:t>
        <a:bodyPr/>
        <a:lstStyle/>
        <a:p>
          <a:r>
            <a:rPr lang="es-CO" b="1" dirty="0">
              <a:solidFill>
                <a:schemeClr val="tx1"/>
              </a:solidFill>
            </a:rPr>
            <a:t>REGULAN LAS RELACIONES DE TRABAJO.</a:t>
          </a:r>
        </a:p>
      </dgm:t>
    </dgm:pt>
    <dgm:pt modelId="{A9204403-D1CD-4140-A43F-A359EDAB13B5}" type="parTrans" cxnId="{FBC10B7D-9AE7-4B20-9141-6B5B419AFD7C}">
      <dgm:prSet/>
      <dgm:spPr/>
      <dgm:t>
        <a:bodyPr/>
        <a:lstStyle/>
        <a:p>
          <a:endParaRPr lang="es-CO"/>
        </a:p>
      </dgm:t>
    </dgm:pt>
    <dgm:pt modelId="{AEA96107-68C2-41ED-B606-7284F2E62310}" type="sibTrans" cxnId="{FBC10B7D-9AE7-4B20-9141-6B5B419AFD7C}">
      <dgm:prSet/>
      <dgm:spPr/>
      <dgm:t>
        <a:bodyPr/>
        <a:lstStyle/>
        <a:p>
          <a:endParaRPr lang="es-CO"/>
        </a:p>
      </dgm:t>
    </dgm:pt>
    <dgm:pt modelId="{B383E12B-1ACE-4A25-A1AC-A704C55A337F}" type="pres">
      <dgm:prSet presAssocID="{83300F58-0C92-40FE-91E8-6B899FEBC451}" presName="diagram" presStyleCnt="0">
        <dgm:presLayoutVars>
          <dgm:dir/>
          <dgm:resizeHandles val="exact"/>
        </dgm:presLayoutVars>
      </dgm:prSet>
      <dgm:spPr/>
    </dgm:pt>
    <dgm:pt modelId="{FD52A72A-A967-4FBD-B51B-EBDD461D4B28}" type="pres">
      <dgm:prSet presAssocID="{54B4039B-CA03-41B0-99AB-E053692D9DCB}" presName="arrow" presStyleLbl="node1" presStyleIdx="0" presStyleCnt="2">
        <dgm:presLayoutVars>
          <dgm:bulletEnabled val="1"/>
        </dgm:presLayoutVars>
      </dgm:prSet>
      <dgm:spPr/>
    </dgm:pt>
    <dgm:pt modelId="{50AD2520-4EE1-4EAB-83A1-8D8CCB0304CF}" type="pres">
      <dgm:prSet presAssocID="{9AC50E1E-42CE-4CB2-9819-25CFE221A656}" presName="arrow" presStyleLbl="node1" presStyleIdx="1" presStyleCnt="2">
        <dgm:presLayoutVars>
          <dgm:bulletEnabled val="1"/>
        </dgm:presLayoutVars>
      </dgm:prSet>
      <dgm:spPr/>
    </dgm:pt>
  </dgm:ptLst>
  <dgm:cxnLst>
    <dgm:cxn modelId="{3921781A-47F3-4325-A628-43B68959B746}" type="presOf" srcId="{83300F58-0C92-40FE-91E8-6B899FEBC451}" destId="{B383E12B-1ACE-4A25-A1AC-A704C55A337F}" srcOrd="0" destOrd="0" presId="urn:microsoft.com/office/officeart/2005/8/layout/arrow5"/>
    <dgm:cxn modelId="{4A45A537-245A-4A74-8AE6-21E213212B1D}" type="presOf" srcId="{9AC50E1E-42CE-4CB2-9819-25CFE221A656}" destId="{50AD2520-4EE1-4EAB-83A1-8D8CCB0304CF}" srcOrd="0" destOrd="0" presId="urn:microsoft.com/office/officeart/2005/8/layout/arrow5"/>
    <dgm:cxn modelId="{FBC10B7D-9AE7-4B20-9141-6B5B419AFD7C}" srcId="{83300F58-0C92-40FE-91E8-6B899FEBC451}" destId="{9AC50E1E-42CE-4CB2-9819-25CFE221A656}" srcOrd="1" destOrd="0" parTransId="{A9204403-D1CD-4140-A43F-A359EDAB13B5}" sibTransId="{AEA96107-68C2-41ED-B606-7284F2E62310}"/>
    <dgm:cxn modelId="{748212D4-D242-4443-A143-E2878E1059C9}" srcId="{83300F58-0C92-40FE-91E8-6B899FEBC451}" destId="{54B4039B-CA03-41B0-99AB-E053692D9DCB}" srcOrd="0" destOrd="0" parTransId="{8F7DFB4F-EBE8-44FA-8A89-A62A7B5B946A}" sibTransId="{D6CA2BBA-A56D-4068-AE31-6B6792B103F8}"/>
    <dgm:cxn modelId="{D63773E8-4618-4332-AE17-EC6E733105FA}" type="presOf" srcId="{54B4039B-CA03-41B0-99AB-E053692D9DCB}" destId="{FD52A72A-A967-4FBD-B51B-EBDD461D4B28}" srcOrd="0" destOrd="0" presId="urn:microsoft.com/office/officeart/2005/8/layout/arrow5"/>
    <dgm:cxn modelId="{D0FF70DB-812D-4713-82A5-F75D71184D6E}" type="presParOf" srcId="{B383E12B-1ACE-4A25-A1AC-A704C55A337F}" destId="{FD52A72A-A967-4FBD-B51B-EBDD461D4B28}" srcOrd="0" destOrd="0" presId="urn:microsoft.com/office/officeart/2005/8/layout/arrow5"/>
    <dgm:cxn modelId="{9D3AD848-9E72-4399-9458-3CA3DF4C33FA}" type="presParOf" srcId="{B383E12B-1ACE-4A25-A1AC-A704C55A337F}" destId="{50AD2520-4EE1-4EAB-83A1-8D8CCB0304CF}"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EB6653A-FB1A-42EE-843E-13048964FB8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86C26CA2-195D-4FED-9330-E5555D8D5161}">
      <dgm:prSet phldrT="[Texto]" custT="1"/>
      <dgm:spPr/>
      <dgm:t>
        <a:bodyPr/>
        <a:lstStyle/>
        <a:p>
          <a:pPr algn="ctr"/>
          <a:r>
            <a:rPr lang="es-CO" sz="2800" b="1" dirty="0">
              <a:solidFill>
                <a:schemeClr val="tx1"/>
              </a:solidFill>
            </a:rPr>
            <a:t>DOS ELEMENTOS ESENCIALES ANTAGONICOS: CAPITAL Y TRABAJO.</a:t>
          </a:r>
        </a:p>
      </dgm:t>
    </dgm:pt>
    <dgm:pt modelId="{33AEEA70-B627-48C5-B94F-20CEF7D2B317}" type="parTrans" cxnId="{ADAFF4C7-C599-4840-BBE3-79290283E957}">
      <dgm:prSet/>
      <dgm:spPr/>
      <dgm:t>
        <a:bodyPr/>
        <a:lstStyle/>
        <a:p>
          <a:endParaRPr lang="es-CO"/>
        </a:p>
      </dgm:t>
    </dgm:pt>
    <dgm:pt modelId="{AB7F9DAC-7B52-4C76-97E7-8F41C9C24D55}" type="sibTrans" cxnId="{ADAFF4C7-C599-4840-BBE3-79290283E957}">
      <dgm:prSet/>
      <dgm:spPr/>
      <dgm:t>
        <a:bodyPr/>
        <a:lstStyle/>
        <a:p>
          <a:endParaRPr lang="es-CO"/>
        </a:p>
      </dgm:t>
    </dgm:pt>
    <dgm:pt modelId="{D18B3086-D6E0-47FB-8BD4-C302B4E62C39}">
      <dgm:prSet phldrT="[Texto]" custT="1"/>
      <dgm:spPr/>
      <dgm:t>
        <a:bodyPr/>
        <a:lstStyle/>
        <a:p>
          <a:pPr algn="ctr"/>
          <a:r>
            <a:rPr lang="es-CO" sz="2400" b="1" dirty="0"/>
            <a:t>PODER CONTRACTUAL DEL EMPRESARIO: DETERMINACION UILTAERAL DE LAS CONDICIONES DE TRABAJO.</a:t>
          </a:r>
        </a:p>
      </dgm:t>
    </dgm:pt>
    <dgm:pt modelId="{1491A4CB-7278-42EE-AA0B-228567A23886}" type="parTrans" cxnId="{09C249A5-8878-4E9E-9DE7-A3BFA99C7A2C}">
      <dgm:prSet/>
      <dgm:spPr/>
      <dgm:t>
        <a:bodyPr/>
        <a:lstStyle/>
        <a:p>
          <a:endParaRPr lang="es-CO"/>
        </a:p>
      </dgm:t>
    </dgm:pt>
    <dgm:pt modelId="{4F34A577-A71B-4D21-9416-BCA97EF2B186}" type="sibTrans" cxnId="{09C249A5-8878-4E9E-9DE7-A3BFA99C7A2C}">
      <dgm:prSet/>
      <dgm:spPr/>
      <dgm:t>
        <a:bodyPr/>
        <a:lstStyle/>
        <a:p>
          <a:endParaRPr lang="es-CO"/>
        </a:p>
      </dgm:t>
    </dgm:pt>
    <dgm:pt modelId="{BA1390C9-4B8B-4561-BB29-A1E0840B7BB5}">
      <dgm:prSet phldrT="[Texto]" custT="1"/>
      <dgm:spPr/>
      <dgm:t>
        <a:bodyPr/>
        <a:lstStyle/>
        <a:p>
          <a:pPr algn="ctr"/>
          <a:r>
            <a:rPr lang="es-CO" sz="2400" b="1" dirty="0">
              <a:solidFill>
                <a:schemeClr val="tx1"/>
              </a:solidFill>
            </a:rPr>
            <a:t>UNILATERALIDAD EMRESARIAL Y DISCRECIONALIDAD DE LAS DECISIONES EMPRESARIALES.</a:t>
          </a:r>
        </a:p>
        <a:p>
          <a:pPr algn="ctr"/>
          <a:r>
            <a:rPr lang="es-CO" sz="2400" b="1" dirty="0">
              <a:solidFill>
                <a:schemeClr val="tx1"/>
              </a:solidFill>
            </a:rPr>
            <a:t>DESLEGITIMACION DE LOS SINDICATOS.</a:t>
          </a:r>
        </a:p>
      </dgm:t>
    </dgm:pt>
    <dgm:pt modelId="{5BC20885-0D8E-43CE-B12F-332F7E35C165}" type="parTrans" cxnId="{ADC703CB-31FF-4521-96C4-2FF352DB8D12}">
      <dgm:prSet/>
      <dgm:spPr/>
      <dgm:t>
        <a:bodyPr/>
        <a:lstStyle/>
        <a:p>
          <a:endParaRPr lang="es-CO"/>
        </a:p>
      </dgm:t>
    </dgm:pt>
    <dgm:pt modelId="{1CDF3DE3-AE47-438A-B61C-2C01B2259DC8}" type="sibTrans" cxnId="{ADC703CB-31FF-4521-96C4-2FF352DB8D12}">
      <dgm:prSet/>
      <dgm:spPr/>
      <dgm:t>
        <a:bodyPr/>
        <a:lstStyle/>
        <a:p>
          <a:endParaRPr lang="es-CO"/>
        </a:p>
      </dgm:t>
    </dgm:pt>
    <dgm:pt modelId="{E00F91C3-BD89-4B10-9410-C6483D2954A8}" type="pres">
      <dgm:prSet presAssocID="{FEB6653A-FB1A-42EE-843E-13048964FB84}" presName="linear" presStyleCnt="0">
        <dgm:presLayoutVars>
          <dgm:dir/>
          <dgm:animLvl val="lvl"/>
          <dgm:resizeHandles val="exact"/>
        </dgm:presLayoutVars>
      </dgm:prSet>
      <dgm:spPr/>
    </dgm:pt>
    <dgm:pt modelId="{B5510C53-B319-48EC-AE30-470516E0E1D8}" type="pres">
      <dgm:prSet presAssocID="{86C26CA2-195D-4FED-9330-E5555D8D5161}" presName="parentLin" presStyleCnt="0"/>
      <dgm:spPr/>
    </dgm:pt>
    <dgm:pt modelId="{8BC9CCAC-E01D-4287-9C54-C7619022ACF1}" type="pres">
      <dgm:prSet presAssocID="{86C26CA2-195D-4FED-9330-E5555D8D5161}" presName="parentLeftMargin" presStyleLbl="node1" presStyleIdx="0" presStyleCnt="3"/>
      <dgm:spPr/>
    </dgm:pt>
    <dgm:pt modelId="{28625480-B614-4E9C-B289-9F05DF78FE85}" type="pres">
      <dgm:prSet presAssocID="{86C26CA2-195D-4FED-9330-E5555D8D5161}" presName="parentText" presStyleLbl="node1" presStyleIdx="0" presStyleCnt="3">
        <dgm:presLayoutVars>
          <dgm:chMax val="0"/>
          <dgm:bulletEnabled val="1"/>
        </dgm:presLayoutVars>
      </dgm:prSet>
      <dgm:spPr/>
    </dgm:pt>
    <dgm:pt modelId="{7F9D9CD8-C6B5-4FA0-A728-F91DB8268FB3}" type="pres">
      <dgm:prSet presAssocID="{86C26CA2-195D-4FED-9330-E5555D8D5161}" presName="negativeSpace" presStyleCnt="0"/>
      <dgm:spPr/>
    </dgm:pt>
    <dgm:pt modelId="{EB0C3F0D-956E-4277-82FD-CB90BB9E3EE1}" type="pres">
      <dgm:prSet presAssocID="{86C26CA2-195D-4FED-9330-E5555D8D5161}" presName="childText" presStyleLbl="conFgAcc1" presStyleIdx="0" presStyleCnt="3">
        <dgm:presLayoutVars>
          <dgm:bulletEnabled val="1"/>
        </dgm:presLayoutVars>
      </dgm:prSet>
      <dgm:spPr/>
    </dgm:pt>
    <dgm:pt modelId="{25BFD91D-1C58-482C-8913-D76960800776}" type="pres">
      <dgm:prSet presAssocID="{AB7F9DAC-7B52-4C76-97E7-8F41C9C24D55}" presName="spaceBetweenRectangles" presStyleCnt="0"/>
      <dgm:spPr/>
    </dgm:pt>
    <dgm:pt modelId="{312F5139-25D2-4AA1-979B-6E78860E1148}" type="pres">
      <dgm:prSet presAssocID="{D18B3086-D6E0-47FB-8BD4-C302B4E62C39}" presName="parentLin" presStyleCnt="0"/>
      <dgm:spPr/>
    </dgm:pt>
    <dgm:pt modelId="{B3CBC76A-62F1-4CD9-8DC1-5035ECAEF4F0}" type="pres">
      <dgm:prSet presAssocID="{D18B3086-D6E0-47FB-8BD4-C302B4E62C39}" presName="parentLeftMargin" presStyleLbl="node1" presStyleIdx="0" presStyleCnt="3"/>
      <dgm:spPr/>
    </dgm:pt>
    <dgm:pt modelId="{BA6A4CC8-3F16-45E0-9DC9-67F4552FC1A7}" type="pres">
      <dgm:prSet presAssocID="{D18B3086-D6E0-47FB-8BD4-C302B4E62C39}" presName="parentText" presStyleLbl="node1" presStyleIdx="1" presStyleCnt="3">
        <dgm:presLayoutVars>
          <dgm:chMax val="0"/>
          <dgm:bulletEnabled val="1"/>
        </dgm:presLayoutVars>
      </dgm:prSet>
      <dgm:spPr/>
    </dgm:pt>
    <dgm:pt modelId="{2B2DD3BC-5988-42BD-A162-59FAECEEE841}" type="pres">
      <dgm:prSet presAssocID="{D18B3086-D6E0-47FB-8BD4-C302B4E62C39}" presName="negativeSpace" presStyleCnt="0"/>
      <dgm:spPr/>
    </dgm:pt>
    <dgm:pt modelId="{39CE77E4-6EB9-4CE8-A2AE-206F0D50AD90}" type="pres">
      <dgm:prSet presAssocID="{D18B3086-D6E0-47FB-8BD4-C302B4E62C39}" presName="childText" presStyleLbl="conFgAcc1" presStyleIdx="1" presStyleCnt="3">
        <dgm:presLayoutVars>
          <dgm:bulletEnabled val="1"/>
        </dgm:presLayoutVars>
      </dgm:prSet>
      <dgm:spPr/>
    </dgm:pt>
    <dgm:pt modelId="{769141DA-FA64-4AEB-AB79-B95D07301501}" type="pres">
      <dgm:prSet presAssocID="{4F34A577-A71B-4D21-9416-BCA97EF2B186}" presName="spaceBetweenRectangles" presStyleCnt="0"/>
      <dgm:spPr/>
    </dgm:pt>
    <dgm:pt modelId="{E38D2402-4A48-493B-B151-F7BF6CEE8D3C}" type="pres">
      <dgm:prSet presAssocID="{BA1390C9-4B8B-4561-BB29-A1E0840B7BB5}" presName="parentLin" presStyleCnt="0"/>
      <dgm:spPr/>
    </dgm:pt>
    <dgm:pt modelId="{DF7DD01C-CC1A-40FF-AADD-5DA7446CEE30}" type="pres">
      <dgm:prSet presAssocID="{BA1390C9-4B8B-4561-BB29-A1E0840B7BB5}" presName="parentLeftMargin" presStyleLbl="node1" presStyleIdx="1" presStyleCnt="3"/>
      <dgm:spPr/>
    </dgm:pt>
    <dgm:pt modelId="{0EEFB5C9-FFA3-4342-BB53-69DD94436CEA}" type="pres">
      <dgm:prSet presAssocID="{BA1390C9-4B8B-4561-BB29-A1E0840B7BB5}" presName="parentText" presStyleLbl="node1" presStyleIdx="2" presStyleCnt="3">
        <dgm:presLayoutVars>
          <dgm:chMax val="0"/>
          <dgm:bulletEnabled val="1"/>
        </dgm:presLayoutVars>
      </dgm:prSet>
      <dgm:spPr/>
    </dgm:pt>
    <dgm:pt modelId="{51A8F738-2247-4627-95AD-D6D560E380F2}" type="pres">
      <dgm:prSet presAssocID="{BA1390C9-4B8B-4561-BB29-A1E0840B7BB5}" presName="negativeSpace" presStyleCnt="0"/>
      <dgm:spPr/>
    </dgm:pt>
    <dgm:pt modelId="{3798AE96-F075-4E33-883C-74A154FE6F51}" type="pres">
      <dgm:prSet presAssocID="{BA1390C9-4B8B-4561-BB29-A1E0840B7BB5}" presName="childText" presStyleLbl="conFgAcc1" presStyleIdx="2" presStyleCnt="3">
        <dgm:presLayoutVars>
          <dgm:bulletEnabled val="1"/>
        </dgm:presLayoutVars>
      </dgm:prSet>
      <dgm:spPr/>
    </dgm:pt>
  </dgm:ptLst>
  <dgm:cxnLst>
    <dgm:cxn modelId="{FEC17F17-8379-4F4D-AC94-FC1D375359F4}" type="presOf" srcId="{86C26CA2-195D-4FED-9330-E5555D8D5161}" destId="{28625480-B614-4E9C-B289-9F05DF78FE85}" srcOrd="1" destOrd="0" presId="urn:microsoft.com/office/officeart/2005/8/layout/list1"/>
    <dgm:cxn modelId="{D3622D19-955E-438B-AF75-12EB60EF8AB4}" type="presOf" srcId="{BA1390C9-4B8B-4561-BB29-A1E0840B7BB5}" destId="{DF7DD01C-CC1A-40FF-AADD-5DA7446CEE30}" srcOrd="0" destOrd="0" presId="urn:microsoft.com/office/officeart/2005/8/layout/list1"/>
    <dgm:cxn modelId="{1095D47C-BFC3-437D-98B1-7EA183A1D53B}" type="presOf" srcId="{D18B3086-D6E0-47FB-8BD4-C302B4E62C39}" destId="{B3CBC76A-62F1-4CD9-8DC1-5035ECAEF4F0}" srcOrd="0" destOrd="0" presId="urn:microsoft.com/office/officeart/2005/8/layout/list1"/>
    <dgm:cxn modelId="{5904BC7F-BA9C-409A-8115-1BB9CE370180}" type="presOf" srcId="{BA1390C9-4B8B-4561-BB29-A1E0840B7BB5}" destId="{0EEFB5C9-FFA3-4342-BB53-69DD94436CEA}" srcOrd="1" destOrd="0" presId="urn:microsoft.com/office/officeart/2005/8/layout/list1"/>
    <dgm:cxn modelId="{8C79CE98-D32D-4E41-AC96-6A0549F22CFF}" type="presOf" srcId="{FEB6653A-FB1A-42EE-843E-13048964FB84}" destId="{E00F91C3-BD89-4B10-9410-C6483D2954A8}" srcOrd="0" destOrd="0" presId="urn:microsoft.com/office/officeart/2005/8/layout/list1"/>
    <dgm:cxn modelId="{09C249A5-8878-4E9E-9DE7-A3BFA99C7A2C}" srcId="{FEB6653A-FB1A-42EE-843E-13048964FB84}" destId="{D18B3086-D6E0-47FB-8BD4-C302B4E62C39}" srcOrd="1" destOrd="0" parTransId="{1491A4CB-7278-42EE-AA0B-228567A23886}" sibTransId="{4F34A577-A71B-4D21-9416-BCA97EF2B186}"/>
    <dgm:cxn modelId="{85B0E8BE-C34E-4FCD-8EB4-E39EF57B2DE6}" type="presOf" srcId="{86C26CA2-195D-4FED-9330-E5555D8D5161}" destId="{8BC9CCAC-E01D-4287-9C54-C7619022ACF1}" srcOrd="0" destOrd="0" presId="urn:microsoft.com/office/officeart/2005/8/layout/list1"/>
    <dgm:cxn modelId="{ADAFF4C7-C599-4840-BBE3-79290283E957}" srcId="{FEB6653A-FB1A-42EE-843E-13048964FB84}" destId="{86C26CA2-195D-4FED-9330-E5555D8D5161}" srcOrd="0" destOrd="0" parTransId="{33AEEA70-B627-48C5-B94F-20CEF7D2B317}" sibTransId="{AB7F9DAC-7B52-4C76-97E7-8F41C9C24D55}"/>
    <dgm:cxn modelId="{ADC703CB-31FF-4521-96C4-2FF352DB8D12}" srcId="{FEB6653A-FB1A-42EE-843E-13048964FB84}" destId="{BA1390C9-4B8B-4561-BB29-A1E0840B7BB5}" srcOrd="2" destOrd="0" parTransId="{5BC20885-0D8E-43CE-B12F-332F7E35C165}" sibTransId="{1CDF3DE3-AE47-438A-B61C-2C01B2259DC8}"/>
    <dgm:cxn modelId="{258776D0-8914-4EF1-A210-7F2B317BD69E}" type="presOf" srcId="{D18B3086-D6E0-47FB-8BD4-C302B4E62C39}" destId="{BA6A4CC8-3F16-45E0-9DC9-67F4552FC1A7}" srcOrd="1" destOrd="0" presId="urn:microsoft.com/office/officeart/2005/8/layout/list1"/>
    <dgm:cxn modelId="{CE0F4B42-BDBC-4617-899E-978036707AA5}" type="presParOf" srcId="{E00F91C3-BD89-4B10-9410-C6483D2954A8}" destId="{B5510C53-B319-48EC-AE30-470516E0E1D8}" srcOrd="0" destOrd="0" presId="urn:microsoft.com/office/officeart/2005/8/layout/list1"/>
    <dgm:cxn modelId="{0EA573B7-A081-42B4-A99A-D1434CE7757A}" type="presParOf" srcId="{B5510C53-B319-48EC-AE30-470516E0E1D8}" destId="{8BC9CCAC-E01D-4287-9C54-C7619022ACF1}" srcOrd="0" destOrd="0" presId="urn:microsoft.com/office/officeart/2005/8/layout/list1"/>
    <dgm:cxn modelId="{885715A2-CC5C-42DD-A75A-FD5ABDDA8237}" type="presParOf" srcId="{B5510C53-B319-48EC-AE30-470516E0E1D8}" destId="{28625480-B614-4E9C-B289-9F05DF78FE85}" srcOrd="1" destOrd="0" presId="urn:microsoft.com/office/officeart/2005/8/layout/list1"/>
    <dgm:cxn modelId="{30758371-90AA-4DA7-8E8E-04C1EC962EEA}" type="presParOf" srcId="{E00F91C3-BD89-4B10-9410-C6483D2954A8}" destId="{7F9D9CD8-C6B5-4FA0-A728-F91DB8268FB3}" srcOrd="1" destOrd="0" presId="urn:microsoft.com/office/officeart/2005/8/layout/list1"/>
    <dgm:cxn modelId="{C6FE915C-6000-4172-AEBF-FE27D9527819}" type="presParOf" srcId="{E00F91C3-BD89-4B10-9410-C6483D2954A8}" destId="{EB0C3F0D-956E-4277-82FD-CB90BB9E3EE1}" srcOrd="2" destOrd="0" presId="urn:microsoft.com/office/officeart/2005/8/layout/list1"/>
    <dgm:cxn modelId="{233FF108-213E-4B21-89FC-3C68A75B39E0}" type="presParOf" srcId="{E00F91C3-BD89-4B10-9410-C6483D2954A8}" destId="{25BFD91D-1C58-482C-8913-D76960800776}" srcOrd="3" destOrd="0" presId="urn:microsoft.com/office/officeart/2005/8/layout/list1"/>
    <dgm:cxn modelId="{459AA588-524F-4032-A4A2-92C6524D2D60}" type="presParOf" srcId="{E00F91C3-BD89-4B10-9410-C6483D2954A8}" destId="{312F5139-25D2-4AA1-979B-6E78860E1148}" srcOrd="4" destOrd="0" presId="urn:microsoft.com/office/officeart/2005/8/layout/list1"/>
    <dgm:cxn modelId="{B8C194A3-B89E-4B37-8B9C-EE704D2FEA99}" type="presParOf" srcId="{312F5139-25D2-4AA1-979B-6E78860E1148}" destId="{B3CBC76A-62F1-4CD9-8DC1-5035ECAEF4F0}" srcOrd="0" destOrd="0" presId="urn:microsoft.com/office/officeart/2005/8/layout/list1"/>
    <dgm:cxn modelId="{0AC2C8B3-85EF-4F1D-9C7F-F56571BB3FE1}" type="presParOf" srcId="{312F5139-25D2-4AA1-979B-6E78860E1148}" destId="{BA6A4CC8-3F16-45E0-9DC9-67F4552FC1A7}" srcOrd="1" destOrd="0" presId="urn:microsoft.com/office/officeart/2005/8/layout/list1"/>
    <dgm:cxn modelId="{03995832-96EC-48FA-B568-8EA5D4CE38FD}" type="presParOf" srcId="{E00F91C3-BD89-4B10-9410-C6483D2954A8}" destId="{2B2DD3BC-5988-42BD-A162-59FAECEEE841}" srcOrd="5" destOrd="0" presId="urn:microsoft.com/office/officeart/2005/8/layout/list1"/>
    <dgm:cxn modelId="{4337D558-23B9-422A-BA33-932902D65AB2}" type="presParOf" srcId="{E00F91C3-BD89-4B10-9410-C6483D2954A8}" destId="{39CE77E4-6EB9-4CE8-A2AE-206F0D50AD90}" srcOrd="6" destOrd="0" presId="urn:microsoft.com/office/officeart/2005/8/layout/list1"/>
    <dgm:cxn modelId="{821AE7A5-0A6F-474F-9545-85ECCF15A0AA}" type="presParOf" srcId="{E00F91C3-BD89-4B10-9410-C6483D2954A8}" destId="{769141DA-FA64-4AEB-AB79-B95D07301501}" srcOrd="7" destOrd="0" presId="urn:microsoft.com/office/officeart/2005/8/layout/list1"/>
    <dgm:cxn modelId="{58F8C71C-1EFA-4C72-B4B0-50782F64C0A3}" type="presParOf" srcId="{E00F91C3-BD89-4B10-9410-C6483D2954A8}" destId="{E38D2402-4A48-493B-B151-F7BF6CEE8D3C}" srcOrd="8" destOrd="0" presId="urn:microsoft.com/office/officeart/2005/8/layout/list1"/>
    <dgm:cxn modelId="{7F9B08F2-8A01-4385-A467-8B8B35FB8A69}" type="presParOf" srcId="{E38D2402-4A48-493B-B151-F7BF6CEE8D3C}" destId="{DF7DD01C-CC1A-40FF-AADD-5DA7446CEE30}" srcOrd="0" destOrd="0" presId="urn:microsoft.com/office/officeart/2005/8/layout/list1"/>
    <dgm:cxn modelId="{3A676A19-021C-40D2-91FC-C794A17B019B}" type="presParOf" srcId="{E38D2402-4A48-493B-B151-F7BF6CEE8D3C}" destId="{0EEFB5C9-FFA3-4342-BB53-69DD94436CEA}" srcOrd="1" destOrd="0" presId="urn:microsoft.com/office/officeart/2005/8/layout/list1"/>
    <dgm:cxn modelId="{2C3ADD99-C2A9-41C2-BB49-3C16ED593A78}" type="presParOf" srcId="{E00F91C3-BD89-4B10-9410-C6483D2954A8}" destId="{51A8F738-2247-4627-95AD-D6D560E380F2}" srcOrd="9" destOrd="0" presId="urn:microsoft.com/office/officeart/2005/8/layout/list1"/>
    <dgm:cxn modelId="{0CA85AE9-9C3E-467F-BD10-6E8AFB2175B9}" type="presParOf" srcId="{E00F91C3-BD89-4B10-9410-C6483D2954A8}" destId="{3798AE96-F075-4E33-883C-74A154FE6F5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538866E-AEBB-4709-97F4-ED2C961B49B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CO"/>
        </a:p>
      </dgm:t>
    </dgm:pt>
    <dgm:pt modelId="{EC931288-D7B1-48ED-B587-B44A159A50F4}">
      <dgm:prSet phldrT="[Texto]" custT="1"/>
      <dgm:spPr/>
      <dgm:t>
        <a:bodyPr vert="vert270"/>
        <a:lstStyle/>
        <a:p>
          <a:pPr algn="ctr"/>
          <a:r>
            <a:rPr lang="es-CO" sz="3600" b="1" dirty="0"/>
            <a:t>RAZONES OBJETIVAS DE ESA DEMANDA O MODIFICACION AL DERECHO LABORAL TRADICIONAL:</a:t>
          </a:r>
        </a:p>
      </dgm:t>
    </dgm:pt>
    <dgm:pt modelId="{19451AC8-839B-437A-9CA0-8F1E60CF8624}" type="parTrans" cxnId="{11A3CA4A-3C0E-438E-AEDE-41C5B0767D69}">
      <dgm:prSet/>
      <dgm:spPr/>
      <dgm:t>
        <a:bodyPr/>
        <a:lstStyle/>
        <a:p>
          <a:endParaRPr lang="es-CO"/>
        </a:p>
      </dgm:t>
    </dgm:pt>
    <dgm:pt modelId="{11BA21B3-9CAE-4F2E-AD95-38DBA3CC0AFA}" type="sibTrans" cxnId="{11A3CA4A-3C0E-438E-AEDE-41C5B0767D69}">
      <dgm:prSet/>
      <dgm:spPr/>
      <dgm:t>
        <a:bodyPr/>
        <a:lstStyle/>
        <a:p>
          <a:endParaRPr lang="es-CO"/>
        </a:p>
      </dgm:t>
    </dgm:pt>
    <dgm:pt modelId="{9C5403A9-1E10-44FE-AE1B-D61C0F93A71B}">
      <dgm:prSet phldrT="[Texto]" custT="1"/>
      <dgm:spPr/>
      <dgm:t>
        <a:bodyPr/>
        <a:lstStyle/>
        <a:p>
          <a:pPr algn="ctr"/>
          <a:r>
            <a:rPr lang="es-CO" sz="3200" b="1" dirty="0"/>
            <a:t>LAS EXIGENCIAS DE LA GLOBALIZACION.</a:t>
          </a:r>
        </a:p>
      </dgm:t>
    </dgm:pt>
    <dgm:pt modelId="{641D7290-EF32-48BD-8399-419949AA3F91}" type="parTrans" cxnId="{8F9A83C6-6ABD-4F99-80E1-8538E99BFEA1}">
      <dgm:prSet/>
      <dgm:spPr/>
      <dgm:t>
        <a:bodyPr/>
        <a:lstStyle/>
        <a:p>
          <a:endParaRPr lang="es-CO"/>
        </a:p>
      </dgm:t>
    </dgm:pt>
    <dgm:pt modelId="{71BADB74-38AB-4321-962A-F86ECF8FACE2}" type="sibTrans" cxnId="{8F9A83C6-6ABD-4F99-80E1-8538E99BFEA1}">
      <dgm:prSet/>
      <dgm:spPr/>
      <dgm:t>
        <a:bodyPr/>
        <a:lstStyle/>
        <a:p>
          <a:endParaRPr lang="es-CO"/>
        </a:p>
      </dgm:t>
    </dgm:pt>
    <dgm:pt modelId="{2DABD403-ADF6-472B-A9C1-3B6A3A78EC4F}">
      <dgm:prSet phldrT="[Texto]" custT="1"/>
      <dgm:spPr/>
      <dgm:t>
        <a:bodyPr/>
        <a:lstStyle/>
        <a:p>
          <a:pPr algn="ctr"/>
          <a:r>
            <a:rPr lang="es-CO" sz="3200" b="1" dirty="0"/>
            <a:t>LA EXISTENCIA DE NUEVOS PROCESOS PRODUCTIVOS.</a:t>
          </a:r>
        </a:p>
      </dgm:t>
    </dgm:pt>
    <dgm:pt modelId="{E8CCEC6E-5A57-48AB-AB51-8939A5311439}" type="parTrans" cxnId="{307976F1-C822-41E5-8E40-0D7995EF0B56}">
      <dgm:prSet/>
      <dgm:spPr/>
      <dgm:t>
        <a:bodyPr/>
        <a:lstStyle/>
        <a:p>
          <a:endParaRPr lang="es-CO"/>
        </a:p>
      </dgm:t>
    </dgm:pt>
    <dgm:pt modelId="{0B081D03-37AF-4072-A41B-ED0FAC3B54DA}" type="sibTrans" cxnId="{307976F1-C822-41E5-8E40-0D7995EF0B56}">
      <dgm:prSet/>
      <dgm:spPr/>
      <dgm:t>
        <a:bodyPr/>
        <a:lstStyle/>
        <a:p>
          <a:endParaRPr lang="es-CO"/>
        </a:p>
      </dgm:t>
    </dgm:pt>
    <dgm:pt modelId="{751BB94B-765B-4BDD-A474-4F6674082E26}">
      <dgm:prSet phldrT="[Texto]" custT="1"/>
      <dgm:spPr/>
      <dgm:t>
        <a:bodyPr/>
        <a:lstStyle/>
        <a:p>
          <a:r>
            <a:rPr lang="es-CO" sz="3200" b="1" dirty="0"/>
            <a:t>LA NUEVA REALIDAD DE LA CLASE TRABAJADORA.</a:t>
          </a:r>
        </a:p>
      </dgm:t>
    </dgm:pt>
    <dgm:pt modelId="{6B831408-2B42-4DDB-AB79-AB479395EE79}" type="parTrans" cxnId="{524D61FF-BC8D-4712-910D-F7C9E70638EA}">
      <dgm:prSet/>
      <dgm:spPr/>
      <dgm:t>
        <a:bodyPr/>
        <a:lstStyle/>
        <a:p>
          <a:endParaRPr lang="es-CO"/>
        </a:p>
      </dgm:t>
    </dgm:pt>
    <dgm:pt modelId="{4A91C821-F6FE-4278-92B5-9EC817185DC1}" type="sibTrans" cxnId="{524D61FF-BC8D-4712-910D-F7C9E70638EA}">
      <dgm:prSet/>
      <dgm:spPr/>
      <dgm:t>
        <a:bodyPr/>
        <a:lstStyle/>
        <a:p>
          <a:endParaRPr lang="es-CO"/>
        </a:p>
      </dgm:t>
    </dgm:pt>
    <dgm:pt modelId="{4F94A9AE-2CE0-4F07-9E5C-F1DC4274B7BB}" type="pres">
      <dgm:prSet presAssocID="{F538866E-AEBB-4709-97F4-ED2C961B49B1}" presName="vert0" presStyleCnt="0">
        <dgm:presLayoutVars>
          <dgm:dir/>
          <dgm:animOne val="branch"/>
          <dgm:animLvl val="lvl"/>
        </dgm:presLayoutVars>
      </dgm:prSet>
      <dgm:spPr/>
    </dgm:pt>
    <dgm:pt modelId="{6C8BB01B-2559-4D03-9B3F-B536E808C16B}" type="pres">
      <dgm:prSet presAssocID="{EC931288-D7B1-48ED-B587-B44A159A50F4}" presName="thickLine" presStyleLbl="alignNode1" presStyleIdx="0" presStyleCnt="1"/>
      <dgm:spPr/>
    </dgm:pt>
    <dgm:pt modelId="{A0B22182-9623-46F2-AEB3-19C1E380E6E4}" type="pres">
      <dgm:prSet presAssocID="{EC931288-D7B1-48ED-B587-B44A159A50F4}" presName="horz1" presStyleCnt="0"/>
      <dgm:spPr/>
    </dgm:pt>
    <dgm:pt modelId="{D9905D66-278E-40FC-9DFB-D9088E984A19}" type="pres">
      <dgm:prSet presAssocID="{EC931288-D7B1-48ED-B587-B44A159A50F4}" presName="tx1" presStyleLbl="revTx" presStyleIdx="0" presStyleCnt="4" custScaleX="131694"/>
      <dgm:spPr/>
    </dgm:pt>
    <dgm:pt modelId="{263974C9-5E18-49D5-BD68-2302A940F11C}" type="pres">
      <dgm:prSet presAssocID="{EC931288-D7B1-48ED-B587-B44A159A50F4}" presName="vert1" presStyleCnt="0"/>
      <dgm:spPr/>
    </dgm:pt>
    <dgm:pt modelId="{7470D936-AD8F-4610-8876-20A66F0FE0AE}" type="pres">
      <dgm:prSet presAssocID="{9C5403A9-1E10-44FE-AE1B-D61C0F93A71B}" presName="vertSpace2a" presStyleCnt="0"/>
      <dgm:spPr/>
    </dgm:pt>
    <dgm:pt modelId="{D063F36A-90F0-4CD5-87CD-A3EE82DF7423}" type="pres">
      <dgm:prSet presAssocID="{9C5403A9-1E10-44FE-AE1B-D61C0F93A71B}" presName="horz2" presStyleCnt="0"/>
      <dgm:spPr/>
    </dgm:pt>
    <dgm:pt modelId="{87F9FF3D-BE08-4500-A238-D0DF932F4290}" type="pres">
      <dgm:prSet presAssocID="{9C5403A9-1E10-44FE-AE1B-D61C0F93A71B}" presName="horzSpace2" presStyleCnt="0"/>
      <dgm:spPr/>
    </dgm:pt>
    <dgm:pt modelId="{51EF73A9-C295-4B1B-881C-121A8A000539}" type="pres">
      <dgm:prSet presAssocID="{9C5403A9-1E10-44FE-AE1B-D61C0F93A71B}" presName="tx2" presStyleLbl="revTx" presStyleIdx="1" presStyleCnt="4"/>
      <dgm:spPr/>
    </dgm:pt>
    <dgm:pt modelId="{39724820-5E42-49F3-9F66-780D94A8BE7B}" type="pres">
      <dgm:prSet presAssocID="{9C5403A9-1E10-44FE-AE1B-D61C0F93A71B}" presName="vert2" presStyleCnt="0"/>
      <dgm:spPr/>
    </dgm:pt>
    <dgm:pt modelId="{16BFDCD5-9BA0-4DE3-BF52-2F945648B160}" type="pres">
      <dgm:prSet presAssocID="{9C5403A9-1E10-44FE-AE1B-D61C0F93A71B}" presName="thinLine2b" presStyleLbl="callout" presStyleIdx="0" presStyleCnt="3"/>
      <dgm:spPr/>
    </dgm:pt>
    <dgm:pt modelId="{7012A7F5-E333-4714-BA95-9425CBD6C2ED}" type="pres">
      <dgm:prSet presAssocID="{9C5403A9-1E10-44FE-AE1B-D61C0F93A71B}" presName="vertSpace2b" presStyleCnt="0"/>
      <dgm:spPr/>
    </dgm:pt>
    <dgm:pt modelId="{5CDD713F-8587-4E04-B297-D5DEA8C0E651}" type="pres">
      <dgm:prSet presAssocID="{2DABD403-ADF6-472B-A9C1-3B6A3A78EC4F}" presName="horz2" presStyleCnt="0"/>
      <dgm:spPr/>
    </dgm:pt>
    <dgm:pt modelId="{B62F3874-33DE-4A4B-8DF5-C5F054167D10}" type="pres">
      <dgm:prSet presAssocID="{2DABD403-ADF6-472B-A9C1-3B6A3A78EC4F}" presName="horzSpace2" presStyleCnt="0"/>
      <dgm:spPr/>
    </dgm:pt>
    <dgm:pt modelId="{BEB0D948-41BB-4B96-AB4C-4DFD6990C995}" type="pres">
      <dgm:prSet presAssocID="{2DABD403-ADF6-472B-A9C1-3B6A3A78EC4F}" presName="tx2" presStyleLbl="revTx" presStyleIdx="2" presStyleCnt="4"/>
      <dgm:spPr/>
    </dgm:pt>
    <dgm:pt modelId="{AD288F7D-2040-490F-8309-F414288F2B15}" type="pres">
      <dgm:prSet presAssocID="{2DABD403-ADF6-472B-A9C1-3B6A3A78EC4F}" presName="vert2" presStyleCnt="0"/>
      <dgm:spPr/>
    </dgm:pt>
    <dgm:pt modelId="{938D4F22-4A5C-42F6-8689-89183BF9C51B}" type="pres">
      <dgm:prSet presAssocID="{2DABD403-ADF6-472B-A9C1-3B6A3A78EC4F}" presName="thinLine2b" presStyleLbl="callout" presStyleIdx="1" presStyleCnt="3"/>
      <dgm:spPr/>
    </dgm:pt>
    <dgm:pt modelId="{6EDB5AFC-3537-43C4-BF9B-1F5B8310885B}" type="pres">
      <dgm:prSet presAssocID="{2DABD403-ADF6-472B-A9C1-3B6A3A78EC4F}" presName="vertSpace2b" presStyleCnt="0"/>
      <dgm:spPr/>
    </dgm:pt>
    <dgm:pt modelId="{E8E9223A-0584-4F74-B7A7-682FA7519E02}" type="pres">
      <dgm:prSet presAssocID="{751BB94B-765B-4BDD-A474-4F6674082E26}" presName="horz2" presStyleCnt="0"/>
      <dgm:spPr/>
    </dgm:pt>
    <dgm:pt modelId="{2B0A0C94-1898-42EA-A759-FB20B8290602}" type="pres">
      <dgm:prSet presAssocID="{751BB94B-765B-4BDD-A474-4F6674082E26}" presName="horzSpace2" presStyleCnt="0"/>
      <dgm:spPr/>
    </dgm:pt>
    <dgm:pt modelId="{0FBF4894-083E-4906-9671-20717999DFB2}" type="pres">
      <dgm:prSet presAssocID="{751BB94B-765B-4BDD-A474-4F6674082E26}" presName="tx2" presStyleLbl="revTx" presStyleIdx="3" presStyleCnt="4"/>
      <dgm:spPr/>
    </dgm:pt>
    <dgm:pt modelId="{0652ADC9-AFA2-4BBD-8566-1CFDCC47876C}" type="pres">
      <dgm:prSet presAssocID="{751BB94B-765B-4BDD-A474-4F6674082E26}" presName="vert2" presStyleCnt="0"/>
      <dgm:spPr/>
    </dgm:pt>
    <dgm:pt modelId="{9D934F96-9D31-43BD-A093-6021B365B06E}" type="pres">
      <dgm:prSet presAssocID="{751BB94B-765B-4BDD-A474-4F6674082E26}" presName="thinLine2b" presStyleLbl="callout" presStyleIdx="2" presStyleCnt="3"/>
      <dgm:spPr/>
    </dgm:pt>
    <dgm:pt modelId="{6740BBE8-FCE5-421B-8889-87D5D6CB503A}" type="pres">
      <dgm:prSet presAssocID="{751BB94B-765B-4BDD-A474-4F6674082E26}" presName="vertSpace2b" presStyleCnt="0"/>
      <dgm:spPr/>
    </dgm:pt>
  </dgm:ptLst>
  <dgm:cxnLst>
    <dgm:cxn modelId="{242F920D-0A6E-4948-9331-0D74FC20F1E1}" type="presOf" srcId="{F538866E-AEBB-4709-97F4-ED2C961B49B1}" destId="{4F94A9AE-2CE0-4F07-9E5C-F1DC4274B7BB}" srcOrd="0" destOrd="0" presId="urn:microsoft.com/office/officeart/2008/layout/LinedList"/>
    <dgm:cxn modelId="{15BA5A65-4293-4127-870E-1993D79C21B6}" type="presOf" srcId="{EC931288-D7B1-48ED-B587-B44A159A50F4}" destId="{D9905D66-278E-40FC-9DFB-D9088E984A19}" srcOrd="0" destOrd="0" presId="urn:microsoft.com/office/officeart/2008/layout/LinedList"/>
    <dgm:cxn modelId="{11A3CA4A-3C0E-438E-AEDE-41C5B0767D69}" srcId="{F538866E-AEBB-4709-97F4-ED2C961B49B1}" destId="{EC931288-D7B1-48ED-B587-B44A159A50F4}" srcOrd="0" destOrd="0" parTransId="{19451AC8-839B-437A-9CA0-8F1E60CF8624}" sibTransId="{11BA21B3-9CAE-4F2E-AD95-38DBA3CC0AFA}"/>
    <dgm:cxn modelId="{EAD08B72-E237-413F-95CF-32B82A5D199D}" type="presOf" srcId="{751BB94B-765B-4BDD-A474-4F6674082E26}" destId="{0FBF4894-083E-4906-9671-20717999DFB2}" srcOrd="0" destOrd="0" presId="urn:microsoft.com/office/officeart/2008/layout/LinedList"/>
    <dgm:cxn modelId="{97FE8F8F-8658-47BD-B3DB-1F30CDFCC90C}" type="presOf" srcId="{9C5403A9-1E10-44FE-AE1B-D61C0F93A71B}" destId="{51EF73A9-C295-4B1B-881C-121A8A000539}" srcOrd="0" destOrd="0" presId="urn:microsoft.com/office/officeart/2008/layout/LinedList"/>
    <dgm:cxn modelId="{15EED194-55F6-4BF9-9C71-74F17697343A}" type="presOf" srcId="{2DABD403-ADF6-472B-A9C1-3B6A3A78EC4F}" destId="{BEB0D948-41BB-4B96-AB4C-4DFD6990C995}" srcOrd="0" destOrd="0" presId="urn:microsoft.com/office/officeart/2008/layout/LinedList"/>
    <dgm:cxn modelId="{8F9A83C6-6ABD-4F99-80E1-8538E99BFEA1}" srcId="{EC931288-D7B1-48ED-B587-B44A159A50F4}" destId="{9C5403A9-1E10-44FE-AE1B-D61C0F93A71B}" srcOrd="0" destOrd="0" parTransId="{641D7290-EF32-48BD-8399-419949AA3F91}" sibTransId="{71BADB74-38AB-4321-962A-F86ECF8FACE2}"/>
    <dgm:cxn modelId="{307976F1-C822-41E5-8E40-0D7995EF0B56}" srcId="{EC931288-D7B1-48ED-B587-B44A159A50F4}" destId="{2DABD403-ADF6-472B-A9C1-3B6A3A78EC4F}" srcOrd="1" destOrd="0" parTransId="{E8CCEC6E-5A57-48AB-AB51-8939A5311439}" sibTransId="{0B081D03-37AF-4072-A41B-ED0FAC3B54DA}"/>
    <dgm:cxn modelId="{524D61FF-BC8D-4712-910D-F7C9E70638EA}" srcId="{EC931288-D7B1-48ED-B587-B44A159A50F4}" destId="{751BB94B-765B-4BDD-A474-4F6674082E26}" srcOrd="2" destOrd="0" parTransId="{6B831408-2B42-4DDB-AB79-AB479395EE79}" sibTransId="{4A91C821-F6FE-4278-92B5-9EC817185DC1}"/>
    <dgm:cxn modelId="{62B42697-FCFF-4416-8F4E-64014CAB0043}" type="presParOf" srcId="{4F94A9AE-2CE0-4F07-9E5C-F1DC4274B7BB}" destId="{6C8BB01B-2559-4D03-9B3F-B536E808C16B}" srcOrd="0" destOrd="0" presId="urn:microsoft.com/office/officeart/2008/layout/LinedList"/>
    <dgm:cxn modelId="{A6CEA362-AB8E-4085-91C1-B7A413D93BB3}" type="presParOf" srcId="{4F94A9AE-2CE0-4F07-9E5C-F1DC4274B7BB}" destId="{A0B22182-9623-46F2-AEB3-19C1E380E6E4}" srcOrd="1" destOrd="0" presId="urn:microsoft.com/office/officeart/2008/layout/LinedList"/>
    <dgm:cxn modelId="{8F80EC9B-7748-4DEB-806A-CAF05FD2C9BD}" type="presParOf" srcId="{A0B22182-9623-46F2-AEB3-19C1E380E6E4}" destId="{D9905D66-278E-40FC-9DFB-D9088E984A19}" srcOrd="0" destOrd="0" presId="urn:microsoft.com/office/officeart/2008/layout/LinedList"/>
    <dgm:cxn modelId="{B5F77F48-E05D-4457-B0E0-B91ED1DEA9AF}" type="presParOf" srcId="{A0B22182-9623-46F2-AEB3-19C1E380E6E4}" destId="{263974C9-5E18-49D5-BD68-2302A940F11C}" srcOrd="1" destOrd="0" presId="urn:microsoft.com/office/officeart/2008/layout/LinedList"/>
    <dgm:cxn modelId="{164A948B-AE08-4D8A-B238-348706EDC286}" type="presParOf" srcId="{263974C9-5E18-49D5-BD68-2302A940F11C}" destId="{7470D936-AD8F-4610-8876-20A66F0FE0AE}" srcOrd="0" destOrd="0" presId="urn:microsoft.com/office/officeart/2008/layout/LinedList"/>
    <dgm:cxn modelId="{E247355F-D021-4972-A03B-356F6197A1D1}" type="presParOf" srcId="{263974C9-5E18-49D5-BD68-2302A940F11C}" destId="{D063F36A-90F0-4CD5-87CD-A3EE82DF7423}" srcOrd="1" destOrd="0" presId="urn:microsoft.com/office/officeart/2008/layout/LinedList"/>
    <dgm:cxn modelId="{0EF979F3-52E9-4E43-A07D-4E2903FFD130}" type="presParOf" srcId="{D063F36A-90F0-4CD5-87CD-A3EE82DF7423}" destId="{87F9FF3D-BE08-4500-A238-D0DF932F4290}" srcOrd="0" destOrd="0" presId="urn:microsoft.com/office/officeart/2008/layout/LinedList"/>
    <dgm:cxn modelId="{664F0923-9381-4194-AD7A-4F4F9D3811A2}" type="presParOf" srcId="{D063F36A-90F0-4CD5-87CD-A3EE82DF7423}" destId="{51EF73A9-C295-4B1B-881C-121A8A000539}" srcOrd="1" destOrd="0" presId="urn:microsoft.com/office/officeart/2008/layout/LinedList"/>
    <dgm:cxn modelId="{25BF039D-3906-4022-BBD2-CF6AC26AF35A}" type="presParOf" srcId="{D063F36A-90F0-4CD5-87CD-A3EE82DF7423}" destId="{39724820-5E42-49F3-9F66-780D94A8BE7B}" srcOrd="2" destOrd="0" presId="urn:microsoft.com/office/officeart/2008/layout/LinedList"/>
    <dgm:cxn modelId="{56B45F2B-758D-4FA4-B3DE-41CC9ADC2E2E}" type="presParOf" srcId="{263974C9-5E18-49D5-BD68-2302A940F11C}" destId="{16BFDCD5-9BA0-4DE3-BF52-2F945648B160}" srcOrd="2" destOrd="0" presId="urn:microsoft.com/office/officeart/2008/layout/LinedList"/>
    <dgm:cxn modelId="{0EADEA88-BEAE-4236-9D7C-762DB71007B5}" type="presParOf" srcId="{263974C9-5E18-49D5-BD68-2302A940F11C}" destId="{7012A7F5-E333-4714-BA95-9425CBD6C2ED}" srcOrd="3" destOrd="0" presId="urn:microsoft.com/office/officeart/2008/layout/LinedList"/>
    <dgm:cxn modelId="{AD9E2160-5143-45B2-A726-5874A2BF2FB3}" type="presParOf" srcId="{263974C9-5E18-49D5-BD68-2302A940F11C}" destId="{5CDD713F-8587-4E04-B297-D5DEA8C0E651}" srcOrd="4" destOrd="0" presId="urn:microsoft.com/office/officeart/2008/layout/LinedList"/>
    <dgm:cxn modelId="{57C4A20E-A49A-463B-ABA3-D70157CBB226}" type="presParOf" srcId="{5CDD713F-8587-4E04-B297-D5DEA8C0E651}" destId="{B62F3874-33DE-4A4B-8DF5-C5F054167D10}" srcOrd="0" destOrd="0" presId="urn:microsoft.com/office/officeart/2008/layout/LinedList"/>
    <dgm:cxn modelId="{12F13892-8E1C-4697-A066-AD3196D30342}" type="presParOf" srcId="{5CDD713F-8587-4E04-B297-D5DEA8C0E651}" destId="{BEB0D948-41BB-4B96-AB4C-4DFD6990C995}" srcOrd="1" destOrd="0" presId="urn:microsoft.com/office/officeart/2008/layout/LinedList"/>
    <dgm:cxn modelId="{040CD58F-30B6-4FBF-AC9E-4618DEE2B39C}" type="presParOf" srcId="{5CDD713F-8587-4E04-B297-D5DEA8C0E651}" destId="{AD288F7D-2040-490F-8309-F414288F2B15}" srcOrd="2" destOrd="0" presId="urn:microsoft.com/office/officeart/2008/layout/LinedList"/>
    <dgm:cxn modelId="{6F5C6142-36EC-4CC4-82D7-470917781BB1}" type="presParOf" srcId="{263974C9-5E18-49D5-BD68-2302A940F11C}" destId="{938D4F22-4A5C-42F6-8689-89183BF9C51B}" srcOrd="5" destOrd="0" presId="urn:microsoft.com/office/officeart/2008/layout/LinedList"/>
    <dgm:cxn modelId="{247F0089-754F-4869-8ACF-4A9B134572B7}" type="presParOf" srcId="{263974C9-5E18-49D5-BD68-2302A940F11C}" destId="{6EDB5AFC-3537-43C4-BF9B-1F5B8310885B}" srcOrd="6" destOrd="0" presId="urn:microsoft.com/office/officeart/2008/layout/LinedList"/>
    <dgm:cxn modelId="{1C9B5B8F-2CD5-40F1-8FCB-9F1DD8326D9B}" type="presParOf" srcId="{263974C9-5E18-49D5-BD68-2302A940F11C}" destId="{E8E9223A-0584-4F74-B7A7-682FA7519E02}" srcOrd="7" destOrd="0" presId="urn:microsoft.com/office/officeart/2008/layout/LinedList"/>
    <dgm:cxn modelId="{74EA830C-A424-45A1-9F9E-163E97223BA3}" type="presParOf" srcId="{E8E9223A-0584-4F74-B7A7-682FA7519E02}" destId="{2B0A0C94-1898-42EA-A759-FB20B8290602}" srcOrd="0" destOrd="0" presId="urn:microsoft.com/office/officeart/2008/layout/LinedList"/>
    <dgm:cxn modelId="{E0B3B70B-A137-4040-9066-F96C8D15A0AE}" type="presParOf" srcId="{E8E9223A-0584-4F74-B7A7-682FA7519E02}" destId="{0FBF4894-083E-4906-9671-20717999DFB2}" srcOrd="1" destOrd="0" presId="urn:microsoft.com/office/officeart/2008/layout/LinedList"/>
    <dgm:cxn modelId="{FA4CEA87-AD10-48FC-9783-8C70D0B4E553}" type="presParOf" srcId="{E8E9223A-0584-4F74-B7A7-682FA7519E02}" destId="{0652ADC9-AFA2-4BBD-8566-1CFDCC47876C}" srcOrd="2" destOrd="0" presId="urn:microsoft.com/office/officeart/2008/layout/LinedList"/>
    <dgm:cxn modelId="{EC94ECAE-C00A-4734-A067-60FD336E46F2}" type="presParOf" srcId="{263974C9-5E18-49D5-BD68-2302A940F11C}" destId="{9D934F96-9D31-43BD-A093-6021B365B06E}" srcOrd="8" destOrd="0" presId="urn:microsoft.com/office/officeart/2008/layout/LinedList"/>
    <dgm:cxn modelId="{0F6DC75A-9F6C-4AA0-9AC0-1031B3E3193B}" type="presParOf" srcId="{263974C9-5E18-49D5-BD68-2302A940F11C}" destId="{6740BBE8-FCE5-421B-8889-87D5D6CB503A}"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723A8A1-61EE-45FC-BAFC-967433E014D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8735CE66-9C60-4742-8992-2705CBF16767}">
      <dgm:prSet phldrT="[Texto]" custT="1"/>
      <dgm:spPr/>
      <dgm:t>
        <a:bodyPr/>
        <a:lstStyle/>
        <a:p>
          <a:pPr algn="ctr"/>
          <a:r>
            <a:rPr lang="es-CO" sz="2400" b="1" dirty="0">
              <a:solidFill>
                <a:schemeClr val="tx1"/>
              </a:solidFill>
            </a:rPr>
            <a:t>MAYOR FACILIDAD DE COMERCIAR INTERNACIONALMENTE.</a:t>
          </a:r>
        </a:p>
      </dgm:t>
    </dgm:pt>
    <dgm:pt modelId="{00A9F54C-0497-40E9-AB36-23AAAFAA9978}" type="parTrans" cxnId="{A99E316E-FBE9-4E77-825B-15403ABCD0A4}">
      <dgm:prSet/>
      <dgm:spPr/>
      <dgm:t>
        <a:bodyPr/>
        <a:lstStyle/>
        <a:p>
          <a:endParaRPr lang="es-CO"/>
        </a:p>
      </dgm:t>
    </dgm:pt>
    <dgm:pt modelId="{3EB40D87-3FA1-445F-AA00-1F71385796CF}" type="sibTrans" cxnId="{A99E316E-FBE9-4E77-825B-15403ABCD0A4}">
      <dgm:prSet/>
      <dgm:spPr/>
      <dgm:t>
        <a:bodyPr/>
        <a:lstStyle/>
        <a:p>
          <a:endParaRPr lang="es-CO"/>
        </a:p>
      </dgm:t>
    </dgm:pt>
    <dgm:pt modelId="{2EBA0901-1036-44D2-A0C7-2DEFA0DB1FAD}">
      <dgm:prSet phldrT="[Texto]" custT="1"/>
      <dgm:spPr/>
      <dgm:t>
        <a:bodyPr/>
        <a:lstStyle/>
        <a:p>
          <a:r>
            <a:rPr lang="es-CO" sz="2400" b="1" dirty="0">
              <a:solidFill>
                <a:schemeClr val="tx1"/>
              </a:solidFill>
            </a:rPr>
            <a:t>LA MAYOR COMUNICACIÓN DE MERCADOS Y LA FACILIDAD DE CIRCULACION DE CAPITALES.</a:t>
          </a:r>
        </a:p>
      </dgm:t>
    </dgm:pt>
    <dgm:pt modelId="{EAF4FCAB-8F01-4898-A6A9-D6F1384E9DF4}" type="parTrans" cxnId="{6463FCEC-EF50-442F-B474-15CBC862CDDB}">
      <dgm:prSet/>
      <dgm:spPr/>
      <dgm:t>
        <a:bodyPr/>
        <a:lstStyle/>
        <a:p>
          <a:endParaRPr lang="es-CO"/>
        </a:p>
      </dgm:t>
    </dgm:pt>
    <dgm:pt modelId="{832433F5-706E-46E1-9FAE-C7FBC511D912}" type="sibTrans" cxnId="{6463FCEC-EF50-442F-B474-15CBC862CDDB}">
      <dgm:prSet/>
      <dgm:spPr/>
      <dgm:t>
        <a:bodyPr/>
        <a:lstStyle/>
        <a:p>
          <a:endParaRPr lang="es-CO"/>
        </a:p>
      </dgm:t>
    </dgm:pt>
    <dgm:pt modelId="{EB6FCF64-568B-43D8-8879-A12DB566468D}">
      <dgm:prSet phldrT="[Texto]" custT="1"/>
      <dgm:spPr/>
      <dgm:t>
        <a:bodyPr/>
        <a:lstStyle/>
        <a:p>
          <a:pPr algn="ctr"/>
          <a:r>
            <a:rPr lang="es-CO" sz="2400" b="1" dirty="0">
              <a:solidFill>
                <a:schemeClr val="tx1"/>
              </a:solidFill>
            </a:rPr>
            <a:t>CONSIGUIENTE CRECIMIENTO DE OPERACIONES ESPECULATIVAS.</a:t>
          </a:r>
        </a:p>
      </dgm:t>
    </dgm:pt>
    <dgm:pt modelId="{67739024-29BA-43D9-89A7-701BDD33794E}" type="parTrans" cxnId="{BA390DF1-B4F6-4D0F-8AFE-2BAE708F430B}">
      <dgm:prSet/>
      <dgm:spPr/>
      <dgm:t>
        <a:bodyPr/>
        <a:lstStyle/>
        <a:p>
          <a:endParaRPr lang="es-CO"/>
        </a:p>
      </dgm:t>
    </dgm:pt>
    <dgm:pt modelId="{A49C8377-180E-4718-AD0A-5D6FA2FF3D3F}" type="sibTrans" cxnId="{BA390DF1-B4F6-4D0F-8AFE-2BAE708F430B}">
      <dgm:prSet/>
      <dgm:spPr/>
      <dgm:t>
        <a:bodyPr/>
        <a:lstStyle/>
        <a:p>
          <a:endParaRPr lang="es-CO"/>
        </a:p>
      </dgm:t>
    </dgm:pt>
    <dgm:pt modelId="{9055798D-8611-42DB-B9D3-B4B41C9EBBCF}" type="pres">
      <dgm:prSet presAssocID="{D723A8A1-61EE-45FC-BAFC-967433E014D1}" presName="linear" presStyleCnt="0">
        <dgm:presLayoutVars>
          <dgm:dir/>
          <dgm:animLvl val="lvl"/>
          <dgm:resizeHandles val="exact"/>
        </dgm:presLayoutVars>
      </dgm:prSet>
      <dgm:spPr/>
    </dgm:pt>
    <dgm:pt modelId="{1321C760-019C-47BA-8AD6-AF27295ACF9F}" type="pres">
      <dgm:prSet presAssocID="{8735CE66-9C60-4742-8992-2705CBF16767}" presName="parentLin" presStyleCnt="0"/>
      <dgm:spPr/>
    </dgm:pt>
    <dgm:pt modelId="{18FFCE45-5C49-469E-B3C1-E64940D755F6}" type="pres">
      <dgm:prSet presAssocID="{8735CE66-9C60-4742-8992-2705CBF16767}" presName="parentLeftMargin" presStyleLbl="node1" presStyleIdx="0" presStyleCnt="3"/>
      <dgm:spPr/>
    </dgm:pt>
    <dgm:pt modelId="{DCF65AF2-653F-4068-A33D-77BEBD817615}" type="pres">
      <dgm:prSet presAssocID="{8735CE66-9C60-4742-8992-2705CBF16767}" presName="parentText" presStyleLbl="node1" presStyleIdx="0" presStyleCnt="3">
        <dgm:presLayoutVars>
          <dgm:chMax val="0"/>
          <dgm:bulletEnabled val="1"/>
        </dgm:presLayoutVars>
      </dgm:prSet>
      <dgm:spPr/>
    </dgm:pt>
    <dgm:pt modelId="{8A8E3998-2666-41EB-B25E-CE59204CA7EC}" type="pres">
      <dgm:prSet presAssocID="{8735CE66-9C60-4742-8992-2705CBF16767}" presName="negativeSpace" presStyleCnt="0"/>
      <dgm:spPr/>
    </dgm:pt>
    <dgm:pt modelId="{84A02FEB-2F78-471F-9DA7-30D5B6FD8118}" type="pres">
      <dgm:prSet presAssocID="{8735CE66-9C60-4742-8992-2705CBF16767}" presName="childText" presStyleLbl="conFgAcc1" presStyleIdx="0" presStyleCnt="3">
        <dgm:presLayoutVars>
          <dgm:bulletEnabled val="1"/>
        </dgm:presLayoutVars>
      </dgm:prSet>
      <dgm:spPr/>
    </dgm:pt>
    <dgm:pt modelId="{15F2214F-A455-4204-8A87-9D403383CC7D}" type="pres">
      <dgm:prSet presAssocID="{3EB40D87-3FA1-445F-AA00-1F71385796CF}" presName="spaceBetweenRectangles" presStyleCnt="0"/>
      <dgm:spPr/>
    </dgm:pt>
    <dgm:pt modelId="{70335817-3A2C-4C8C-8AF8-9D342CB79B7B}" type="pres">
      <dgm:prSet presAssocID="{2EBA0901-1036-44D2-A0C7-2DEFA0DB1FAD}" presName="parentLin" presStyleCnt="0"/>
      <dgm:spPr/>
    </dgm:pt>
    <dgm:pt modelId="{359959BD-0FF6-425C-9F0A-3CE4624B43F4}" type="pres">
      <dgm:prSet presAssocID="{2EBA0901-1036-44D2-A0C7-2DEFA0DB1FAD}" presName="parentLeftMargin" presStyleLbl="node1" presStyleIdx="0" presStyleCnt="3"/>
      <dgm:spPr/>
    </dgm:pt>
    <dgm:pt modelId="{22AC2DE2-8274-4D9A-ABDD-C95656E95702}" type="pres">
      <dgm:prSet presAssocID="{2EBA0901-1036-44D2-A0C7-2DEFA0DB1FAD}" presName="parentText" presStyleLbl="node1" presStyleIdx="1" presStyleCnt="3" custScaleX="102857" custScaleY="150445">
        <dgm:presLayoutVars>
          <dgm:chMax val="0"/>
          <dgm:bulletEnabled val="1"/>
        </dgm:presLayoutVars>
      </dgm:prSet>
      <dgm:spPr/>
    </dgm:pt>
    <dgm:pt modelId="{7EBB4026-8ED2-4053-9759-E242CC712714}" type="pres">
      <dgm:prSet presAssocID="{2EBA0901-1036-44D2-A0C7-2DEFA0DB1FAD}" presName="negativeSpace" presStyleCnt="0"/>
      <dgm:spPr/>
    </dgm:pt>
    <dgm:pt modelId="{CF945DFE-6038-4419-96F0-135622611967}" type="pres">
      <dgm:prSet presAssocID="{2EBA0901-1036-44D2-A0C7-2DEFA0DB1FAD}" presName="childText" presStyleLbl="conFgAcc1" presStyleIdx="1" presStyleCnt="3">
        <dgm:presLayoutVars>
          <dgm:bulletEnabled val="1"/>
        </dgm:presLayoutVars>
      </dgm:prSet>
      <dgm:spPr/>
    </dgm:pt>
    <dgm:pt modelId="{7387698C-D744-4AC5-87DF-BC98451213F0}" type="pres">
      <dgm:prSet presAssocID="{832433F5-706E-46E1-9FAE-C7FBC511D912}" presName="spaceBetweenRectangles" presStyleCnt="0"/>
      <dgm:spPr/>
    </dgm:pt>
    <dgm:pt modelId="{D7013DB0-3917-4DF1-9435-803A248399CF}" type="pres">
      <dgm:prSet presAssocID="{EB6FCF64-568B-43D8-8879-A12DB566468D}" presName="parentLin" presStyleCnt="0"/>
      <dgm:spPr/>
    </dgm:pt>
    <dgm:pt modelId="{FE88F064-A97F-4F77-9CF0-F962642A583A}" type="pres">
      <dgm:prSet presAssocID="{EB6FCF64-568B-43D8-8879-A12DB566468D}" presName="parentLeftMargin" presStyleLbl="node1" presStyleIdx="1" presStyleCnt="3"/>
      <dgm:spPr/>
    </dgm:pt>
    <dgm:pt modelId="{562500F9-77F4-432C-9048-B6246C3E29C8}" type="pres">
      <dgm:prSet presAssocID="{EB6FCF64-568B-43D8-8879-A12DB566468D}" presName="parentText" presStyleLbl="node1" presStyleIdx="2" presStyleCnt="3">
        <dgm:presLayoutVars>
          <dgm:chMax val="0"/>
          <dgm:bulletEnabled val="1"/>
        </dgm:presLayoutVars>
      </dgm:prSet>
      <dgm:spPr/>
    </dgm:pt>
    <dgm:pt modelId="{82539488-D502-452B-9BB0-9551148C56B0}" type="pres">
      <dgm:prSet presAssocID="{EB6FCF64-568B-43D8-8879-A12DB566468D}" presName="negativeSpace" presStyleCnt="0"/>
      <dgm:spPr/>
    </dgm:pt>
    <dgm:pt modelId="{FCA34765-04CC-4AF8-AF8E-B5C041F1D2A7}" type="pres">
      <dgm:prSet presAssocID="{EB6FCF64-568B-43D8-8879-A12DB566468D}" presName="childText" presStyleLbl="conFgAcc1" presStyleIdx="2" presStyleCnt="3">
        <dgm:presLayoutVars>
          <dgm:bulletEnabled val="1"/>
        </dgm:presLayoutVars>
      </dgm:prSet>
      <dgm:spPr/>
    </dgm:pt>
  </dgm:ptLst>
  <dgm:cxnLst>
    <dgm:cxn modelId="{22B4D615-03AE-4E2A-AA14-CF7C309DCC2F}" type="presOf" srcId="{8735CE66-9C60-4742-8992-2705CBF16767}" destId="{DCF65AF2-653F-4068-A33D-77BEBD817615}" srcOrd="1" destOrd="0" presId="urn:microsoft.com/office/officeart/2005/8/layout/list1"/>
    <dgm:cxn modelId="{EADB4318-A40B-4545-B1A8-E226C3090E08}" type="presOf" srcId="{EB6FCF64-568B-43D8-8879-A12DB566468D}" destId="{562500F9-77F4-432C-9048-B6246C3E29C8}" srcOrd="1" destOrd="0" presId="urn:microsoft.com/office/officeart/2005/8/layout/list1"/>
    <dgm:cxn modelId="{E5864A2C-481B-430A-AB01-B6A7CFA370DD}" type="presOf" srcId="{2EBA0901-1036-44D2-A0C7-2DEFA0DB1FAD}" destId="{22AC2DE2-8274-4D9A-ABDD-C95656E95702}" srcOrd="1" destOrd="0" presId="urn:microsoft.com/office/officeart/2005/8/layout/list1"/>
    <dgm:cxn modelId="{A93DD95E-641E-4A71-B132-81AE63DB4DBE}" type="presOf" srcId="{2EBA0901-1036-44D2-A0C7-2DEFA0DB1FAD}" destId="{359959BD-0FF6-425C-9F0A-3CE4624B43F4}" srcOrd="0" destOrd="0" presId="urn:microsoft.com/office/officeart/2005/8/layout/list1"/>
    <dgm:cxn modelId="{A99E316E-FBE9-4E77-825B-15403ABCD0A4}" srcId="{D723A8A1-61EE-45FC-BAFC-967433E014D1}" destId="{8735CE66-9C60-4742-8992-2705CBF16767}" srcOrd="0" destOrd="0" parTransId="{00A9F54C-0497-40E9-AB36-23AAAFAA9978}" sibTransId="{3EB40D87-3FA1-445F-AA00-1F71385796CF}"/>
    <dgm:cxn modelId="{E9FD6052-EEAC-41F6-AC58-4102B68691C5}" type="presOf" srcId="{8735CE66-9C60-4742-8992-2705CBF16767}" destId="{18FFCE45-5C49-469E-B3C1-E64940D755F6}" srcOrd="0" destOrd="0" presId="urn:microsoft.com/office/officeart/2005/8/layout/list1"/>
    <dgm:cxn modelId="{AFBA46B0-B483-4D9D-9E76-91DD2C8B8561}" type="presOf" srcId="{D723A8A1-61EE-45FC-BAFC-967433E014D1}" destId="{9055798D-8611-42DB-B9D3-B4B41C9EBBCF}" srcOrd="0" destOrd="0" presId="urn:microsoft.com/office/officeart/2005/8/layout/list1"/>
    <dgm:cxn modelId="{1342FAC0-F47B-4523-9D1A-D3BDF47AD1E4}" type="presOf" srcId="{EB6FCF64-568B-43D8-8879-A12DB566468D}" destId="{FE88F064-A97F-4F77-9CF0-F962642A583A}" srcOrd="0" destOrd="0" presId="urn:microsoft.com/office/officeart/2005/8/layout/list1"/>
    <dgm:cxn modelId="{6463FCEC-EF50-442F-B474-15CBC862CDDB}" srcId="{D723A8A1-61EE-45FC-BAFC-967433E014D1}" destId="{2EBA0901-1036-44D2-A0C7-2DEFA0DB1FAD}" srcOrd="1" destOrd="0" parTransId="{EAF4FCAB-8F01-4898-A6A9-D6F1384E9DF4}" sibTransId="{832433F5-706E-46E1-9FAE-C7FBC511D912}"/>
    <dgm:cxn modelId="{BA390DF1-B4F6-4D0F-8AFE-2BAE708F430B}" srcId="{D723A8A1-61EE-45FC-BAFC-967433E014D1}" destId="{EB6FCF64-568B-43D8-8879-A12DB566468D}" srcOrd="2" destOrd="0" parTransId="{67739024-29BA-43D9-89A7-701BDD33794E}" sibTransId="{A49C8377-180E-4718-AD0A-5D6FA2FF3D3F}"/>
    <dgm:cxn modelId="{28D79004-E920-42D6-80F3-3AE5DA28934C}" type="presParOf" srcId="{9055798D-8611-42DB-B9D3-B4B41C9EBBCF}" destId="{1321C760-019C-47BA-8AD6-AF27295ACF9F}" srcOrd="0" destOrd="0" presId="urn:microsoft.com/office/officeart/2005/8/layout/list1"/>
    <dgm:cxn modelId="{2147D09E-239E-4557-8C4D-D004EE36FF70}" type="presParOf" srcId="{1321C760-019C-47BA-8AD6-AF27295ACF9F}" destId="{18FFCE45-5C49-469E-B3C1-E64940D755F6}" srcOrd="0" destOrd="0" presId="urn:microsoft.com/office/officeart/2005/8/layout/list1"/>
    <dgm:cxn modelId="{AAC480D1-DC2C-4A8B-9D1B-9793546F8E01}" type="presParOf" srcId="{1321C760-019C-47BA-8AD6-AF27295ACF9F}" destId="{DCF65AF2-653F-4068-A33D-77BEBD817615}" srcOrd="1" destOrd="0" presId="urn:microsoft.com/office/officeart/2005/8/layout/list1"/>
    <dgm:cxn modelId="{A4E3EFF1-BD55-4434-87D8-5D5A635605CA}" type="presParOf" srcId="{9055798D-8611-42DB-B9D3-B4B41C9EBBCF}" destId="{8A8E3998-2666-41EB-B25E-CE59204CA7EC}" srcOrd="1" destOrd="0" presId="urn:microsoft.com/office/officeart/2005/8/layout/list1"/>
    <dgm:cxn modelId="{7FA52FDE-5C0F-4A2B-954C-2C1E732164AE}" type="presParOf" srcId="{9055798D-8611-42DB-B9D3-B4B41C9EBBCF}" destId="{84A02FEB-2F78-471F-9DA7-30D5B6FD8118}" srcOrd="2" destOrd="0" presId="urn:microsoft.com/office/officeart/2005/8/layout/list1"/>
    <dgm:cxn modelId="{DF753813-0872-46B9-A1B9-F58CE44525D2}" type="presParOf" srcId="{9055798D-8611-42DB-B9D3-B4B41C9EBBCF}" destId="{15F2214F-A455-4204-8A87-9D403383CC7D}" srcOrd="3" destOrd="0" presId="urn:microsoft.com/office/officeart/2005/8/layout/list1"/>
    <dgm:cxn modelId="{6DC65450-8C85-4C5F-A768-372B5ED9F09B}" type="presParOf" srcId="{9055798D-8611-42DB-B9D3-B4B41C9EBBCF}" destId="{70335817-3A2C-4C8C-8AF8-9D342CB79B7B}" srcOrd="4" destOrd="0" presId="urn:microsoft.com/office/officeart/2005/8/layout/list1"/>
    <dgm:cxn modelId="{3F7BB189-20F5-4BE6-8355-A2CB340A575F}" type="presParOf" srcId="{70335817-3A2C-4C8C-8AF8-9D342CB79B7B}" destId="{359959BD-0FF6-425C-9F0A-3CE4624B43F4}" srcOrd="0" destOrd="0" presId="urn:microsoft.com/office/officeart/2005/8/layout/list1"/>
    <dgm:cxn modelId="{73757D13-738D-45DE-A8CF-485C20D4C9B4}" type="presParOf" srcId="{70335817-3A2C-4C8C-8AF8-9D342CB79B7B}" destId="{22AC2DE2-8274-4D9A-ABDD-C95656E95702}" srcOrd="1" destOrd="0" presId="urn:microsoft.com/office/officeart/2005/8/layout/list1"/>
    <dgm:cxn modelId="{FF923873-BFB7-40C1-82B7-5827E86D8D7B}" type="presParOf" srcId="{9055798D-8611-42DB-B9D3-B4B41C9EBBCF}" destId="{7EBB4026-8ED2-4053-9759-E242CC712714}" srcOrd="5" destOrd="0" presId="urn:microsoft.com/office/officeart/2005/8/layout/list1"/>
    <dgm:cxn modelId="{69D6FE7B-1EA0-4F35-8463-30A03F18634D}" type="presParOf" srcId="{9055798D-8611-42DB-B9D3-B4B41C9EBBCF}" destId="{CF945DFE-6038-4419-96F0-135622611967}" srcOrd="6" destOrd="0" presId="urn:microsoft.com/office/officeart/2005/8/layout/list1"/>
    <dgm:cxn modelId="{3E81A4FB-0C69-46A8-88D0-864CF41B2B88}" type="presParOf" srcId="{9055798D-8611-42DB-B9D3-B4B41C9EBBCF}" destId="{7387698C-D744-4AC5-87DF-BC98451213F0}" srcOrd="7" destOrd="0" presId="urn:microsoft.com/office/officeart/2005/8/layout/list1"/>
    <dgm:cxn modelId="{657B8970-E56B-4172-8413-3B07C99124D4}" type="presParOf" srcId="{9055798D-8611-42DB-B9D3-B4B41C9EBBCF}" destId="{D7013DB0-3917-4DF1-9435-803A248399CF}" srcOrd="8" destOrd="0" presId="urn:microsoft.com/office/officeart/2005/8/layout/list1"/>
    <dgm:cxn modelId="{B9FC25EF-1ECD-427D-BC1B-7EAFF3E6363C}" type="presParOf" srcId="{D7013DB0-3917-4DF1-9435-803A248399CF}" destId="{FE88F064-A97F-4F77-9CF0-F962642A583A}" srcOrd="0" destOrd="0" presId="urn:microsoft.com/office/officeart/2005/8/layout/list1"/>
    <dgm:cxn modelId="{44EA3DB5-A8ED-41C2-BD8B-B3552BE61D31}" type="presParOf" srcId="{D7013DB0-3917-4DF1-9435-803A248399CF}" destId="{562500F9-77F4-432C-9048-B6246C3E29C8}" srcOrd="1" destOrd="0" presId="urn:microsoft.com/office/officeart/2005/8/layout/list1"/>
    <dgm:cxn modelId="{78049840-6235-4918-833E-20CC2B650FD4}" type="presParOf" srcId="{9055798D-8611-42DB-B9D3-B4B41C9EBBCF}" destId="{82539488-D502-452B-9BB0-9551148C56B0}" srcOrd="9" destOrd="0" presId="urn:microsoft.com/office/officeart/2005/8/layout/list1"/>
    <dgm:cxn modelId="{EF9CE6C5-3BBF-4664-941A-05C575705B9F}" type="presParOf" srcId="{9055798D-8611-42DB-B9D3-B4B41C9EBBCF}" destId="{FCA34765-04CC-4AF8-AF8E-B5C041F1D2A7}"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4A867F5-D782-4EC1-86BA-7836B7F89637}"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CO"/>
        </a:p>
      </dgm:t>
    </dgm:pt>
    <dgm:pt modelId="{B25A0B3E-0EC4-49FD-B1A7-E1B823AF70C1}">
      <dgm:prSet phldrT="[Texto]" custT="1"/>
      <dgm:spPr/>
      <dgm:t>
        <a:bodyPr/>
        <a:lstStyle/>
        <a:p>
          <a:r>
            <a:rPr lang="es-CO" sz="2800" b="1" dirty="0"/>
            <a:t>COMPETITIVIDAD.</a:t>
          </a:r>
        </a:p>
      </dgm:t>
    </dgm:pt>
    <dgm:pt modelId="{12A83CDD-DB3F-4F20-8EA2-3653CFEC2757}" type="parTrans" cxnId="{7823F8A8-E319-4D50-A86F-3C12D4924665}">
      <dgm:prSet/>
      <dgm:spPr/>
      <dgm:t>
        <a:bodyPr/>
        <a:lstStyle/>
        <a:p>
          <a:endParaRPr lang="es-CO"/>
        </a:p>
      </dgm:t>
    </dgm:pt>
    <dgm:pt modelId="{AA39F0A5-730B-4A86-A0E6-6D62D0DE8DFD}" type="sibTrans" cxnId="{7823F8A8-E319-4D50-A86F-3C12D4924665}">
      <dgm:prSet/>
      <dgm:spPr/>
      <dgm:t>
        <a:bodyPr/>
        <a:lstStyle/>
        <a:p>
          <a:endParaRPr lang="es-CO"/>
        </a:p>
      </dgm:t>
    </dgm:pt>
    <dgm:pt modelId="{B45E0568-C840-4834-8FA8-5CE571D6D97D}">
      <dgm:prSet phldrT="[Texto]"/>
      <dgm:spPr/>
      <dgm:t>
        <a:bodyPr/>
        <a:lstStyle/>
        <a:p>
          <a:r>
            <a:rPr lang="es-CO" b="1" dirty="0">
              <a:solidFill>
                <a:schemeClr val="tx1"/>
              </a:solidFill>
            </a:rPr>
            <a:t>EN TÉRMINOS INTERNACIONALES SE ACRECIENTA Y TAMBIÉN SE PLANTEA EN TÉRMINOS DE LOCALIZACIÓN EMPRESARIAL.</a:t>
          </a:r>
          <a:r>
            <a:rPr lang="es-CO" dirty="0"/>
            <a:t> </a:t>
          </a:r>
        </a:p>
      </dgm:t>
    </dgm:pt>
    <dgm:pt modelId="{B981020E-1206-43C8-8459-0EF2C17927A6}" type="parTrans" cxnId="{3DFE18CD-4BB2-48A2-AA5F-3B9FD4D589D7}">
      <dgm:prSet/>
      <dgm:spPr/>
      <dgm:t>
        <a:bodyPr/>
        <a:lstStyle/>
        <a:p>
          <a:endParaRPr lang="es-CO"/>
        </a:p>
      </dgm:t>
    </dgm:pt>
    <dgm:pt modelId="{72C73290-7D3E-49BF-92C8-AA41E1850850}" type="sibTrans" cxnId="{3DFE18CD-4BB2-48A2-AA5F-3B9FD4D589D7}">
      <dgm:prSet/>
      <dgm:spPr/>
      <dgm:t>
        <a:bodyPr/>
        <a:lstStyle/>
        <a:p>
          <a:endParaRPr lang="es-CO"/>
        </a:p>
      </dgm:t>
    </dgm:pt>
    <dgm:pt modelId="{1E7B9DFE-3594-46C7-8252-926AC521C837}">
      <dgm:prSet phldrT="[Texto]" custT="1"/>
      <dgm:spPr/>
      <dgm:t>
        <a:bodyPr/>
        <a:lstStyle/>
        <a:p>
          <a:r>
            <a:rPr lang="es-CO" sz="2400" b="1" dirty="0"/>
            <a:t>EFECTOS LABORALES.</a:t>
          </a:r>
        </a:p>
      </dgm:t>
    </dgm:pt>
    <dgm:pt modelId="{F2344A60-E05C-4F32-97EF-967213763B83}" type="parTrans" cxnId="{E476506B-B4BC-4A9E-B613-2AB46C526D3C}">
      <dgm:prSet/>
      <dgm:spPr/>
      <dgm:t>
        <a:bodyPr/>
        <a:lstStyle/>
        <a:p>
          <a:endParaRPr lang="es-CO"/>
        </a:p>
      </dgm:t>
    </dgm:pt>
    <dgm:pt modelId="{ED50EFEA-C317-47E2-ACF0-7F6C2EAA4733}" type="sibTrans" cxnId="{E476506B-B4BC-4A9E-B613-2AB46C526D3C}">
      <dgm:prSet/>
      <dgm:spPr/>
      <dgm:t>
        <a:bodyPr/>
        <a:lstStyle/>
        <a:p>
          <a:endParaRPr lang="es-CO"/>
        </a:p>
      </dgm:t>
    </dgm:pt>
    <dgm:pt modelId="{F1A9967F-E1BE-457F-9A2C-15D69B24E6D9}">
      <dgm:prSet phldrT="[Texto]" custT="1"/>
      <dgm:spPr/>
      <dgm:t>
        <a:bodyPr/>
        <a:lstStyle/>
        <a:p>
          <a:r>
            <a:rPr lang="es-CO" sz="1800" b="1" dirty="0">
              <a:solidFill>
                <a:schemeClr val="tx1"/>
              </a:solidFill>
            </a:rPr>
            <a:t>SE ACRECIENTA ASÍ LA POSIBILIDAD DE DUMPING SOCIAL Y, POR ELLO, SE DEFIENDE LA IMPOSIBILIDAD DE LEGISLACIONES LABORALES MUY DIFERENCIADAS.</a:t>
          </a:r>
          <a:r>
            <a:rPr lang="es-CO" sz="1600" dirty="0"/>
            <a:t> </a:t>
          </a:r>
          <a:endParaRPr lang="es-CO" sz="1200" dirty="0"/>
        </a:p>
      </dgm:t>
    </dgm:pt>
    <dgm:pt modelId="{528963F0-A933-4E99-965B-247E9568EFB2}" type="parTrans" cxnId="{89A8DC51-3275-438C-8358-6B7C37F6C1AD}">
      <dgm:prSet/>
      <dgm:spPr/>
      <dgm:t>
        <a:bodyPr/>
        <a:lstStyle/>
        <a:p>
          <a:endParaRPr lang="es-CO"/>
        </a:p>
      </dgm:t>
    </dgm:pt>
    <dgm:pt modelId="{68DBAFE4-0371-4D96-9AB7-F075D440EAF5}" type="sibTrans" cxnId="{89A8DC51-3275-438C-8358-6B7C37F6C1AD}">
      <dgm:prSet/>
      <dgm:spPr/>
      <dgm:t>
        <a:bodyPr/>
        <a:lstStyle/>
        <a:p>
          <a:endParaRPr lang="es-CO"/>
        </a:p>
      </dgm:t>
    </dgm:pt>
    <dgm:pt modelId="{38727090-94C5-4018-BC6D-EB20C9890FBD}">
      <dgm:prSet phldrT="[Texto]" custT="1"/>
      <dgm:spPr/>
      <dgm:t>
        <a:bodyPr/>
        <a:lstStyle/>
        <a:p>
          <a:r>
            <a:rPr lang="es-CO" sz="2400" b="1" dirty="0"/>
            <a:t>UTILIZACION DE LA GLOBALIZACION</a:t>
          </a:r>
        </a:p>
      </dgm:t>
    </dgm:pt>
    <dgm:pt modelId="{7BEE783A-6ACF-41E2-B99D-D5F9C1816367}" type="parTrans" cxnId="{952C8997-C24E-4106-BEE6-C6FCC1B98989}">
      <dgm:prSet/>
      <dgm:spPr/>
      <dgm:t>
        <a:bodyPr/>
        <a:lstStyle/>
        <a:p>
          <a:endParaRPr lang="es-CO"/>
        </a:p>
      </dgm:t>
    </dgm:pt>
    <dgm:pt modelId="{FD43BFB5-5264-4D59-945E-C8A0B964771F}" type="sibTrans" cxnId="{952C8997-C24E-4106-BEE6-C6FCC1B98989}">
      <dgm:prSet/>
      <dgm:spPr/>
      <dgm:t>
        <a:bodyPr/>
        <a:lstStyle/>
        <a:p>
          <a:endParaRPr lang="es-CO"/>
        </a:p>
      </dgm:t>
    </dgm:pt>
    <dgm:pt modelId="{E3812AAE-59B2-4CB3-84A9-A837E08FDA75}">
      <dgm:prSet phldrT="[Texto]" custT="1"/>
      <dgm:spPr/>
      <dgm:t>
        <a:bodyPr/>
        <a:lstStyle/>
        <a:p>
          <a:r>
            <a:rPr lang="es-CO" sz="2000" b="1" dirty="0">
              <a:solidFill>
                <a:schemeClr val="tx1"/>
              </a:solidFill>
            </a:rPr>
            <a:t>SENTIDO BIDIRECCIONAL.</a:t>
          </a:r>
        </a:p>
      </dgm:t>
    </dgm:pt>
    <dgm:pt modelId="{401DA29F-10EC-472B-A3E1-353834E40437}" type="parTrans" cxnId="{33B156A3-FE6C-4FD6-93D0-593E49163996}">
      <dgm:prSet/>
      <dgm:spPr/>
      <dgm:t>
        <a:bodyPr/>
        <a:lstStyle/>
        <a:p>
          <a:endParaRPr lang="es-CO"/>
        </a:p>
      </dgm:t>
    </dgm:pt>
    <dgm:pt modelId="{5A500782-DCAD-4AB0-ADA0-79B7EACA6CCF}" type="sibTrans" cxnId="{33B156A3-FE6C-4FD6-93D0-593E49163996}">
      <dgm:prSet/>
      <dgm:spPr/>
      <dgm:t>
        <a:bodyPr/>
        <a:lstStyle/>
        <a:p>
          <a:endParaRPr lang="es-CO"/>
        </a:p>
      </dgm:t>
    </dgm:pt>
    <dgm:pt modelId="{35A5BD23-8861-4DC2-BD6E-0327A64F4BDD}" type="pres">
      <dgm:prSet presAssocID="{74A867F5-D782-4EC1-86BA-7836B7F89637}" presName="rootnode" presStyleCnt="0">
        <dgm:presLayoutVars>
          <dgm:chMax/>
          <dgm:chPref/>
          <dgm:dir/>
          <dgm:animLvl val="lvl"/>
        </dgm:presLayoutVars>
      </dgm:prSet>
      <dgm:spPr/>
    </dgm:pt>
    <dgm:pt modelId="{9F4DB384-6DA7-41DE-9A7A-26C120335AC3}" type="pres">
      <dgm:prSet presAssocID="{B25A0B3E-0EC4-49FD-B1A7-E1B823AF70C1}" presName="composite" presStyleCnt="0"/>
      <dgm:spPr/>
    </dgm:pt>
    <dgm:pt modelId="{E28040BD-1F38-488A-8C08-6595F0D35514}" type="pres">
      <dgm:prSet presAssocID="{B25A0B3E-0EC4-49FD-B1A7-E1B823AF70C1}" presName="bentUpArrow1" presStyleLbl="alignImgPlace1" presStyleIdx="0" presStyleCnt="2"/>
      <dgm:spPr/>
    </dgm:pt>
    <dgm:pt modelId="{B137D850-AB86-48DF-9B36-FB97E7A424CD}" type="pres">
      <dgm:prSet presAssocID="{B25A0B3E-0EC4-49FD-B1A7-E1B823AF70C1}" presName="ParentText" presStyleLbl="node1" presStyleIdx="0" presStyleCnt="3" custScaleX="127624">
        <dgm:presLayoutVars>
          <dgm:chMax val="1"/>
          <dgm:chPref val="1"/>
          <dgm:bulletEnabled val="1"/>
        </dgm:presLayoutVars>
      </dgm:prSet>
      <dgm:spPr/>
    </dgm:pt>
    <dgm:pt modelId="{5493161F-D814-4721-91C1-AA914F563CB4}" type="pres">
      <dgm:prSet presAssocID="{B25A0B3E-0EC4-49FD-B1A7-E1B823AF70C1}" presName="ChildText" presStyleLbl="revTx" presStyleIdx="0" presStyleCnt="3" custScaleX="226984" custLinFactX="25645" custLinFactNeighborX="100000" custLinFactNeighborY="-116">
        <dgm:presLayoutVars>
          <dgm:chMax val="0"/>
          <dgm:chPref val="0"/>
          <dgm:bulletEnabled val="1"/>
        </dgm:presLayoutVars>
      </dgm:prSet>
      <dgm:spPr/>
    </dgm:pt>
    <dgm:pt modelId="{4B3CBF0D-9C87-4E71-950F-F40CD945F6AB}" type="pres">
      <dgm:prSet presAssocID="{AA39F0A5-730B-4A86-A0E6-6D62D0DE8DFD}" presName="sibTrans" presStyleCnt="0"/>
      <dgm:spPr/>
    </dgm:pt>
    <dgm:pt modelId="{50360023-EF72-4FBD-8383-08732BFC31E8}" type="pres">
      <dgm:prSet presAssocID="{1E7B9DFE-3594-46C7-8252-926AC521C837}" presName="composite" presStyleCnt="0"/>
      <dgm:spPr/>
    </dgm:pt>
    <dgm:pt modelId="{3D0A07F4-EE14-4C4D-B8D9-4D5087A125C3}" type="pres">
      <dgm:prSet presAssocID="{1E7B9DFE-3594-46C7-8252-926AC521C837}" presName="bentUpArrow1" presStyleLbl="alignImgPlace1" presStyleIdx="1" presStyleCnt="2"/>
      <dgm:spPr/>
    </dgm:pt>
    <dgm:pt modelId="{2368B0A1-BB93-42AB-9EFA-DFBE12B6351E}" type="pres">
      <dgm:prSet presAssocID="{1E7B9DFE-3594-46C7-8252-926AC521C837}" presName="ParentText" presStyleLbl="node1" presStyleIdx="1" presStyleCnt="3">
        <dgm:presLayoutVars>
          <dgm:chMax val="1"/>
          <dgm:chPref val="1"/>
          <dgm:bulletEnabled val="1"/>
        </dgm:presLayoutVars>
      </dgm:prSet>
      <dgm:spPr/>
    </dgm:pt>
    <dgm:pt modelId="{4AA176B2-75E7-4D7A-9C44-A3E5EE0E2F45}" type="pres">
      <dgm:prSet presAssocID="{1E7B9DFE-3594-46C7-8252-926AC521C837}" presName="ChildText" presStyleLbl="revTx" presStyleIdx="1" presStyleCnt="3" custScaleX="270582" custScaleY="102755" custLinFactNeighborX="97426" custLinFactNeighborY="2398">
        <dgm:presLayoutVars>
          <dgm:chMax val="0"/>
          <dgm:chPref val="0"/>
          <dgm:bulletEnabled val="1"/>
        </dgm:presLayoutVars>
      </dgm:prSet>
      <dgm:spPr/>
    </dgm:pt>
    <dgm:pt modelId="{0003E552-24C8-4D38-AC3B-E9C94792C282}" type="pres">
      <dgm:prSet presAssocID="{ED50EFEA-C317-47E2-ACF0-7F6C2EAA4733}" presName="sibTrans" presStyleCnt="0"/>
      <dgm:spPr/>
    </dgm:pt>
    <dgm:pt modelId="{D45B1972-CDAB-4D7E-801B-0BB77173802A}" type="pres">
      <dgm:prSet presAssocID="{38727090-94C5-4018-BC6D-EB20C9890FBD}" presName="composite" presStyleCnt="0"/>
      <dgm:spPr/>
    </dgm:pt>
    <dgm:pt modelId="{39B318FA-E05F-4FCB-A164-C61E0C2C3891}" type="pres">
      <dgm:prSet presAssocID="{38727090-94C5-4018-BC6D-EB20C9890FBD}" presName="ParentText" presStyleLbl="node1" presStyleIdx="2" presStyleCnt="3" custScaleX="121615" custLinFactNeighborX="-15973" custLinFactNeighborY="-45">
        <dgm:presLayoutVars>
          <dgm:chMax val="1"/>
          <dgm:chPref val="1"/>
          <dgm:bulletEnabled val="1"/>
        </dgm:presLayoutVars>
      </dgm:prSet>
      <dgm:spPr/>
    </dgm:pt>
    <dgm:pt modelId="{0EA9CE9D-ABE9-415E-9727-199F9FCBE6C0}" type="pres">
      <dgm:prSet presAssocID="{38727090-94C5-4018-BC6D-EB20C9890FBD}" presName="FinalChildText" presStyleLbl="revTx" presStyleIdx="2" presStyleCnt="3" custScaleX="121798" custLinFactNeighborX="10975" custLinFactNeighborY="2157">
        <dgm:presLayoutVars>
          <dgm:chMax val="0"/>
          <dgm:chPref val="0"/>
          <dgm:bulletEnabled val="1"/>
        </dgm:presLayoutVars>
      </dgm:prSet>
      <dgm:spPr/>
    </dgm:pt>
  </dgm:ptLst>
  <dgm:cxnLst>
    <dgm:cxn modelId="{E12F9B02-5281-4B59-807C-E2AB5EDA82CB}" type="presOf" srcId="{38727090-94C5-4018-BC6D-EB20C9890FBD}" destId="{39B318FA-E05F-4FCB-A164-C61E0C2C3891}" srcOrd="0" destOrd="0" presId="urn:microsoft.com/office/officeart/2005/8/layout/StepDownProcess"/>
    <dgm:cxn modelId="{C88F4942-458A-4189-B8BF-519826FE3273}" type="presOf" srcId="{74A867F5-D782-4EC1-86BA-7836B7F89637}" destId="{35A5BD23-8861-4DC2-BD6E-0327A64F4BDD}" srcOrd="0" destOrd="0" presId="urn:microsoft.com/office/officeart/2005/8/layout/StepDownProcess"/>
    <dgm:cxn modelId="{0CA3CC68-CE28-4ECF-9D31-021B1CAF4834}" type="presOf" srcId="{F1A9967F-E1BE-457F-9A2C-15D69B24E6D9}" destId="{4AA176B2-75E7-4D7A-9C44-A3E5EE0E2F45}" srcOrd="0" destOrd="0" presId="urn:microsoft.com/office/officeart/2005/8/layout/StepDownProcess"/>
    <dgm:cxn modelId="{E476506B-B4BC-4A9E-B613-2AB46C526D3C}" srcId="{74A867F5-D782-4EC1-86BA-7836B7F89637}" destId="{1E7B9DFE-3594-46C7-8252-926AC521C837}" srcOrd="1" destOrd="0" parTransId="{F2344A60-E05C-4F32-97EF-967213763B83}" sibTransId="{ED50EFEA-C317-47E2-ACF0-7F6C2EAA4733}"/>
    <dgm:cxn modelId="{89A8DC51-3275-438C-8358-6B7C37F6C1AD}" srcId="{1E7B9DFE-3594-46C7-8252-926AC521C837}" destId="{F1A9967F-E1BE-457F-9A2C-15D69B24E6D9}" srcOrd="0" destOrd="0" parTransId="{528963F0-A933-4E99-965B-247E9568EFB2}" sibTransId="{68DBAFE4-0371-4D96-9AB7-F075D440EAF5}"/>
    <dgm:cxn modelId="{952C8997-C24E-4106-BEE6-C6FCC1B98989}" srcId="{74A867F5-D782-4EC1-86BA-7836B7F89637}" destId="{38727090-94C5-4018-BC6D-EB20C9890FBD}" srcOrd="2" destOrd="0" parTransId="{7BEE783A-6ACF-41E2-B99D-D5F9C1816367}" sibTransId="{FD43BFB5-5264-4D59-945E-C8A0B964771F}"/>
    <dgm:cxn modelId="{41BC90A0-2455-4C44-99E7-A01C21627809}" type="presOf" srcId="{E3812AAE-59B2-4CB3-84A9-A837E08FDA75}" destId="{0EA9CE9D-ABE9-415E-9727-199F9FCBE6C0}" srcOrd="0" destOrd="0" presId="urn:microsoft.com/office/officeart/2005/8/layout/StepDownProcess"/>
    <dgm:cxn modelId="{33B156A3-FE6C-4FD6-93D0-593E49163996}" srcId="{38727090-94C5-4018-BC6D-EB20C9890FBD}" destId="{E3812AAE-59B2-4CB3-84A9-A837E08FDA75}" srcOrd="0" destOrd="0" parTransId="{401DA29F-10EC-472B-A3E1-353834E40437}" sibTransId="{5A500782-DCAD-4AB0-ADA0-79B7EACA6CCF}"/>
    <dgm:cxn modelId="{7823F8A8-E319-4D50-A86F-3C12D4924665}" srcId="{74A867F5-D782-4EC1-86BA-7836B7F89637}" destId="{B25A0B3E-0EC4-49FD-B1A7-E1B823AF70C1}" srcOrd="0" destOrd="0" parTransId="{12A83CDD-DB3F-4F20-8EA2-3653CFEC2757}" sibTransId="{AA39F0A5-730B-4A86-A0E6-6D62D0DE8DFD}"/>
    <dgm:cxn modelId="{ECBEE9BC-C983-4048-BBA7-9424662C93DE}" type="presOf" srcId="{B25A0B3E-0EC4-49FD-B1A7-E1B823AF70C1}" destId="{B137D850-AB86-48DF-9B36-FB97E7A424CD}" srcOrd="0" destOrd="0" presId="urn:microsoft.com/office/officeart/2005/8/layout/StepDownProcess"/>
    <dgm:cxn modelId="{F07593C1-6ECF-40FE-8C4F-5E3131F3CB7F}" type="presOf" srcId="{1E7B9DFE-3594-46C7-8252-926AC521C837}" destId="{2368B0A1-BB93-42AB-9EFA-DFBE12B6351E}" srcOrd="0" destOrd="0" presId="urn:microsoft.com/office/officeart/2005/8/layout/StepDownProcess"/>
    <dgm:cxn modelId="{3DFE18CD-4BB2-48A2-AA5F-3B9FD4D589D7}" srcId="{B25A0B3E-0EC4-49FD-B1A7-E1B823AF70C1}" destId="{B45E0568-C840-4834-8FA8-5CE571D6D97D}" srcOrd="0" destOrd="0" parTransId="{B981020E-1206-43C8-8459-0EF2C17927A6}" sibTransId="{72C73290-7D3E-49BF-92C8-AA41E1850850}"/>
    <dgm:cxn modelId="{E34B02EC-2FE0-423B-B24F-E280921C6B8A}" type="presOf" srcId="{B45E0568-C840-4834-8FA8-5CE571D6D97D}" destId="{5493161F-D814-4721-91C1-AA914F563CB4}" srcOrd="0" destOrd="0" presId="urn:microsoft.com/office/officeart/2005/8/layout/StepDownProcess"/>
    <dgm:cxn modelId="{E0FB1B34-6493-46D3-8196-085D4C0DAE16}" type="presParOf" srcId="{35A5BD23-8861-4DC2-BD6E-0327A64F4BDD}" destId="{9F4DB384-6DA7-41DE-9A7A-26C120335AC3}" srcOrd="0" destOrd="0" presId="urn:microsoft.com/office/officeart/2005/8/layout/StepDownProcess"/>
    <dgm:cxn modelId="{D7341E48-70F1-4E5B-BFF8-349C2D62887D}" type="presParOf" srcId="{9F4DB384-6DA7-41DE-9A7A-26C120335AC3}" destId="{E28040BD-1F38-488A-8C08-6595F0D35514}" srcOrd="0" destOrd="0" presId="urn:microsoft.com/office/officeart/2005/8/layout/StepDownProcess"/>
    <dgm:cxn modelId="{3D1B8669-669A-412B-9746-86725E28F67A}" type="presParOf" srcId="{9F4DB384-6DA7-41DE-9A7A-26C120335AC3}" destId="{B137D850-AB86-48DF-9B36-FB97E7A424CD}" srcOrd="1" destOrd="0" presId="urn:microsoft.com/office/officeart/2005/8/layout/StepDownProcess"/>
    <dgm:cxn modelId="{E278D0BC-5151-4EC6-A7FA-BEE0F76A12FA}" type="presParOf" srcId="{9F4DB384-6DA7-41DE-9A7A-26C120335AC3}" destId="{5493161F-D814-4721-91C1-AA914F563CB4}" srcOrd="2" destOrd="0" presId="urn:microsoft.com/office/officeart/2005/8/layout/StepDownProcess"/>
    <dgm:cxn modelId="{1E0BC74A-85C1-41B4-99BF-FB796D1AE149}" type="presParOf" srcId="{35A5BD23-8861-4DC2-BD6E-0327A64F4BDD}" destId="{4B3CBF0D-9C87-4E71-950F-F40CD945F6AB}" srcOrd="1" destOrd="0" presId="urn:microsoft.com/office/officeart/2005/8/layout/StepDownProcess"/>
    <dgm:cxn modelId="{1716183F-90F5-47D0-8366-96E06543EFEC}" type="presParOf" srcId="{35A5BD23-8861-4DC2-BD6E-0327A64F4BDD}" destId="{50360023-EF72-4FBD-8383-08732BFC31E8}" srcOrd="2" destOrd="0" presId="urn:microsoft.com/office/officeart/2005/8/layout/StepDownProcess"/>
    <dgm:cxn modelId="{37CE9796-43E5-4BD2-A088-358755724E46}" type="presParOf" srcId="{50360023-EF72-4FBD-8383-08732BFC31E8}" destId="{3D0A07F4-EE14-4C4D-B8D9-4D5087A125C3}" srcOrd="0" destOrd="0" presId="urn:microsoft.com/office/officeart/2005/8/layout/StepDownProcess"/>
    <dgm:cxn modelId="{7C031FC5-42AA-4388-AACE-8AA35AAF9046}" type="presParOf" srcId="{50360023-EF72-4FBD-8383-08732BFC31E8}" destId="{2368B0A1-BB93-42AB-9EFA-DFBE12B6351E}" srcOrd="1" destOrd="0" presId="urn:microsoft.com/office/officeart/2005/8/layout/StepDownProcess"/>
    <dgm:cxn modelId="{E0E0058D-8A00-47A9-B7A4-7FA9BE64A5C5}" type="presParOf" srcId="{50360023-EF72-4FBD-8383-08732BFC31E8}" destId="{4AA176B2-75E7-4D7A-9C44-A3E5EE0E2F45}" srcOrd="2" destOrd="0" presId="urn:microsoft.com/office/officeart/2005/8/layout/StepDownProcess"/>
    <dgm:cxn modelId="{97869B4A-EC7E-46B1-A7F9-4ED27BABAB7A}" type="presParOf" srcId="{35A5BD23-8861-4DC2-BD6E-0327A64F4BDD}" destId="{0003E552-24C8-4D38-AC3B-E9C94792C282}" srcOrd="3" destOrd="0" presId="urn:microsoft.com/office/officeart/2005/8/layout/StepDownProcess"/>
    <dgm:cxn modelId="{C7BA70C4-CA07-45D2-B578-F70911D0D3AF}" type="presParOf" srcId="{35A5BD23-8861-4DC2-BD6E-0327A64F4BDD}" destId="{D45B1972-CDAB-4D7E-801B-0BB77173802A}" srcOrd="4" destOrd="0" presId="urn:microsoft.com/office/officeart/2005/8/layout/StepDownProcess"/>
    <dgm:cxn modelId="{9C32FFB2-F0DC-4BB0-BC24-BFE9AF552C31}" type="presParOf" srcId="{D45B1972-CDAB-4D7E-801B-0BB77173802A}" destId="{39B318FA-E05F-4FCB-A164-C61E0C2C3891}" srcOrd="0" destOrd="0" presId="urn:microsoft.com/office/officeart/2005/8/layout/StepDownProcess"/>
    <dgm:cxn modelId="{8D231B59-20BE-4E7B-B9C5-C5ABACAA0BED}" type="presParOf" srcId="{D45B1972-CDAB-4D7E-801B-0BB77173802A}" destId="{0EA9CE9D-ABE9-415E-9727-199F9FCBE6C0}"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DCA3738-18D7-4631-BF74-954FF780020C}" type="doc">
      <dgm:prSet loTypeId="urn:microsoft.com/office/officeart/2005/8/layout/vProcess5" loCatId="process" qsTypeId="urn:microsoft.com/office/officeart/2005/8/quickstyle/simple3" qsCatId="simple" csTypeId="urn:microsoft.com/office/officeart/2005/8/colors/accent1_2" csCatId="accent1" phldr="1"/>
      <dgm:spPr/>
      <dgm:t>
        <a:bodyPr/>
        <a:lstStyle/>
        <a:p>
          <a:endParaRPr lang="es-CO"/>
        </a:p>
      </dgm:t>
    </dgm:pt>
    <dgm:pt modelId="{E8C75091-B7E4-442A-A7A2-018175136597}">
      <dgm:prSet phldrT="[Texto]" custT="1"/>
      <dgm:spPr/>
      <dgm:t>
        <a:bodyPr/>
        <a:lstStyle/>
        <a:p>
          <a:pPr algn="ctr"/>
          <a:r>
            <a:rPr lang="es-CO" sz="2000" dirty="0"/>
            <a:t> </a:t>
          </a:r>
          <a:r>
            <a:rPr lang="es-CO" sz="2400" b="1" dirty="0">
              <a:solidFill>
                <a:schemeClr val="tx1"/>
              </a:solidFill>
            </a:rPr>
            <a:t>ENLAZANDO CON LAS EXIGENCIAS DE LA PRODUCTIVIDAD SE SOSTIENE LA NECESIDAD DE EMPRESAS MÁS FLEXIBLES, MÁS DESCENTRALIZADAS, MÁS ADAPTABLES A LOS CONSTANTES CAMBIOS EN LA DEMANDA Y EN LOS AVANCES TECNOLÓGICOS. </a:t>
          </a:r>
        </a:p>
      </dgm:t>
    </dgm:pt>
    <dgm:pt modelId="{E0783BB4-81DE-4805-B4B1-61BFF979A32C}" type="parTrans" cxnId="{C2DD4C34-87A4-42E4-A74F-BA8F473EFD24}">
      <dgm:prSet/>
      <dgm:spPr/>
      <dgm:t>
        <a:bodyPr/>
        <a:lstStyle/>
        <a:p>
          <a:endParaRPr lang="es-CO"/>
        </a:p>
      </dgm:t>
    </dgm:pt>
    <dgm:pt modelId="{6340B05B-EF62-444C-A2E0-D4411E373ED0}" type="sibTrans" cxnId="{C2DD4C34-87A4-42E4-A74F-BA8F473EFD24}">
      <dgm:prSet/>
      <dgm:spPr>
        <a:solidFill>
          <a:schemeClr val="tx2">
            <a:alpha val="90000"/>
          </a:schemeClr>
        </a:solidFill>
      </dgm:spPr>
      <dgm:t>
        <a:bodyPr/>
        <a:lstStyle/>
        <a:p>
          <a:endParaRPr lang="es-CO"/>
        </a:p>
      </dgm:t>
    </dgm:pt>
    <dgm:pt modelId="{F7FE1ED4-1F25-4F25-BB8A-28CB2DA1902A}">
      <dgm:prSet phldrT="[Texto]"/>
      <dgm:spPr/>
      <dgm:t>
        <a:bodyPr/>
        <a:lstStyle/>
        <a:p>
          <a:pPr algn="ctr"/>
          <a:r>
            <a:rPr lang="es-CO" dirty="0"/>
            <a:t> </a:t>
          </a:r>
          <a:r>
            <a:rPr lang="es-CO" b="1" dirty="0"/>
            <a:t>SE SOSTIENE ASÍ QUE EL DERECHO DEL TRABAJO CLÁSICO PUEDE SEGUIR SIENDO VÁLIDO EN CIERTAS UNIDADES PRODUCTIVAS: LAS GRANDES FABRICAS, PERO NO EN LOS NUEVOS PROCESOS PRODUCTIVOS.</a:t>
          </a:r>
        </a:p>
      </dgm:t>
    </dgm:pt>
    <dgm:pt modelId="{BDD2D5C9-C239-4B74-B34A-A532C6C0239F}" type="parTrans" cxnId="{B23DF5C9-CD02-4F72-909F-A56AAEEF67BB}">
      <dgm:prSet/>
      <dgm:spPr/>
      <dgm:t>
        <a:bodyPr/>
        <a:lstStyle/>
        <a:p>
          <a:endParaRPr lang="es-CO"/>
        </a:p>
      </dgm:t>
    </dgm:pt>
    <dgm:pt modelId="{D1B175ED-BF2F-404B-A45D-04D768AF391C}" type="sibTrans" cxnId="{B23DF5C9-CD02-4F72-909F-A56AAEEF67BB}">
      <dgm:prSet/>
      <dgm:spPr>
        <a:solidFill>
          <a:schemeClr val="tx2">
            <a:alpha val="90000"/>
          </a:schemeClr>
        </a:solidFill>
      </dgm:spPr>
      <dgm:t>
        <a:bodyPr/>
        <a:lstStyle/>
        <a:p>
          <a:endParaRPr lang="es-CO"/>
        </a:p>
      </dgm:t>
    </dgm:pt>
    <dgm:pt modelId="{1D6807F8-27BC-4173-BED1-B75725763FF4}">
      <dgm:prSet phldrT="[Texto]"/>
      <dgm:spPr/>
      <dgm:t>
        <a:bodyPr/>
        <a:lstStyle/>
        <a:p>
          <a:r>
            <a:rPr lang="es-CO" b="1" dirty="0">
              <a:solidFill>
                <a:schemeClr val="tx1"/>
              </a:solidFill>
            </a:rPr>
            <a:t>EN ESTAS NUEVAS EMPRESAS MÁS FLEXIBLES, MÁS DESCENTRALIZADAS, CIERTAS RIGIDECES DEL ORDENAMIENTO LABORAL – SE DICE - SON INSOSTENIBLES Y LA REGULACIÓN CENTRALIZADA DE CONDICIONES (YA A NIVEL LEGAL COMO A NIVEL SECTORIAL MEDIANTE LA AUTONOMÍA COLECTIVA) SE REVELA COMO INADECUADA. </a:t>
          </a:r>
        </a:p>
      </dgm:t>
    </dgm:pt>
    <dgm:pt modelId="{E9BFDBC2-DF80-4AEA-B5A9-06C5E851205E}" type="parTrans" cxnId="{67BFF673-4895-4F49-8E0A-433AC21B9C14}">
      <dgm:prSet/>
      <dgm:spPr/>
      <dgm:t>
        <a:bodyPr/>
        <a:lstStyle/>
        <a:p>
          <a:endParaRPr lang="es-CO"/>
        </a:p>
      </dgm:t>
    </dgm:pt>
    <dgm:pt modelId="{671DC746-8E1C-4590-857D-E65D24FB056D}" type="sibTrans" cxnId="{67BFF673-4895-4F49-8E0A-433AC21B9C14}">
      <dgm:prSet/>
      <dgm:spPr/>
      <dgm:t>
        <a:bodyPr/>
        <a:lstStyle/>
        <a:p>
          <a:endParaRPr lang="es-CO"/>
        </a:p>
      </dgm:t>
    </dgm:pt>
    <dgm:pt modelId="{D40CA869-4A41-4CFE-8391-4E8B933D3BCB}" type="pres">
      <dgm:prSet presAssocID="{DDCA3738-18D7-4631-BF74-954FF780020C}" presName="outerComposite" presStyleCnt="0">
        <dgm:presLayoutVars>
          <dgm:chMax val="5"/>
          <dgm:dir/>
          <dgm:resizeHandles val="exact"/>
        </dgm:presLayoutVars>
      </dgm:prSet>
      <dgm:spPr/>
    </dgm:pt>
    <dgm:pt modelId="{22840B96-4550-441F-A3D9-A245E188FDAE}" type="pres">
      <dgm:prSet presAssocID="{DDCA3738-18D7-4631-BF74-954FF780020C}" presName="dummyMaxCanvas" presStyleCnt="0">
        <dgm:presLayoutVars/>
      </dgm:prSet>
      <dgm:spPr/>
    </dgm:pt>
    <dgm:pt modelId="{AEFDB80C-E849-4A50-B3A5-12905C1074F1}" type="pres">
      <dgm:prSet presAssocID="{DDCA3738-18D7-4631-BF74-954FF780020C}" presName="ThreeNodes_1" presStyleLbl="node1" presStyleIdx="0" presStyleCnt="3">
        <dgm:presLayoutVars>
          <dgm:bulletEnabled val="1"/>
        </dgm:presLayoutVars>
      </dgm:prSet>
      <dgm:spPr/>
    </dgm:pt>
    <dgm:pt modelId="{8CE563E1-DC06-4BD5-A5E5-5F420C90779E}" type="pres">
      <dgm:prSet presAssocID="{DDCA3738-18D7-4631-BF74-954FF780020C}" presName="ThreeNodes_2" presStyleLbl="node1" presStyleIdx="1" presStyleCnt="3">
        <dgm:presLayoutVars>
          <dgm:bulletEnabled val="1"/>
        </dgm:presLayoutVars>
      </dgm:prSet>
      <dgm:spPr/>
    </dgm:pt>
    <dgm:pt modelId="{6BF2E6B2-9814-4227-ACD3-2EA16EDB951B}" type="pres">
      <dgm:prSet presAssocID="{DDCA3738-18D7-4631-BF74-954FF780020C}" presName="ThreeNodes_3" presStyleLbl="node1" presStyleIdx="2" presStyleCnt="3" custScaleX="106245" custScaleY="118055">
        <dgm:presLayoutVars>
          <dgm:bulletEnabled val="1"/>
        </dgm:presLayoutVars>
      </dgm:prSet>
      <dgm:spPr/>
    </dgm:pt>
    <dgm:pt modelId="{0FBDC4D0-BD38-4386-8706-739D9DB1066B}" type="pres">
      <dgm:prSet presAssocID="{DDCA3738-18D7-4631-BF74-954FF780020C}" presName="ThreeConn_1-2" presStyleLbl="fgAccFollowNode1" presStyleIdx="0" presStyleCnt="2">
        <dgm:presLayoutVars>
          <dgm:bulletEnabled val="1"/>
        </dgm:presLayoutVars>
      </dgm:prSet>
      <dgm:spPr/>
    </dgm:pt>
    <dgm:pt modelId="{F917D5A9-1784-4DB9-B023-217B18C71D57}" type="pres">
      <dgm:prSet presAssocID="{DDCA3738-18D7-4631-BF74-954FF780020C}" presName="ThreeConn_2-3" presStyleLbl="fgAccFollowNode1" presStyleIdx="1" presStyleCnt="2">
        <dgm:presLayoutVars>
          <dgm:bulletEnabled val="1"/>
        </dgm:presLayoutVars>
      </dgm:prSet>
      <dgm:spPr/>
    </dgm:pt>
    <dgm:pt modelId="{2065615D-5705-43F5-A303-A2B772C4F04C}" type="pres">
      <dgm:prSet presAssocID="{DDCA3738-18D7-4631-BF74-954FF780020C}" presName="ThreeNodes_1_text" presStyleLbl="node1" presStyleIdx="2" presStyleCnt="3">
        <dgm:presLayoutVars>
          <dgm:bulletEnabled val="1"/>
        </dgm:presLayoutVars>
      </dgm:prSet>
      <dgm:spPr/>
    </dgm:pt>
    <dgm:pt modelId="{077512C1-E67E-4EB5-9179-4E89F6A0F41B}" type="pres">
      <dgm:prSet presAssocID="{DDCA3738-18D7-4631-BF74-954FF780020C}" presName="ThreeNodes_2_text" presStyleLbl="node1" presStyleIdx="2" presStyleCnt="3">
        <dgm:presLayoutVars>
          <dgm:bulletEnabled val="1"/>
        </dgm:presLayoutVars>
      </dgm:prSet>
      <dgm:spPr/>
    </dgm:pt>
    <dgm:pt modelId="{A59F69F5-B314-4A7F-8A8E-BEEF03A14BE5}" type="pres">
      <dgm:prSet presAssocID="{DDCA3738-18D7-4631-BF74-954FF780020C}" presName="ThreeNodes_3_text" presStyleLbl="node1" presStyleIdx="2" presStyleCnt="3">
        <dgm:presLayoutVars>
          <dgm:bulletEnabled val="1"/>
        </dgm:presLayoutVars>
      </dgm:prSet>
      <dgm:spPr/>
    </dgm:pt>
  </dgm:ptLst>
  <dgm:cxnLst>
    <dgm:cxn modelId="{83AC9007-5B5C-490A-903E-3C9210AE3901}" type="presOf" srcId="{E8C75091-B7E4-442A-A7A2-018175136597}" destId="{2065615D-5705-43F5-A303-A2B772C4F04C}" srcOrd="1" destOrd="0" presId="urn:microsoft.com/office/officeart/2005/8/layout/vProcess5"/>
    <dgm:cxn modelId="{FFC23B0D-A098-4397-A577-F35828ABE5A7}" type="presOf" srcId="{6340B05B-EF62-444C-A2E0-D4411E373ED0}" destId="{0FBDC4D0-BD38-4386-8706-739D9DB1066B}" srcOrd="0" destOrd="0" presId="urn:microsoft.com/office/officeart/2005/8/layout/vProcess5"/>
    <dgm:cxn modelId="{A26C8910-13B4-4D45-8948-85EDCD259FD0}" type="presOf" srcId="{F7FE1ED4-1F25-4F25-BB8A-28CB2DA1902A}" destId="{077512C1-E67E-4EB5-9179-4E89F6A0F41B}" srcOrd="1" destOrd="0" presId="urn:microsoft.com/office/officeart/2005/8/layout/vProcess5"/>
    <dgm:cxn modelId="{C2DD4C34-87A4-42E4-A74F-BA8F473EFD24}" srcId="{DDCA3738-18D7-4631-BF74-954FF780020C}" destId="{E8C75091-B7E4-442A-A7A2-018175136597}" srcOrd="0" destOrd="0" parTransId="{E0783BB4-81DE-4805-B4B1-61BFF979A32C}" sibTransId="{6340B05B-EF62-444C-A2E0-D4411E373ED0}"/>
    <dgm:cxn modelId="{67BFF673-4895-4F49-8E0A-433AC21B9C14}" srcId="{DDCA3738-18D7-4631-BF74-954FF780020C}" destId="{1D6807F8-27BC-4173-BED1-B75725763FF4}" srcOrd="2" destOrd="0" parTransId="{E9BFDBC2-DF80-4AEA-B5A9-06C5E851205E}" sibTransId="{671DC746-8E1C-4590-857D-E65D24FB056D}"/>
    <dgm:cxn modelId="{23CC808F-0253-4BD9-A294-FF4465582995}" type="presOf" srcId="{1D6807F8-27BC-4173-BED1-B75725763FF4}" destId="{6BF2E6B2-9814-4227-ACD3-2EA16EDB951B}" srcOrd="0" destOrd="0" presId="urn:microsoft.com/office/officeart/2005/8/layout/vProcess5"/>
    <dgm:cxn modelId="{0771C8A5-78AF-42DF-8967-ED8F03D1FF23}" type="presOf" srcId="{1D6807F8-27BC-4173-BED1-B75725763FF4}" destId="{A59F69F5-B314-4A7F-8A8E-BEEF03A14BE5}" srcOrd="1" destOrd="0" presId="urn:microsoft.com/office/officeart/2005/8/layout/vProcess5"/>
    <dgm:cxn modelId="{2A91E0B9-FB34-4C22-A6A6-0CF80B20AF76}" type="presOf" srcId="{F7FE1ED4-1F25-4F25-BB8A-28CB2DA1902A}" destId="{8CE563E1-DC06-4BD5-A5E5-5F420C90779E}" srcOrd="0" destOrd="0" presId="urn:microsoft.com/office/officeart/2005/8/layout/vProcess5"/>
    <dgm:cxn modelId="{B23DF5C9-CD02-4F72-909F-A56AAEEF67BB}" srcId="{DDCA3738-18D7-4631-BF74-954FF780020C}" destId="{F7FE1ED4-1F25-4F25-BB8A-28CB2DA1902A}" srcOrd="1" destOrd="0" parTransId="{BDD2D5C9-C239-4B74-B34A-A532C6C0239F}" sibTransId="{D1B175ED-BF2F-404B-A45D-04D768AF391C}"/>
    <dgm:cxn modelId="{EC7399D3-1A15-46BE-A076-086D3D897E18}" type="presOf" srcId="{D1B175ED-BF2F-404B-A45D-04D768AF391C}" destId="{F917D5A9-1784-4DB9-B023-217B18C71D57}" srcOrd="0" destOrd="0" presId="urn:microsoft.com/office/officeart/2005/8/layout/vProcess5"/>
    <dgm:cxn modelId="{82C5B2DA-F827-4610-B2F2-055C54E8EBA6}" type="presOf" srcId="{DDCA3738-18D7-4631-BF74-954FF780020C}" destId="{D40CA869-4A41-4CFE-8391-4E8B933D3BCB}" srcOrd="0" destOrd="0" presId="urn:microsoft.com/office/officeart/2005/8/layout/vProcess5"/>
    <dgm:cxn modelId="{688384DB-2F9D-49A4-8E32-13861BAD1377}" type="presOf" srcId="{E8C75091-B7E4-442A-A7A2-018175136597}" destId="{AEFDB80C-E849-4A50-B3A5-12905C1074F1}" srcOrd="0" destOrd="0" presId="urn:microsoft.com/office/officeart/2005/8/layout/vProcess5"/>
    <dgm:cxn modelId="{C0949F50-19D6-45C9-B4F7-F85D8EF039C9}" type="presParOf" srcId="{D40CA869-4A41-4CFE-8391-4E8B933D3BCB}" destId="{22840B96-4550-441F-A3D9-A245E188FDAE}" srcOrd="0" destOrd="0" presId="urn:microsoft.com/office/officeart/2005/8/layout/vProcess5"/>
    <dgm:cxn modelId="{3D743A0B-ACFC-4FD5-A0B5-E11E6EA6C6A7}" type="presParOf" srcId="{D40CA869-4A41-4CFE-8391-4E8B933D3BCB}" destId="{AEFDB80C-E849-4A50-B3A5-12905C1074F1}" srcOrd="1" destOrd="0" presId="urn:microsoft.com/office/officeart/2005/8/layout/vProcess5"/>
    <dgm:cxn modelId="{2A3150E4-39BA-4C26-89C4-401124AC0DB8}" type="presParOf" srcId="{D40CA869-4A41-4CFE-8391-4E8B933D3BCB}" destId="{8CE563E1-DC06-4BD5-A5E5-5F420C90779E}" srcOrd="2" destOrd="0" presId="urn:microsoft.com/office/officeart/2005/8/layout/vProcess5"/>
    <dgm:cxn modelId="{12439199-C20D-43EA-B9E7-215C55CCDE35}" type="presParOf" srcId="{D40CA869-4A41-4CFE-8391-4E8B933D3BCB}" destId="{6BF2E6B2-9814-4227-ACD3-2EA16EDB951B}" srcOrd="3" destOrd="0" presId="urn:microsoft.com/office/officeart/2005/8/layout/vProcess5"/>
    <dgm:cxn modelId="{C7C5EADA-9A31-4789-8572-170D1945500E}" type="presParOf" srcId="{D40CA869-4A41-4CFE-8391-4E8B933D3BCB}" destId="{0FBDC4D0-BD38-4386-8706-739D9DB1066B}" srcOrd="4" destOrd="0" presId="urn:microsoft.com/office/officeart/2005/8/layout/vProcess5"/>
    <dgm:cxn modelId="{E0ABEACD-E355-44BF-80DB-712F4D8F805B}" type="presParOf" srcId="{D40CA869-4A41-4CFE-8391-4E8B933D3BCB}" destId="{F917D5A9-1784-4DB9-B023-217B18C71D57}" srcOrd="5" destOrd="0" presId="urn:microsoft.com/office/officeart/2005/8/layout/vProcess5"/>
    <dgm:cxn modelId="{3F65BE28-F456-4358-84D0-C5FFEFADCCB0}" type="presParOf" srcId="{D40CA869-4A41-4CFE-8391-4E8B933D3BCB}" destId="{2065615D-5705-43F5-A303-A2B772C4F04C}" srcOrd="6" destOrd="0" presId="urn:microsoft.com/office/officeart/2005/8/layout/vProcess5"/>
    <dgm:cxn modelId="{524A493F-B95E-40A8-8958-4A5FAC8C0EE7}" type="presParOf" srcId="{D40CA869-4A41-4CFE-8391-4E8B933D3BCB}" destId="{077512C1-E67E-4EB5-9179-4E89F6A0F41B}" srcOrd="7" destOrd="0" presId="urn:microsoft.com/office/officeart/2005/8/layout/vProcess5"/>
    <dgm:cxn modelId="{EFCFB9B5-B918-400F-BF85-F39B03B62B2D}" type="presParOf" srcId="{D40CA869-4A41-4CFE-8391-4E8B933D3BCB}" destId="{A59F69F5-B314-4A7F-8A8E-BEEF03A14BE5}"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A13B4F8-99FA-44BD-B55B-C9A612532686}"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es-CO"/>
        </a:p>
      </dgm:t>
    </dgm:pt>
    <dgm:pt modelId="{CA1583A4-82C6-489F-8A46-07BA4EA60EE4}">
      <dgm:prSet phldrT="[Texto]"/>
      <dgm:spPr/>
      <dgm:t>
        <a:bodyPr/>
        <a:lstStyle/>
        <a:p>
          <a:r>
            <a:rPr lang="es-CO" b="1" dirty="0"/>
            <a:t>FORUM SHOPPING</a:t>
          </a:r>
        </a:p>
      </dgm:t>
    </dgm:pt>
    <dgm:pt modelId="{9AB943CA-5D9B-4417-A308-ADF9493510F8}" type="parTrans" cxnId="{D5B0EF2D-F85B-416D-8CCE-9F1304BD1C94}">
      <dgm:prSet/>
      <dgm:spPr/>
      <dgm:t>
        <a:bodyPr/>
        <a:lstStyle/>
        <a:p>
          <a:endParaRPr lang="es-CO"/>
        </a:p>
      </dgm:t>
    </dgm:pt>
    <dgm:pt modelId="{21494FCD-6D8E-4940-ABF0-A3FFEDD22C97}" type="sibTrans" cxnId="{D5B0EF2D-F85B-416D-8CCE-9F1304BD1C94}">
      <dgm:prSet/>
      <dgm:spPr/>
      <dgm:t>
        <a:bodyPr/>
        <a:lstStyle/>
        <a:p>
          <a:endParaRPr lang="es-CO"/>
        </a:p>
      </dgm:t>
    </dgm:pt>
    <dgm:pt modelId="{E9E5BE86-D41F-4EE2-AC92-D2F7D20BFF3D}">
      <dgm:prSet phldrT="[Texto]" custT="1"/>
      <dgm:spPr/>
      <dgm:t>
        <a:bodyPr/>
        <a:lstStyle/>
        <a:p>
          <a:r>
            <a:rPr lang="es-CO" sz="2400" b="1" dirty="0"/>
            <a:t>EL ENCUADRE DE LA EMPRESA EN LA JURISDICCION MAS FAVORABLE MEDIANTE PROCESOS DE DESLOCALIZACION PRODUCTIVA.</a:t>
          </a:r>
        </a:p>
      </dgm:t>
    </dgm:pt>
    <dgm:pt modelId="{0E68D0D5-F2E7-4DBC-BF52-3F58AE5FDF56}" type="parTrans" cxnId="{E5DD8B4E-EB09-46D0-8196-AAD5FA45AFD4}">
      <dgm:prSet/>
      <dgm:spPr/>
      <dgm:t>
        <a:bodyPr/>
        <a:lstStyle/>
        <a:p>
          <a:endParaRPr lang="es-CO"/>
        </a:p>
      </dgm:t>
    </dgm:pt>
    <dgm:pt modelId="{80D86779-886D-46AD-99F9-8302FF97DC0C}" type="sibTrans" cxnId="{E5DD8B4E-EB09-46D0-8196-AAD5FA45AFD4}">
      <dgm:prSet/>
      <dgm:spPr/>
      <dgm:t>
        <a:bodyPr/>
        <a:lstStyle/>
        <a:p>
          <a:endParaRPr lang="es-CO"/>
        </a:p>
      </dgm:t>
    </dgm:pt>
    <dgm:pt modelId="{C2285913-1909-48F4-B178-522CB35AF7BE}">
      <dgm:prSet phldrT="[Texto]" custT="1"/>
      <dgm:spPr/>
      <dgm:t>
        <a:bodyPr/>
        <a:lstStyle/>
        <a:p>
          <a:r>
            <a:rPr lang="es-CO" sz="2800" b="1" dirty="0"/>
            <a:t>EL CARÁCTER NACIONAL DE LOS ESTADOS Y SU JURISDICCION:</a:t>
          </a:r>
        </a:p>
      </dgm:t>
    </dgm:pt>
    <dgm:pt modelId="{730298B8-C3AE-4A3E-8FC1-80BB9C61B295}" type="parTrans" cxnId="{28CD998C-95B4-42B3-97B4-BAAA157C5CB2}">
      <dgm:prSet/>
      <dgm:spPr/>
      <dgm:t>
        <a:bodyPr/>
        <a:lstStyle/>
        <a:p>
          <a:endParaRPr lang="es-CO"/>
        </a:p>
      </dgm:t>
    </dgm:pt>
    <dgm:pt modelId="{6D070EEA-5F33-4D0C-9591-188195D1D835}" type="sibTrans" cxnId="{28CD998C-95B4-42B3-97B4-BAAA157C5CB2}">
      <dgm:prSet/>
      <dgm:spPr/>
      <dgm:t>
        <a:bodyPr/>
        <a:lstStyle/>
        <a:p>
          <a:endParaRPr lang="es-CO"/>
        </a:p>
      </dgm:t>
    </dgm:pt>
    <dgm:pt modelId="{4EC9D40E-AA31-4312-9A13-BD2AB38EF2A2}">
      <dgm:prSet phldrT="[Texto]" custT="1"/>
      <dgm:spPr/>
      <dgm:t>
        <a:bodyPr/>
        <a:lstStyle/>
        <a:p>
          <a:r>
            <a:rPr lang="es-CO" sz="2400" b="1" dirty="0"/>
            <a:t>SE VE SUPERADO POR LAS EMPRESAS MULTINACIONALES QUE PUEDEN MOVILIZARSE CON LIBERTAD HACIA TERRITORIOS CON LEGISLACION MAS FAVORABLE.</a:t>
          </a:r>
        </a:p>
      </dgm:t>
    </dgm:pt>
    <dgm:pt modelId="{FFDDD9F2-9BAB-4154-B536-B4CAA06B8136}" type="parTrans" cxnId="{4FE3C5E9-E507-4D3D-BE93-97C0D7F1931D}">
      <dgm:prSet/>
      <dgm:spPr/>
      <dgm:t>
        <a:bodyPr/>
        <a:lstStyle/>
        <a:p>
          <a:endParaRPr lang="es-CO"/>
        </a:p>
      </dgm:t>
    </dgm:pt>
    <dgm:pt modelId="{89B328DE-8A6E-4639-8CE0-ACC71578C1D7}" type="sibTrans" cxnId="{4FE3C5E9-E507-4D3D-BE93-97C0D7F1931D}">
      <dgm:prSet/>
      <dgm:spPr/>
      <dgm:t>
        <a:bodyPr/>
        <a:lstStyle/>
        <a:p>
          <a:endParaRPr lang="es-CO"/>
        </a:p>
      </dgm:t>
    </dgm:pt>
    <dgm:pt modelId="{9B4DAD35-3957-4111-BD89-89A5CED2E062}" type="pres">
      <dgm:prSet presAssocID="{DA13B4F8-99FA-44BD-B55B-C9A612532686}" presName="composite" presStyleCnt="0">
        <dgm:presLayoutVars>
          <dgm:chMax val="1"/>
          <dgm:dir/>
          <dgm:resizeHandles val="exact"/>
        </dgm:presLayoutVars>
      </dgm:prSet>
      <dgm:spPr/>
    </dgm:pt>
    <dgm:pt modelId="{77FC0D69-2285-43AC-BBF4-11F99A7C5E30}" type="pres">
      <dgm:prSet presAssocID="{CA1583A4-82C6-489F-8A46-07BA4EA60EE4}" presName="roof" presStyleLbl="dkBgShp" presStyleIdx="0" presStyleCnt="2"/>
      <dgm:spPr/>
    </dgm:pt>
    <dgm:pt modelId="{94B10F22-E4FF-4A59-9B6B-0985E9CFA87D}" type="pres">
      <dgm:prSet presAssocID="{CA1583A4-82C6-489F-8A46-07BA4EA60EE4}" presName="pillars" presStyleCnt="0"/>
      <dgm:spPr/>
    </dgm:pt>
    <dgm:pt modelId="{EF2EF1D5-035D-44A9-86CB-A7E1ADA222DA}" type="pres">
      <dgm:prSet presAssocID="{CA1583A4-82C6-489F-8A46-07BA4EA60EE4}" presName="pillar1" presStyleLbl="node1" presStyleIdx="0" presStyleCnt="3">
        <dgm:presLayoutVars>
          <dgm:bulletEnabled val="1"/>
        </dgm:presLayoutVars>
      </dgm:prSet>
      <dgm:spPr/>
    </dgm:pt>
    <dgm:pt modelId="{280BE690-32C3-4065-9B8E-4D3FE4C1E262}" type="pres">
      <dgm:prSet presAssocID="{C2285913-1909-48F4-B178-522CB35AF7BE}" presName="pillarX" presStyleLbl="node1" presStyleIdx="1" presStyleCnt="3">
        <dgm:presLayoutVars>
          <dgm:bulletEnabled val="1"/>
        </dgm:presLayoutVars>
      </dgm:prSet>
      <dgm:spPr/>
    </dgm:pt>
    <dgm:pt modelId="{070809D7-B84D-4A10-9BE4-7AD4912E54CF}" type="pres">
      <dgm:prSet presAssocID="{4EC9D40E-AA31-4312-9A13-BD2AB38EF2A2}" presName="pillarX" presStyleLbl="node1" presStyleIdx="2" presStyleCnt="3">
        <dgm:presLayoutVars>
          <dgm:bulletEnabled val="1"/>
        </dgm:presLayoutVars>
      </dgm:prSet>
      <dgm:spPr/>
    </dgm:pt>
    <dgm:pt modelId="{D16620A0-917B-4546-9C26-095237D8A68F}" type="pres">
      <dgm:prSet presAssocID="{CA1583A4-82C6-489F-8A46-07BA4EA60EE4}" presName="base" presStyleLbl="dkBgShp" presStyleIdx="1" presStyleCnt="2"/>
      <dgm:spPr/>
    </dgm:pt>
  </dgm:ptLst>
  <dgm:cxnLst>
    <dgm:cxn modelId="{A5F74506-8DFE-44E1-A7CD-D42F3D7241E7}" type="presOf" srcId="{4EC9D40E-AA31-4312-9A13-BD2AB38EF2A2}" destId="{070809D7-B84D-4A10-9BE4-7AD4912E54CF}" srcOrd="0" destOrd="0" presId="urn:microsoft.com/office/officeart/2005/8/layout/hList3"/>
    <dgm:cxn modelId="{E6822E10-6728-4D37-B1AD-84F80E074322}" type="presOf" srcId="{DA13B4F8-99FA-44BD-B55B-C9A612532686}" destId="{9B4DAD35-3957-4111-BD89-89A5CED2E062}" srcOrd="0" destOrd="0" presId="urn:microsoft.com/office/officeart/2005/8/layout/hList3"/>
    <dgm:cxn modelId="{D5B0EF2D-F85B-416D-8CCE-9F1304BD1C94}" srcId="{DA13B4F8-99FA-44BD-B55B-C9A612532686}" destId="{CA1583A4-82C6-489F-8A46-07BA4EA60EE4}" srcOrd="0" destOrd="0" parTransId="{9AB943CA-5D9B-4417-A308-ADF9493510F8}" sibTransId="{21494FCD-6D8E-4940-ABF0-A3FFEDD22C97}"/>
    <dgm:cxn modelId="{10CD0042-EA35-48BD-BF30-A9CAD39708CF}" type="presOf" srcId="{CA1583A4-82C6-489F-8A46-07BA4EA60EE4}" destId="{77FC0D69-2285-43AC-BBF4-11F99A7C5E30}" srcOrd="0" destOrd="0" presId="urn:microsoft.com/office/officeart/2005/8/layout/hList3"/>
    <dgm:cxn modelId="{E5DD8B4E-EB09-46D0-8196-AAD5FA45AFD4}" srcId="{CA1583A4-82C6-489F-8A46-07BA4EA60EE4}" destId="{E9E5BE86-D41F-4EE2-AC92-D2F7D20BFF3D}" srcOrd="0" destOrd="0" parTransId="{0E68D0D5-F2E7-4DBC-BF52-3F58AE5FDF56}" sibTransId="{80D86779-886D-46AD-99F9-8302FF97DC0C}"/>
    <dgm:cxn modelId="{1D340B70-4CFC-4391-9EC0-7217302165DB}" type="presOf" srcId="{E9E5BE86-D41F-4EE2-AC92-D2F7D20BFF3D}" destId="{EF2EF1D5-035D-44A9-86CB-A7E1ADA222DA}" srcOrd="0" destOrd="0" presId="urn:microsoft.com/office/officeart/2005/8/layout/hList3"/>
    <dgm:cxn modelId="{28CD998C-95B4-42B3-97B4-BAAA157C5CB2}" srcId="{CA1583A4-82C6-489F-8A46-07BA4EA60EE4}" destId="{C2285913-1909-48F4-B178-522CB35AF7BE}" srcOrd="1" destOrd="0" parTransId="{730298B8-C3AE-4A3E-8FC1-80BB9C61B295}" sibTransId="{6D070EEA-5F33-4D0C-9591-188195D1D835}"/>
    <dgm:cxn modelId="{234D37A6-4157-4184-A640-EF190C8AFBF4}" type="presOf" srcId="{C2285913-1909-48F4-B178-522CB35AF7BE}" destId="{280BE690-32C3-4065-9B8E-4D3FE4C1E262}" srcOrd="0" destOrd="0" presId="urn:microsoft.com/office/officeart/2005/8/layout/hList3"/>
    <dgm:cxn modelId="{4FE3C5E9-E507-4D3D-BE93-97C0D7F1931D}" srcId="{CA1583A4-82C6-489F-8A46-07BA4EA60EE4}" destId="{4EC9D40E-AA31-4312-9A13-BD2AB38EF2A2}" srcOrd="2" destOrd="0" parTransId="{FFDDD9F2-9BAB-4154-B536-B4CAA06B8136}" sibTransId="{89B328DE-8A6E-4639-8CE0-ACC71578C1D7}"/>
    <dgm:cxn modelId="{FCCD3A0C-0D23-4801-AB2E-6FDB6A5754E9}" type="presParOf" srcId="{9B4DAD35-3957-4111-BD89-89A5CED2E062}" destId="{77FC0D69-2285-43AC-BBF4-11F99A7C5E30}" srcOrd="0" destOrd="0" presId="urn:microsoft.com/office/officeart/2005/8/layout/hList3"/>
    <dgm:cxn modelId="{6E828177-1A29-40A3-B2D3-D02E7BDE4268}" type="presParOf" srcId="{9B4DAD35-3957-4111-BD89-89A5CED2E062}" destId="{94B10F22-E4FF-4A59-9B6B-0985E9CFA87D}" srcOrd="1" destOrd="0" presId="urn:microsoft.com/office/officeart/2005/8/layout/hList3"/>
    <dgm:cxn modelId="{8758CE2B-CAD4-436C-BCC8-B83CE99549CF}" type="presParOf" srcId="{94B10F22-E4FF-4A59-9B6B-0985E9CFA87D}" destId="{EF2EF1D5-035D-44A9-86CB-A7E1ADA222DA}" srcOrd="0" destOrd="0" presId="urn:microsoft.com/office/officeart/2005/8/layout/hList3"/>
    <dgm:cxn modelId="{3C76F923-2041-44F8-A53C-3DE02F5C01F4}" type="presParOf" srcId="{94B10F22-E4FF-4A59-9B6B-0985E9CFA87D}" destId="{280BE690-32C3-4065-9B8E-4D3FE4C1E262}" srcOrd="1" destOrd="0" presId="urn:microsoft.com/office/officeart/2005/8/layout/hList3"/>
    <dgm:cxn modelId="{944BC625-7B4A-47BA-A69A-7AAB9B0A3305}" type="presParOf" srcId="{94B10F22-E4FF-4A59-9B6B-0985E9CFA87D}" destId="{070809D7-B84D-4A10-9BE4-7AD4912E54CF}" srcOrd="2" destOrd="0" presId="urn:microsoft.com/office/officeart/2005/8/layout/hList3"/>
    <dgm:cxn modelId="{55FE846C-7B30-46CF-B78C-42FF7CAB5C4D}" type="presParOf" srcId="{9B4DAD35-3957-4111-BD89-89A5CED2E062}" destId="{D16620A0-917B-4546-9C26-095237D8A68F}"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51783BF-0569-4C55-B5CA-C7D8DCF5D11E}"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D98B1025-9997-4FCB-8929-E70E338185D1}">
      <dgm:prSet phldrT="[Texto]" custT="1"/>
      <dgm:spPr/>
      <dgm:t>
        <a:bodyPr/>
        <a:lstStyle/>
        <a:p>
          <a:r>
            <a:rPr lang="es-CO" sz="4000" b="1" dirty="0">
              <a:solidFill>
                <a:schemeClr val="tx1"/>
              </a:solidFill>
            </a:rPr>
            <a:t>0FFSHORING O DESLOCALIZACION PRODUCTIVA.</a:t>
          </a:r>
        </a:p>
      </dgm:t>
    </dgm:pt>
    <dgm:pt modelId="{B255C645-BD90-4718-A239-8492A424C8B8}" type="parTrans" cxnId="{6897B022-B3CF-4846-9FB9-AA1328894246}">
      <dgm:prSet/>
      <dgm:spPr/>
      <dgm:t>
        <a:bodyPr/>
        <a:lstStyle/>
        <a:p>
          <a:endParaRPr lang="es-CO"/>
        </a:p>
      </dgm:t>
    </dgm:pt>
    <dgm:pt modelId="{1EC105FA-B2C4-41A8-A3C4-BA8948DD2FAE}" type="sibTrans" cxnId="{6897B022-B3CF-4846-9FB9-AA1328894246}">
      <dgm:prSet/>
      <dgm:spPr/>
      <dgm:t>
        <a:bodyPr/>
        <a:lstStyle/>
        <a:p>
          <a:endParaRPr lang="es-CO"/>
        </a:p>
      </dgm:t>
    </dgm:pt>
    <dgm:pt modelId="{0F1AE241-C717-4DEF-AFA1-D0316DD44F1E}">
      <dgm:prSet phldrT="[Texto]" custT="1"/>
      <dgm:spPr/>
      <dgm:t>
        <a:bodyPr/>
        <a:lstStyle/>
        <a:p>
          <a:r>
            <a:rPr lang="es-CO" sz="2400" b="1" dirty="0">
              <a:solidFill>
                <a:schemeClr val="tx1"/>
              </a:solidFill>
            </a:rPr>
            <a:t>EL TRASLADO DE LA UNIDAD DE PRODUCCION O PARTE DE ESTA A UN ESPACIO NACIONAL O INTERNACIONAL DIVERSO.</a:t>
          </a:r>
        </a:p>
      </dgm:t>
    </dgm:pt>
    <dgm:pt modelId="{553E1526-E858-4BE2-B4A3-F3375D3C84D3}" type="parTrans" cxnId="{6CEFF05B-168D-4103-B259-57ED9F32E9B4}">
      <dgm:prSet/>
      <dgm:spPr/>
      <dgm:t>
        <a:bodyPr/>
        <a:lstStyle/>
        <a:p>
          <a:endParaRPr lang="es-CO"/>
        </a:p>
      </dgm:t>
    </dgm:pt>
    <dgm:pt modelId="{D90AB06F-F7B2-47F1-8C5E-D8762E82ACBC}" type="sibTrans" cxnId="{6CEFF05B-168D-4103-B259-57ED9F32E9B4}">
      <dgm:prSet/>
      <dgm:spPr/>
      <dgm:t>
        <a:bodyPr/>
        <a:lstStyle/>
        <a:p>
          <a:endParaRPr lang="es-CO"/>
        </a:p>
      </dgm:t>
    </dgm:pt>
    <dgm:pt modelId="{777EDB4F-6DEF-4C00-A6C2-2C708583B6E3}">
      <dgm:prSet phldrT="[Texto]" custT="1"/>
      <dgm:spPr/>
      <dgm:t>
        <a:bodyPr/>
        <a:lstStyle/>
        <a:p>
          <a:r>
            <a:rPr lang="es-CO" sz="2800" b="1" dirty="0">
              <a:solidFill>
                <a:schemeClr val="tx1"/>
              </a:solidFill>
            </a:rPr>
            <a:t>CON REGIMENES DE PROTECCION LABORAL DE INFERIOR GRADO.</a:t>
          </a:r>
        </a:p>
      </dgm:t>
    </dgm:pt>
    <dgm:pt modelId="{144FCF3D-77D4-411D-802B-9ED26836DCFB}" type="parTrans" cxnId="{D5C83307-8C6D-4CB7-9EE6-D03AB45943A5}">
      <dgm:prSet/>
      <dgm:spPr/>
      <dgm:t>
        <a:bodyPr/>
        <a:lstStyle/>
        <a:p>
          <a:endParaRPr lang="es-CO"/>
        </a:p>
      </dgm:t>
    </dgm:pt>
    <dgm:pt modelId="{0850EB1F-7AF9-4CFB-B4B7-BA4F5B116569}" type="sibTrans" cxnId="{D5C83307-8C6D-4CB7-9EE6-D03AB45943A5}">
      <dgm:prSet/>
      <dgm:spPr/>
      <dgm:t>
        <a:bodyPr/>
        <a:lstStyle/>
        <a:p>
          <a:endParaRPr lang="es-CO"/>
        </a:p>
      </dgm:t>
    </dgm:pt>
    <dgm:pt modelId="{AD82B7BF-42F6-4AC6-B969-71B9480EDCE2}">
      <dgm:prSet phldrT="[Texto]" custT="1"/>
      <dgm:spPr/>
      <dgm:t>
        <a:bodyPr/>
        <a:lstStyle/>
        <a:p>
          <a:r>
            <a:rPr lang="es-CO" sz="2400" b="1" dirty="0">
              <a:solidFill>
                <a:schemeClr val="tx1"/>
              </a:solidFill>
            </a:rPr>
            <a:t>TRANSFERENCIA DE ACTIVIDADES  DE UN PAIS DE ORIGEN A UN PAIS EXTRANJERO, SIN QUE LA DESTINACION DE LA PRODUCCION  CAMBIE.</a:t>
          </a:r>
        </a:p>
      </dgm:t>
    </dgm:pt>
    <dgm:pt modelId="{25A80868-5C43-4AC2-8474-E152CFCCCE43}" type="parTrans" cxnId="{9A3CE942-1A50-482F-AAE5-5A8B0FF169C8}">
      <dgm:prSet/>
      <dgm:spPr/>
      <dgm:t>
        <a:bodyPr/>
        <a:lstStyle/>
        <a:p>
          <a:endParaRPr lang="es-CO"/>
        </a:p>
      </dgm:t>
    </dgm:pt>
    <dgm:pt modelId="{89B90D3E-4C2E-4C0D-A5BB-F0D3BA7120CE}" type="sibTrans" cxnId="{9A3CE942-1A50-482F-AAE5-5A8B0FF169C8}">
      <dgm:prSet/>
      <dgm:spPr/>
      <dgm:t>
        <a:bodyPr/>
        <a:lstStyle/>
        <a:p>
          <a:endParaRPr lang="es-CO"/>
        </a:p>
      </dgm:t>
    </dgm:pt>
    <dgm:pt modelId="{61B29313-A996-4B1B-975D-6026B05D1DAD}" type="pres">
      <dgm:prSet presAssocID="{F51783BF-0569-4C55-B5CA-C7D8DCF5D11E}" presName="composite" presStyleCnt="0">
        <dgm:presLayoutVars>
          <dgm:chMax val="1"/>
          <dgm:dir/>
          <dgm:resizeHandles val="exact"/>
        </dgm:presLayoutVars>
      </dgm:prSet>
      <dgm:spPr/>
    </dgm:pt>
    <dgm:pt modelId="{B04B0963-0541-4F3B-AA42-A9438B1B8E7F}" type="pres">
      <dgm:prSet presAssocID="{D98B1025-9997-4FCB-8929-E70E338185D1}" presName="roof" presStyleLbl="dkBgShp" presStyleIdx="0" presStyleCnt="2" custScaleY="121694"/>
      <dgm:spPr/>
    </dgm:pt>
    <dgm:pt modelId="{0808A4A3-FBBA-43DE-A196-246E5CF43805}" type="pres">
      <dgm:prSet presAssocID="{D98B1025-9997-4FCB-8929-E70E338185D1}" presName="pillars" presStyleCnt="0"/>
      <dgm:spPr/>
    </dgm:pt>
    <dgm:pt modelId="{AE639AEE-756E-4DDA-9056-F7D11378BE55}" type="pres">
      <dgm:prSet presAssocID="{D98B1025-9997-4FCB-8929-E70E338185D1}" presName="pillar1" presStyleLbl="node1" presStyleIdx="0" presStyleCnt="3">
        <dgm:presLayoutVars>
          <dgm:bulletEnabled val="1"/>
        </dgm:presLayoutVars>
      </dgm:prSet>
      <dgm:spPr/>
    </dgm:pt>
    <dgm:pt modelId="{764B3FCA-7CBE-4D27-9EE1-5B6B2827F572}" type="pres">
      <dgm:prSet presAssocID="{777EDB4F-6DEF-4C00-A6C2-2C708583B6E3}" presName="pillarX" presStyleLbl="node1" presStyleIdx="1" presStyleCnt="3">
        <dgm:presLayoutVars>
          <dgm:bulletEnabled val="1"/>
        </dgm:presLayoutVars>
      </dgm:prSet>
      <dgm:spPr/>
    </dgm:pt>
    <dgm:pt modelId="{58682382-21C7-4337-970A-13FF43F754A8}" type="pres">
      <dgm:prSet presAssocID="{AD82B7BF-42F6-4AC6-B969-71B9480EDCE2}" presName="pillarX" presStyleLbl="node1" presStyleIdx="2" presStyleCnt="3">
        <dgm:presLayoutVars>
          <dgm:bulletEnabled val="1"/>
        </dgm:presLayoutVars>
      </dgm:prSet>
      <dgm:spPr/>
    </dgm:pt>
    <dgm:pt modelId="{500B1BC2-BDB9-42DC-A392-0AF8D69A5867}" type="pres">
      <dgm:prSet presAssocID="{D98B1025-9997-4FCB-8929-E70E338185D1}" presName="base" presStyleLbl="dkBgShp" presStyleIdx="1" presStyleCnt="2" custFlipVert="1" custScaleY="38684"/>
      <dgm:spPr/>
    </dgm:pt>
  </dgm:ptLst>
  <dgm:cxnLst>
    <dgm:cxn modelId="{D5C83307-8C6D-4CB7-9EE6-D03AB45943A5}" srcId="{D98B1025-9997-4FCB-8929-E70E338185D1}" destId="{777EDB4F-6DEF-4C00-A6C2-2C708583B6E3}" srcOrd="1" destOrd="0" parTransId="{144FCF3D-77D4-411D-802B-9ED26836DCFB}" sibTransId="{0850EB1F-7AF9-4CFB-B4B7-BA4F5B116569}"/>
    <dgm:cxn modelId="{DAFA140E-328C-4781-9603-F095FA2B9AE8}" type="presOf" srcId="{0F1AE241-C717-4DEF-AFA1-D0316DD44F1E}" destId="{AE639AEE-756E-4DDA-9056-F7D11378BE55}" srcOrd="0" destOrd="0" presId="urn:microsoft.com/office/officeart/2005/8/layout/hList3"/>
    <dgm:cxn modelId="{D0C2851A-A179-4E8A-B7C6-B49CB19BB801}" type="presOf" srcId="{777EDB4F-6DEF-4C00-A6C2-2C708583B6E3}" destId="{764B3FCA-7CBE-4D27-9EE1-5B6B2827F572}" srcOrd="0" destOrd="0" presId="urn:microsoft.com/office/officeart/2005/8/layout/hList3"/>
    <dgm:cxn modelId="{43A8401F-6C42-407E-92B1-0AE5427B7AC3}" type="presOf" srcId="{AD82B7BF-42F6-4AC6-B969-71B9480EDCE2}" destId="{58682382-21C7-4337-970A-13FF43F754A8}" srcOrd="0" destOrd="0" presId="urn:microsoft.com/office/officeart/2005/8/layout/hList3"/>
    <dgm:cxn modelId="{6897B022-B3CF-4846-9FB9-AA1328894246}" srcId="{F51783BF-0569-4C55-B5CA-C7D8DCF5D11E}" destId="{D98B1025-9997-4FCB-8929-E70E338185D1}" srcOrd="0" destOrd="0" parTransId="{B255C645-BD90-4718-A239-8492A424C8B8}" sibTransId="{1EC105FA-B2C4-41A8-A3C4-BA8948DD2FAE}"/>
    <dgm:cxn modelId="{6CEFF05B-168D-4103-B259-57ED9F32E9B4}" srcId="{D98B1025-9997-4FCB-8929-E70E338185D1}" destId="{0F1AE241-C717-4DEF-AFA1-D0316DD44F1E}" srcOrd="0" destOrd="0" parTransId="{553E1526-E858-4BE2-B4A3-F3375D3C84D3}" sibTransId="{D90AB06F-F7B2-47F1-8C5E-D8762E82ACBC}"/>
    <dgm:cxn modelId="{9A3CE942-1A50-482F-AAE5-5A8B0FF169C8}" srcId="{D98B1025-9997-4FCB-8929-E70E338185D1}" destId="{AD82B7BF-42F6-4AC6-B969-71B9480EDCE2}" srcOrd="2" destOrd="0" parTransId="{25A80868-5C43-4AC2-8474-E152CFCCCE43}" sibTransId="{89B90D3E-4C2E-4C0D-A5BB-F0D3BA7120CE}"/>
    <dgm:cxn modelId="{ACA972B3-E86B-4DEA-A88B-D4B2CA29C57D}" type="presOf" srcId="{D98B1025-9997-4FCB-8929-E70E338185D1}" destId="{B04B0963-0541-4F3B-AA42-A9438B1B8E7F}" srcOrd="0" destOrd="0" presId="urn:microsoft.com/office/officeart/2005/8/layout/hList3"/>
    <dgm:cxn modelId="{98ACD4F2-A245-4F87-802F-6F9715C04711}" type="presOf" srcId="{F51783BF-0569-4C55-B5CA-C7D8DCF5D11E}" destId="{61B29313-A996-4B1B-975D-6026B05D1DAD}" srcOrd="0" destOrd="0" presId="urn:microsoft.com/office/officeart/2005/8/layout/hList3"/>
    <dgm:cxn modelId="{E5F54C28-335B-44E3-98C9-54A93F0B0B33}" type="presParOf" srcId="{61B29313-A996-4B1B-975D-6026B05D1DAD}" destId="{B04B0963-0541-4F3B-AA42-A9438B1B8E7F}" srcOrd="0" destOrd="0" presId="urn:microsoft.com/office/officeart/2005/8/layout/hList3"/>
    <dgm:cxn modelId="{BEF46ED1-AF26-46BB-8C60-9E351A4E2C7B}" type="presParOf" srcId="{61B29313-A996-4B1B-975D-6026B05D1DAD}" destId="{0808A4A3-FBBA-43DE-A196-246E5CF43805}" srcOrd="1" destOrd="0" presId="urn:microsoft.com/office/officeart/2005/8/layout/hList3"/>
    <dgm:cxn modelId="{20DB17E2-52BE-4046-B6C5-16FD962507D0}" type="presParOf" srcId="{0808A4A3-FBBA-43DE-A196-246E5CF43805}" destId="{AE639AEE-756E-4DDA-9056-F7D11378BE55}" srcOrd="0" destOrd="0" presId="urn:microsoft.com/office/officeart/2005/8/layout/hList3"/>
    <dgm:cxn modelId="{113C10B1-9C60-4650-89E6-7E472D9F6220}" type="presParOf" srcId="{0808A4A3-FBBA-43DE-A196-246E5CF43805}" destId="{764B3FCA-7CBE-4D27-9EE1-5B6B2827F572}" srcOrd="1" destOrd="0" presId="urn:microsoft.com/office/officeart/2005/8/layout/hList3"/>
    <dgm:cxn modelId="{02DF61AC-314A-44BF-9A8C-74722BAA0FF2}" type="presParOf" srcId="{0808A4A3-FBBA-43DE-A196-246E5CF43805}" destId="{58682382-21C7-4337-970A-13FF43F754A8}" srcOrd="2" destOrd="0" presId="urn:microsoft.com/office/officeart/2005/8/layout/hList3"/>
    <dgm:cxn modelId="{8DB6A56A-5938-4C35-B951-4C1D95A07EFA}" type="presParOf" srcId="{61B29313-A996-4B1B-975D-6026B05D1DAD}" destId="{500B1BC2-BDB9-42DC-A392-0AF8D69A5867}"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E70BC4-3A75-4104-B4F5-E6A122123291}"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es-CO"/>
        </a:p>
      </dgm:t>
    </dgm:pt>
    <dgm:pt modelId="{12A0E077-60BC-4678-8E12-8215D3003263}">
      <dgm:prSet phldrT="[Texto]" custT="1"/>
      <dgm:spPr/>
      <dgm:t>
        <a:bodyPr/>
        <a:lstStyle/>
        <a:p>
          <a:r>
            <a:rPr lang="es-CO" sz="3600" b="1" dirty="0">
              <a:solidFill>
                <a:schemeClr val="tx1"/>
              </a:solidFill>
            </a:rPr>
            <a:t>LEGISLACION LABORAL.</a:t>
          </a:r>
        </a:p>
      </dgm:t>
    </dgm:pt>
    <dgm:pt modelId="{23148689-6508-422C-960E-3ECB3F0775E8}" type="parTrans" cxnId="{F84FABED-B261-4DE1-B9CA-858D3B812A2C}">
      <dgm:prSet/>
      <dgm:spPr/>
      <dgm:t>
        <a:bodyPr/>
        <a:lstStyle/>
        <a:p>
          <a:endParaRPr lang="es-CO"/>
        </a:p>
      </dgm:t>
    </dgm:pt>
    <dgm:pt modelId="{E309BC61-EBC5-4E9E-9076-0B46A78E6FA7}" type="sibTrans" cxnId="{F84FABED-B261-4DE1-B9CA-858D3B812A2C}">
      <dgm:prSet/>
      <dgm:spPr/>
      <dgm:t>
        <a:bodyPr/>
        <a:lstStyle/>
        <a:p>
          <a:endParaRPr lang="es-CO"/>
        </a:p>
      </dgm:t>
    </dgm:pt>
    <dgm:pt modelId="{74C291D9-2B2A-4FB9-96DD-1868C35B50A4}">
      <dgm:prSet phldrT="[Texto]" custT="1"/>
      <dgm:spPr/>
      <dgm:t>
        <a:bodyPr/>
        <a:lstStyle/>
        <a:p>
          <a:r>
            <a:rPr lang="es-CO" sz="3200" b="1" dirty="0">
              <a:solidFill>
                <a:schemeClr val="tx1"/>
              </a:solidFill>
            </a:rPr>
            <a:t>LEGISLACION COMERCIAL.</a:t>
          </a:r>
        </a:p>
      </dgm:t>
    </dgm:pt>
    <dgm:pt modelId="{6F522DD3-BBA7-4920-BD6B-C1FE1290EF1E}" type="parTrans" cxnId="{75E0ABB4-AFBF-4CCC-B5DC-8111797160B0}">
      <dgm:prSet/>
      <dgm:spPr/>
      <dgm:t>
        <a:bodyPr/>
        <a:lstStyle/>
        <a:p>
          <a:endParaRPr lang="es-CO"/>
        </a:p>
      </dgm:t>
    </dgm:pt>
    <dgm:pt modelId="{D0056AC3-BCED-409F-A726-A83B3F49F766}" type="sibTrans" cxnId="{75E0ABB4-AFBF-4CCC-B5DC-8111797160B0}">
      <dgm:prSet/>
      <dgm:spPr/>
      <dgm:t>
        <a:bodyPr/>
        <a:lstStyle/>
        <a:p>
          <a:endParaRPr lang="es-CO"/>
        </a:p>
      </dgm:t>
    </dgm:pt>
    <dgm:pt modelId="{B1169E3B-C3A1-47C6-A12A-7952BCB50167}">
      <dgm:prSet phldrT="[Texto]" custT="1"/>
      <dgm:spPr/>
      <dgm:t>
        <a:bodyPr/>
        <a:lstStyle/>
        <a:p>
          <a:r>
            <a:rPr lang="es-CO" sz="3200" b="1" dirty="0">
              <a:solidFill>
                <a:schemeClr val="tx1"/>
              </a:solidFill>
            </a:rPr>
            <a:t>LEGISLACION CIVIL.</a:t>
          </a:r>
        </a:p>
      </dgm:t>
    </dgm:pt>
    <dgm:pt modelId="{0EF9FB1A-4345-4EDA-8031-D1B70643FCD3}" type="parTrans" cxnId="{5A64CAD7-B9C8-49D3-A81A-CFBA141B80D9}">
      <dgm:prSet/>
      <dgm:spPr/>
      <dgm:t>
        <a:bodyPr/>
        <a:lstStyle/>
        <a:p>
          <a:endParaRPr lang="es-CO"/>
        </a:p>
      </dgm:t>
    </dgm:pt>
    <dgm:pt modelId="{8A17AE6C-D900-442C-8C13-02DEE9BD18A4}" type="sibTrans" cxnId="{5A64CAD7-B9C8-49D3-A81A-CFBA141B80D9}">
      <dgm:prSet/>
      <dgm:spPr/>
      <dgm:t>
        <a:bodyPr/>
        <a:lstStyle/>
        <a:p>
          <a:endParaRPr lang="es-CO"/>
        </a:p>
      </dgm:t>
    </dgm:pt>
    <dgm:pt modelId="{1A9C757D-2E36-49E6-B34E-A9AA857053EB}" type="pres">
      <dgm:prSet presAssocID="{5CE70BC4-3A75-4104-B4F5-E6A122123291}" presName="layout" presStyleCnt="0">
        <dgm:presLayoutVars>
          <dgm:chMax/>
          <dgm:chPref/>
          <dgm:dir/>
          <dgm:animOne val="branch"/>
          <dgm:animLvl val="lvl"/>
          <dgm:resizeHandles/>
        </dgm:presLayoutVars>
      </dgm:prSet>
      <dgm:spPr/>
    </dgm:pt>
    <dgm:pt modelId="{EB2814B5-14E4-424A-B354-2CE6DDB0B39C}" type="pres">
      <dgm:prSet presAssocID="{12A0E077-60BC-4678-8E12-8215D3003263}" presName="root" presStyleCnt="0">
        <dgm:presLayoutVars>
          <dgm:chMax/>
          <dgm:chPref val="4"/>
        </dgm:presLayoutVars>
      </dgm:prSet>
      <dgm:spPr/>
    </dgm:pt>
    <dgm:pt modelId="{652F3CD8-9B04-44FB-B4EC-55F63742387F}" type="pres">
      <dgm:prSet presAssocID="{12A0E077-60BC-4678-8E12-8215D3003263}" presName="rootComposite" presStyleCnt="0">
        <dgm:presLayoutVars/>
      </dgm:prSet>
      <dgm:spPr/>
    </dgm:pt>
    <dgm:pt modelId="{1E62F58E-1266-405B-AD94-18FB75F36556}" type="pres">
      <dgm:prSet presAssocID="{12A0E077-60BC-4678-8E12-8215D3003263}" presName="rootText" presStyleLbl="node0" presStyleIdx="0" presStyleCnt="1">
        <dgm:presLayoutVars>
          <dgm:chMax/>
          <dgm:chPref val="4"/>
        </dgm:presLayoutVars>
      </dgm:prSet>
      <dgm:spPr/>
    </dgm:pt>
    <dgm:pt modelId="{F8116E5A-0689-475D-A3CF-815BAD7B7C0C}" type="pres">
      <dgm:prSet presAssocID="{12A0E077-60BC-4678-8E12-8215D3003263}" presName="childShape" presStyleCnt="0">
        <dgm:presLayoutVars>
          <dgm:chMax val="0"/>
          <dgm:chPref val="0"/>
        </dgm:presLayoutVars>
      </dgm:prSet>
      <dgm:spPr/>
    </dgm:pt>
    <dgm:pt modelId="{22208A36-52B9-489D-88AC-AF7FB10CF121}" type="pres">
      <dgm:prSet presAssocID="{74C291D9-2B2A-4FB9-96DD-1868C35B50A4}" presName="childComposite" presStyleCnt="0">
        <dgm:presLayoutVars>
          <dgm:chMax val="0"/>
          <dgm:chPref val="0"/>
        </dgm:presLayoutVars>
      </dgm:prSet>
      <dgm:spPr/>
    </dgm:pt>
    <dgm:pt modelId="{BCE9724A-0B5E-4BFC-8909-4111CFAC98B4}" type="pres">
      <dgm:prSet presAssocID="{74C291D9-2B2A-4FB9-96DD-1868C35B50A4}" presName="Image" presStyleLbl="node1" presStyleIdx="0" presStyleCnt="2"/>
      <dgm:spPr>
        <a:blipFill rotWithShape="1">
          <a:blip xmlns:r="http://schemas.openxmlformats.org/officeDocument/2006/relationships" r:embed="rId1"/>
          <a:srcRect/>
          <a:stretch>
            <a:fillRect l="-38000" r="-38000"/>
          </a:stretch>
        </a:blipFill>
      </dgm:spPr>
    </dgm:pt>
    <dgm:pt modelId="{83EAFCF5-6F7F-4704-9E7B-3AFE3952B5BF}" type="pres">
      <dgm:prSet presAssocID="{74C291D9-2B2A-4FB9-96DD-1868C35B50A4}" presName="childText" presStyleLbl="lnNode1" presStyleIdx="0" presStyleCnt="2">
        <dgm:presLayoutVars>
          <dgm:chMax val="0"/>
          <dgm:chPref val="0"/>
          <dgm:bulletEnabled val="1"/>
        </dgm:presLayoutVars>
      </dgm:prSet>
      <dgm:spPr/>
    </dgm:pt>
    <dgm:pt modelId="{D9D28440-6F45-4C3F-B3F4-8536E8CFBFE2}" type="pres">
      <dgm:prSet presAssocID="{B1169E3B-C3A1-47C6-A12A-7952BCB50167}" presName="childComposite" presStyleCnt="0">
        <dgm:presLayoutVars>
          <dgm:chMax val="0"/>
          <dgm:chPref val="0"/>
        </dgm:presLayoutVars>
      </dgm:prSet>
      <dgm:spPr/>
    </dgm:pt>
    <dgm:pt modelId="{9AE07061-5F04-4414-8660-631E5013F626}" type="pres">
      <dgm:prSet presAssocID="{B1169E3B-C3A1-47C6-A12A-7952BCB50167}" presName="Image" presStyleLbl="node1" presStyleIdx="1" presStyleCnt="2"/>
      <dgm:spPr>
        <a:blipFill rotWithShape="1">
          <a:blip xmlns:r="http://schemas.openxmlformats.org/officeDocument/2006/relationships" r:embed="rId1"/>
          <a:srcRect/>
          <a:stretch>
            <a:fillRect l="-38000" r="-38000"/>
          </a:stretch>
        </a:blipFill>
      </dgm:spPr>
    </dgm:pt>
    <dgm:pt modelId="{A99FD42B-1DED-435B-9A8B-98AFCF14692E}" type="pres">
      <dgm:prSet presAssocID="{B1169E3B-C3A1-47C6-A12A-7952BCB50167}" presName="childText" presStyleLbl="lnNode1" presStyleIdx="1" presStyleCnt="2">
        <dgm:presLayoutVars>
          <dgm:chMax val="0"/>
          <dgm:chPref val="0"/>
          <dgm:bulletEnabled val="1"/>
        </dgm:presLayoutVars>
      </dgm:prSet>
      <dgm:spPr/>
    </dgm:pt>
  </dgm:ptLst>
  <dgm:cxnLst>
    <dgm:cxn modelId="{A1D53830-C495-4110-AE9F-3E042B439EA1}" type="presOf" srcId="{74C291D9-2B2A-4FB9-96DD-1868C35B50A4}" destId="{83EAFCF5-6F7F-4704-9E7B-3AFE3952B5BF}" srcOrd="0" destOrd="0" presId="urn:microsoft.com/office/officeart/2008/layout/PictureAccentList"/>
    <dgm:cxn modelId="{D82FC060-97F0-4ACD-A989-442C135332EB}" type="presOf" srcId="{5CE70BC4-3A75-4104-B4F5-E6A122123291}" destId="{1A9C757D-2E36-49E6-B34E-A9AA857053EB}" srcOrd="0" destOrd="0" presId="urn:microsoft.com/office/officeart/2008/layout/PictureAccentList"/>
    <dgm:cxn modelId="{DD33ED8B-78F5-4E74-8879-FFEE75F40DC5}" type="presOf" srcId="{B1169E3B-C3A1-47C6-A12A-7952BCB50167}" destId="{A99FD42B-1DED-435B-9A8B-98AFCF14692E}" srcOrd="0" destOrd="0" presId="urn:microsoft.com/office/officeart/2008/layout/PictureAccentList"/>
    <dgm:cxn modelId="{75E0ABB4-AFBF-4CCC-B5DC-8111797160B0}" srcId="{12A0E077-60BC-4678-8E12-8215D3003263}" destId="{74C291D9-2B2A-4FB9-96DD-1868C35B50A4}" srcOrd="0" destOrd="0" parTransId="{6F522DD3-BBA7-4920-BD6B-C1FE1290EF1E}" sibTransId="{D0056AC3-BCED-409F-A726-A83B3F49F766}"/>
    <dgm:cxn modelId="{5A64CAD7-B9C8-49D3-A81A-CFBA141B80D9}" srcId="{12A0E077-60BC-4678-8E12-8215D3003263}" destId="{B1169E3B-C3A1-47C6-A12A-7952BCB50167}" srcOrd="1" destOrd="0" parTransId="{0EF9FB1A-4345-4EDA-8031-D1B70643FCD3}" sibTransId="{8A17AE6C-D900-442C-8C13-02DEE9BD18A4}"/>
    <dgm:cxn modelId="{823878D8-3793-4B9E-B27A-7836510176D1}" type="presOf" srcId="{12A0E077-60BC-4678-8E12-8215D3003263}" destId="{1E62F58E-1266-405B-AD94-18FB75F36556}" srcOrd="0" destOrd="0" presId="urn:microsoft.com/office/officeart/2008/layout/PictureAccentList"/>
    <dgm:cxn modelId="{F84FABED-B261-4DE1-B9CA-858D3B812A2C}" srcId="{5CE70BC4-3A75-4104-B4F5-E6A122123291}" destId="{12A0E077-60BC-4678-8E12-8215D3003263}" srcOrd="0" destOrd="0" parTransId="{23148689-6508-422C-960E-3ECB3F0775E8}" sibTransId="{E309BC61-EBC5-4E9E-9076-0B46A78E6FA7}"/>
    <dgm:cxn modelId="{901CA379-80E7-40AE-AD11-A444820849C4}" type="presParOf" srcId="{1A9C757D-2E36-49E6-B34E-A9AA857053EB}" destId="{EB2814B5-14E4-424A-B354-2CE6DDB0B39C}" srcOrd="0" destOrd="0" presId="urn:microsoft.com/office/officeart/2008/layout/PictureAccentList"/>
    <dgm:cxn modelId="{45E67E34-4FB3-40CB-9425-0E6E2DB01FCC}" type="presParOf" srcId="{EB2814B5-14E4-424A-B354-2CE6DDB0B39C}" destId="{652F3CD8-9B04-44FB-B4EC-55F63742387F}" srcOrd="0" destOrd="0" presId="urn:microsoft.com/office/officeart/2008/layout/PictureAccentList"/>
    <dgm:cxn modelId="{709441D3-21B5-4F2B-BD28-BE586FA5F556}" type="presParOf" srcId="{652F3CD8-9B04-44FB-B4EC-55F63742387F}" destId="{1E62F58E-1266-405B-AD94-18FB75F36556}" srcOrd="0" destOrd="0" presId="urn:microsoft.com/office/officeart/2008/layout/PictureAccentList"/>
    <dgm:cxn modelId="{5AAE9AAF-65D0-4B96-83CC-AB1F808F6088}" type="presParOf" srcId="{EB2814B5-14E4-424A-B354-2CE6DDB0B39C}" destId="{F8116E5A-0689-475D-A3CF-815BAD7B7C0C}" srcOrd="1" destOrd="0" presId="urn:microsoft.com/office/officeart/2008/layout/PictureAccentList"/>
    <dgm:cxn modelId="{675BAC2F-05B3-452A-81D8-7AEB4D839DC0}" type="presParOf" srcId="{F8116E5A-0689-475D-A3CF-815BAD7B7C0C}" destId="{22208A36-52B9-489D-88AC-AF7FB10CF121}" srcOrd="0" destOrd="0" presId="urn:microsoft.com/office/officeart/2008/layout/PictureAccentList"/>
    <dgm:cxn modelId="{F527701D-8C3F-40BE-8303-1FBADAA9F466}" type="presParOf" srcId="{22208A36-52B9-489D-88AC-AF7FB10CF121}" destId="{BCE9724A-0B5E-4BFC-8909-4111CFAC98B4}" srcOrd="0" destOrd="0" presId="urn:microsoft.com/office/officeart/2008/layout/PictureAccentList"/>
    <dgm:cxn modelId="{18B1F6C2-FB12-4C9D-869D-E9BFD2B2AB02}" type="presParOf" srcId="{22208A36-52B9-489D-88AC-AF7FB10CF121}" destId="{83EAFCF5-6F7F-4704-9E7B-3AFE3952B5BF}" srcOrd="1" destOrd="0" presId="urn:microsoft.com/office/officeart/2008/layout/PictureAccentList"/>
    <dgm:cxn modelId="{1FC4AD67-0005-47DC-A82D-A171923151CC}" type="presParOf" srcId="{F8116E5A-0689-475D-A3CF-815BAD7B7C0C}" destId="{D9D28440-6F45-4C3F-B3F4-8536E8CFBFE2}" srcOrd="1" destOrd="0" presId="urn:microsoft.com/office/officeart/2008/layout/PictureAccentList"/>
    <dgm:cxn modelId="{F9690711-5179-46FE-ACCB-D9F2AE0716BA}" type="presParOf" srcId="{D9D28440-6F45-4C3F-B3F4-8536E8CFBFE2}" destId="{9AE07061-5F04-4414-8660-631E5013F626}" srcOrd="0" destOrd="0" presId="urn:microsoft.com/office/officeart/2008/layout/PictureAccentList"/>
    <dgm:cxn modelId="{B0C03DC6-1B8D-429F-A9E1-E3747A6A0580}" type="presParOf" srcId="{D9D28440-6F45-4C3F-B3F4-8536E8CFBFE2}" destId="{A99FD42B-1DED-435B-9A8B-98AFCF14692E}"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CB171C5-2DC5-4CCA-B7F3-E7BD22718A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O"/>
        </a:p>
      </dgm:t>
    </dgm:pt>
    <dgm:pt modelId="{E34416AF-E1E6-4318-B5B1-251E373B1450}">
      <dgm:prSet phldrT="[Texto]" custT="1"/>
      <dgm:spPr/>
      <dgm:t>
        <a:bodyPr/>
        <a:lstStyle/>
        <a:p>
          <a:r>
            <a:rPr lang="es-CO" sz="2400" b="1" dirty="0">
              <a:solidFill>
                <a:schemeClr val="tx1"/>
              </a:solidFill>
            </a:rPr>
            <a:t>CONSTITUYE UN ELEMENTO DE COMPETENCIA Y REDUCCION DE COSTOS DE PRODUCCION PARA LAS EMPRESAS.</a:t>
          </a:r>
        </a:p>
      </dgm:t>
    </dgm:pt>
    <dgm:pt modelId="{85426D5E-CF97-42A1-8CCB-F5B2186922DA}" type="parTrans" cxnId="{1D63AC59-8FE6-4F6C-BBBD-A3B1BB548543}">
      <dgm:prSet/>
      <dgm:spPr/>
      <dgm:t>
        <a:bodyPr/>
        <a:lstStyle/>
        <a:p>
          <a:endParaRPr lang="es-CO"/>
        </a:p>
      </dgm:t>
    </dgm:pt>
    <dgm:pt modelId="{F7A5B3AB-9369-4183-B5C0-842E93365030}" type="sibTrans" cxnId="{1D63AC59-8FE6-4F6C-BBBD-A3B1BB548543}">
      <dgm:prSet/>
      <dgm:spPr/>
      <dgm:t>
        <a:bodyPr/>
        <a:lstStyle/>
        <a:p>
          <a:endParaRPr lang="es-CO"/>
        </a:p>
      </dgm:t>
    </dgm:pt>
    <dgm:pt modelId="{788F54FD-BB27-477B-84F6-7FFD4CE3CD16}">
      <dgm:prSet phldrT="[Texto]"/>
      <dgm:spPr/>
      <dgm:t>
        <a:bodyPr/>
        <a:lstStyle/>
        <a:p>
          <a:r>
            <a:rPr lang="es-CO" b="1" dirty="0"/>
            <a:t>FACTOR TERRITORIAL.</a:t>
          </a:r>
        </a:p>
      </dgm:t>
    </dgm:pt>
    <dgm:pt modelId="{8628DCB9-0601-4130-AB5D-9E10D8F25A20}" type="parTrans" cxnId="{9B4633BF-C1BD-43F6-8FDC-12F6CB67400A}">
      <dgm:prSet/>
      <dgm:spPr/>
      <dgm:t>
        <a:bodyPr/>
        <a:lstStyle/>
        <a:p>
          <a:endParaRPr lang="es-CO"/>
        </a:p>
      </dgm:t>
    </dgm:pt>
    <dgm:pt modelId="{C2602859-339B-41AA-9F76-1CF743853CAB}" type="sibTrans" cxnId="{9B4633BF-C1BD-43F6-8FDC-12F6CB67400A}">
      <dgm:prSet/>
      <dgm:spPr/>
      <dgm:t>
        <a:bodyPr/>
        <a:lstStyle/>
        <a:p>
          <a:endParaRPr lang="es-CO"/>
        </a:p>
      </dgm:t>
    </dgm:pt>
    <dgm:pt modelId="{D5D131A8-3152-41D3-8A62-0A36D3E79900}">
      <dgm:prSet phldrT="[Texto]" custT="1"/>
      <dgm:spPr/>
      <dgm:t>
        <a:bodyPr/>
        <a:lstStyle/>
        <a:p>
          <a:r>
            <a:rPr lang="es-CO" sz="2400" b="1" dirty="0">
              <a:solidFill>
                <a:schemeClr val="tx1"/>
              </a:solidFill>
            </a:rPr>
            <a:t>ESE TRASLADO DE EMPRESAS Y DE CONDICIONES LABORALES NO LAS CONOCIA.</a:t>
          </a:r>
        </a:p>
      </dgm:t>
    </dgm:pt>
    <dgm:pt modelId="{176F5886-D376-48B1-B4FC-4A92155DCCB3}" type="parTrans" cxnId="{975CCA33-A285-4569-90B7-496DD119C6A9}">
      <dgm:prSet/>
      <dgm:spPr/>
      <dgm:t>
        <a:bodyPr/>
        <a:lstStyle/>
        <a:p>
          <a:endParaRPr lang="es-CO"/>
        </a:p>
      </dgm:t>
    </dgm:pt>
    <dgm:pt modelId="{9A7C76F7-FD2A-435F-92EE-865834982ADF}" type="sibTrans" cxnId="{975CCA33-A285-4569-90B7-496DD119C6A9}">
      <dgm:prSet/>
      <dgm:spPr/>
      <dgm:t>
        <a:bodyPr/>
        <a:lstStyle/>
        <a:p>
          <a:endParaRPr lang="es-CO"/>
        </a:p>
      </dgm:t>
    </dgm:pt>
    <dgm:pt modelId="{4FDD280E-1C28-4829-B7F7-48D642F7DF9C}">
      <dgm:prSet phldrT="[Texto]"/>
      <dgm:spPr/>
      <dgm:t>
        <a:bodyPr/>
        <a:lstStyle/>
        <a:p>
          <a:r>
            <a:rPr lang="es-CO" b="1" dirty="0"/>
            <a:t>DERECHO LABORAL.</a:t>
          </a:r>
        </a:p>
      </dgm:t>
    </dgm:pt>
    <dgm:pt modelId="{5E9B9097-4E58-4BAB-8805-4311116E091D}" type="parTrans" cxnId="{65E013B7-D1E1-4169-A19B-257D01E8A8F5}">
      <dgm:prSet/>
      <dgm:spPr/>
      <dgm:t>
        <a:bodyPr/>
        <a:lstStyle/>
        <a:p>
          <a:endParaRPr lang="es-CO"/>
        </a:p>
      </dgm:t>
    </dgm:pt>
    <dgm:pt modelId="{C516BD29-5F91-44AA-B9F9-455A6D85F01A}" type="sibTrans" cxnId="{65E013B7-D1E1-4169-A19B-257D01E8A8F5}">
      <dgm:prSet/>
      <dgm:spPr/>
      <dgm:t>
        <a:bodyPr/>
        <a:lstStyle/>
        <a:p>
          <a:endParaRPr lang="es-CO"/>
        </a:p>
      </dgm:t>
    </dgm:pt>
    <dgm:pt modelId="{FF7F5A6D-6A89-4E9B-8176-317B2F1610DF}" type="pres">
      <dgm:prSet presAssocID="{8CB171C5-2DC5-4CCA-B7F3-E7BD22718AB1}" presName="linear" presStyleCnt="0">
        <dgm:presLayoutVars>
          <dgm:animLvl val="lvl"/>
          <dgm:resizeHandles val="exact"/>
        </dgm:presLayoutVars>
      </dgm:prSet>
      <dgm:spPr/>
    </dgm:pt>
    <dgm:pt modelId="{988D1057-067B-4E05-A7BC-64C7C682F69F}" type="pres">
      <dgm:prSet presAssocID="{E34416AF-E1E6-4318-B5B1-251E373B1450}" presName="parentText" presStyleLbl="node1" presStyleIdx="0" presStyleCnt="2">
        <dgm:presLayoutVars>
          <dgm:chMax val="0"/>
          <dgm:bulletEnabled val="1"/>
        </dgm:presLayoutVars>
      </dgm:prSet>
      <dgm:spPr/>
    </dgm:pt>
    <dgm:pt modelId="{2F872F29-77E2-414E-9A7C-45D71EBE6D89}" type="pres">
      <dgm:prSet presAssocID="{E34416AF-E1E6-4318-B5B1-251E373B1450}" presName="childText" presStyleLbl="revTx" presStyleIdx="0" presStyleCnt="2">
        <dgm:presLayoutVars>
          <dgm:bulletEnabled val="1"/>
        </dgm:presLayoutVars>
      </dgm:prSet>
      <dgm:spPr/>
    </dgm:pt>
    <dgm:pt modelId="{67599208-C509-4A3F-88A7-1E51AB5B3471}" type="pres">
      <dgm:prSet presAssocID="{D5D131A8-3152-41D3-8A62-0A36D3E79900}" presName="parentText" presStyleLbl="node1" presStyleIdx="1" presStyleCnt="2">
        <dgm:presLayoutVars>
          <dgm:chMax val="0"/>
          <dgm:bulletEnabled val="1"/>
        </dgm:presLayoutVars>
      </dgm:prSet>
      <dgm:spPr/>
    </dgm:pt>
    <dgm:pt modelId="{E1CFAC45-D1DB-48E1-A8F0-15F4AEA3EFC0}" type="pres">
      <dgm:prSet presAssocID="{D5D131A8-3152-41D3-8A62-0A36D3E79900}" presName="childText" presStyleLbl="revTx" presStyleIdx="1" presStyleCnt="2">
        <dgm:presLayoutVars>
          <dgm:bulletEnabled val="1"/>
        </dgm:presLayoutVars>
      </dgm:prSet>
      <dgm:spPr/>
    </dgm:pt>
  </dgm:ptLst>
  <dgm:cxnLst>
    <dgm:cxn modelId="{975CCA33-A285-4569-90B7-496DD119C6A9}" srcId="{8CB171C5-2DC5-4CCA-B7F3-E7BD22718AB1}" destId="{D5D131A8-3152-41D3-8A62-0A36D3E79900}" srcOrd="1" destOrd="0" parTransId="{176F5886-D376-48B1-B4FC-4A92155DCCB3}" sibTransId="{9A7C76F7-FD2A-435F-92EE-865834982ADF}"/>
    <dgm:cxn modelId="{51601253-FE71-4CD3-AC79-1933FE0E18A5}" type="presOf" srcId="{E34416AF-E1E6-4318-B5B1-251E373B1450}" destId="{988D1057-067B-4E05-A7BC-64C7C682F69F}" srcOrd="0" destOrd="0" presId="urn:microsoft.com/office/officeart/2005/8/layout/vList2"/>
    <dgm:cxn modelId="{1D63AC59-8FE6-4F6C-BBBD-A3B1BB548543}" srcId="{8CB171C5-2DC5-4CCA-B7F3-E7BD22718AB1}" destId="{E34416AF-E1E6-4318-B5B1-251E373B1450}" srcOrd="0" destOrd="0" parTransId="{85426D5E-CF97-42A1-8CCB-F5B2186922DA}" sibTransId="{F7A5B3AB-9369-4183-B5C0-842E93365030}"/>
    <dgm:cxn modelId="{E3B9BB8F-F125-43F2-A46D-BF3CE44131F3}" type="presOf" srcId="{788F54FD-BB27-477B-84F6-7FFD4CE3CD16}" destId="{2F872F29-77E2-414E-9A7C-45D71EBE6D89}" srcOrd="0" destOrd="0" presId="urn:microsoft.com/office/officeart/2005/8/layout/vList2"/>
    <dgm:cxn modelId="{F2077FA6-F5A1-483D-B9EE-E0D0FCEF533E}" type="presOf" srcId="{4FDD280E-1C28-4829-B7F7-48D642F7DF9C}" destId="{E1CFAC45-D1DB-48E1-A8F0-15F4AEA3EFC0}" srcOrd="0" destOrd="0" presId="urn:microsoft.com/office/officeart/2005/8/layout/vList2"/>
    <dgm:cxn modelId="{65E013B7-D1E1-4169-A19B-257D01E8A8F5}" srcId="{D5D131A8-3152-41D3-8A62-0A36D3E79900}" destId="{4FDD280E-1C28-4829-B7F7-48D642F7DF9C}" srcOrd="0" destOrd="0" parTransId="{5E9B9097-4E58-4BAB-8805-4311116E091D}" sibTransId="{C516BD29-5F91-44AA-B9F9-455A6D85F01A}"/>
    <dgm:cxn modelId="{9B4633BF-C1BD-43F6-8FDC-12F6CB67400A}" srcId="{E34416AF-E1E6-4318-B5B1-251E373B1450}" destId="{788F54FD-BB27-477B-84F6-7FFD4CE3CD16}" srcOrd="0" destOrd="0" parTransId="{8628DCB9-0601-4130-AB5D-9E10D8F25A20}" sibTransId="{C2602859-339B-41AA-9F76-1CF743853CAB}"/>
    <dgm:cxn modelId="{EFAB63EA-F71D-45D3-961D-04929152C083}" type="presOf" srcId="{D5D131A8-3152-41D3-8A62-0A36D3E79900}" destId="{67599208-C509-4A3F-88A7-1E51AB5B3471}" srcOrd="0" destOrd="0" presId="urn:microsoft.com/office/officeart/2005/8/layout/vList2"/>
    <dgm:cxn modelId="{13F619FC-A994-45E4-841B-476AFCDF3D62}" type="presOf" srcId="{8CB171C5-2DC5-4CCA-B7F3-E7BD22718AB1}" destId="{FF7F5A6D-6A89-4E9B-8176-317B2F1610DF}" srcOrd="0" destOrd="0" presId="urn:microsoft.com/office/officeart/2005/8/layout/vList2"/>
    <dgm:cxn modelId="{FCCA1390-2DF7-4EAA-8D6B-12EE785F9455}" type="presParOf" srcId="{FF7F5A6D-6A89-4E9B-8176-317B2F1610DF}" destId="{988D1057-067B-4E05-A7BC-64C7C682F69F}" srcOrd="0" destOrd="0" presId="urn:microsoft.com/office/officeart/2005/8/layout/vList2"/>
    <dgm:cxn modelId="{9BCDDC3B-6411-4996-BCAC-EE2DC94C6390}" type="presParOf" srcId="{FF7F5A6D-6A89-4E9B-8176-317B2F1610DF}" destId="{2F872F29-77E2-414E-9A7C-45D71EBE6D89}" srcOrd="1" destOrd="0" presId="urn:microsoft.com/office/officeart/2005/8/layout/vList2"/>
    <dgm:cxn modelId="{DA57CE9F-BEE4-4765-A915-48D3FB43EC36}" type="presParOf" srcId="{FF7F5A6D-6A89-4E9B-8176-317B2F1610DF}" destId="{67599208-C509-4A3F-88A7-1E51AB5B3471}" srcOrd="2" destOrd="0" presId="urn:microsoft.com/office/officeart/2005/8/layout/vList2"/>
    <dgm:cxn modelId="{654C52DD-ADBD-4D52-97BE-6203158D7347}" type="presParOf" srcId="{FF7F5A6D-6A89-4E9B-8176-317B2F1610DF}" destId="{E1CFAC45-D1DB-48E1-A8F0-15F4AEA3EFC0}"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8F62038-5436-4A7A-913D-1621FCD60AF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CO"/>
        </a:p>
      </dgm:t>
    </dgm:pt>
    <dgm:pt modelId="{B178146F-E81C-40B2-A0B6-58E7FE5CAA0B}">
      <dgm:prSet phldrT="[Texto]"/>
      <dgm:spPr/>
      <dgm:t>
        <a:bodyPr vert="vert270"/>
        <a:lstStyle/>
        <a:p>
          <a:pPr algn="ctr"/>
          <a:r>
            <a:rPr lang="es-CO" b="1" dirty="0"/>
            <a:t>DESLOCALIZACION.</a:t>
          </a:r>
        </a:p>
      </dgm:t>
    </dgm:pt>
    <dgm:pt modelId="{813E5274-4641-40AB-989E-91996F4AB8D7}" type="parTrans" cxnId="{8E7B95FA-CEDA-4340-9CD4-23043209D34D}">
      <dgm:prSet/>
      <dgm:spPr/>
      <dgm:t>
        <a:bodyPr/>
        <a:lstStyle/>
        <a:p>
          <a:endParaRPr lang="es-CO"/>
        </a:p>
      </dgm:t>
    </dgm:pt>
    <dgm:pt modelId="{AF85834D-266F-4B90-BEDF-A35E34EE52F7}" type="sibTrans" cxnId="{8E7B95FA-CEDA-4340-9CD4-23043209D34D}">
      <dgm:prSet/>
      <dgm:spPr/>
      <dgm:t>
        <a:bodyPr/>
        <a:lstStyle/>
        <a:p>
          <a:endParaRPr lang="es-CO"/>
        </a:p>
      </dgm:t>
    </dgm:pt>
    <dgm:pt modelId="{2C7CC5DC-7FCF-4F97-8472-C5E22F92395C}">
      <dgm:prSet phldrT="[Texto]" custT="1"/>
      <dgm:spPr/>
      <dgm:t>
        <a:bodyPr/>
        <a:lstStyle/>
        <a:p>
          <a:r>
            <a:rPr lang="es-CO" sz="2400" b="1" dirty="0"/>
            <a:t>DESDE LO JURIDICO: CIERRE DE EMPRESAS CON SUS CORRESPONDIENTES EFECTOS Y EL CONSECUENTE TRASLADO A UN ESPACIO GEOGRAFICO CON NORMAS LABORALES MENOS BENEFICAS PARA LOS TRABAJADORES.</a:t>
          </a:r>
        </a:p>
      </dgm:t>
    </dgm:pt>
    <dgm:pt modelId="{3B5E4801-DBED-4A5E-B148-299642ECCE4E}" type="parTrans" cxnId="{83E5CB2C-EF96-4742-84BC-7D6936F2B903}">
      <dgm:prSet/>
      <dgm:spPr/>
      <dgm:t>
        <a:bodyPr/>
        <a:lstStyle/>
        <a:p>
          <a:endParaRPr lang="es-CO"/>
        </a:p>
      </dgm:t>
    </dgm:pt>
    <dgm:pt modelId="{D78771AE-56A5-45EC-BF85-4D5ECE2160B0}" type="sibTrans" cxnId="{83E5CB2C-EF96-4742-84BC-7D6936F2B903}">
      <dgm:prSet/>
      <dgm:spPr/>
      <dgm:t>
        <a:bodyPr/>
        <a:lstStyle/>
        <a:p>
          <a:endParaRPr lang="es-CO"/>
        </a:p>
      </dgm:t>
    </dgm:pt>
    <dgm:pt modelId="{7A8B66E8-C509-4566-B853-4B09C0E8DA57}">
      <dgm:prSet phldrT="[Texto]" custT="1"/>
      <dgm:spPr/>
      <dgm:t>
        <a:bodyPr/>
        <a:lstStyle/>
        <a:p>
          <a:pPr algn="ctr"/>
          <a:r>
            <a:rPr lang="es-CO" sz="2400" b="1" dirty="0"/>
            <a:t>DESCENTRALIZACION TERRITORIAL DE LA PRODUCCION:</a:t>
          </a:r>
        </a:p>
        <a:p>
          <a:pPr algn="ctr"/>
          <a:r>
            <a:rPr lang="es-CO" sz="2400" b="1" dirty="0"/>
            <a:t>CON REGIMEN JURIDICO DISTINTO Y MENOS FAVORABLE A LOS TRABAJADORES.</a:t>
          </a:r>
        </a:p>
      </dgm:t>
    </dgm:pt>
    <dgm:pt modelId="{419CD1C1-3FAB-4015-AAA1-F0221DEF9D0B}" type="parTrans" cxnId="{71086D3B-A5B6-4598-AD7F-78270AFC2419}">
      <dgm:prSet/>
      <dgm:spPr/>
      <dgm:t>
        <a:bodyPr/>
        <a:lstStyle/>
        <a:p>
          <a:endParaRPr lang="es-CO"/>
        </a:p>
      </dgm:t>
    </dgm:pt>
    <dgm:pt modelId="{3551D62E-B722-4B8D-BBB9-5F68FA2F4F5B}" type="sibTrans" cxnId="{71086D3B-A5B6-4598-AD7F-78270AFC2419}">
      <dgm:prSet/>
      <dgm:spPr/>
      <dgm:t>
        <a:bodyPr/>
        <a:lstStyle/>
        <a:p>
          <a:endParaRPr lang="es-CO"/>
        </a:p>
      </dgm:t>
    </dgm:pt>
    <dgm:pt modelId="{F5D532EA-6750-43D4-A814-FFF2916E180E}">
      <dgm:prSet phldrT="[Texto]" custT="1"/>
      <dgm:spPr/>
      <dgm:t>
        <a:bodyPr/>
        <a:lstStyle/>
        <a:p>
          <a:pPr algn="ctr"/>
          <a:r>
            <a:rPr lang="es-CO" sz="2000" b="1" dirty="0">
              <a:solidFill>
                <a:srgbClr val="FF0000"/>
              </a:solidFill>
            </a:rPr>
            <a:t>ES LA DECISION EMPRESARIAL DE TRASLADO TERRITORIAL  DE SU EJERCICIO PRODUCTIVO  A UN ESPACIO GEOGRAFICO GOBERNADO  POR NORMAS LABORALES QUE CONSAGRAN NIVELES DE MENOR INTENSIDAD DE PROTECCION A LOS TRABAJADORES, EN COMPARACION  CON EL PAIS DE ORIGEN DE LA MISMA EMPRESA.</a:t>
          </a:r>
        </a:p>
      </dgm:t>
    </dgm:pt>
    <dgm:pt modelId="{6A04679A-9571-4AAB-B3AF-441314F7F514}" type="parTrans" cxnId="{3C0F99AA-473D-443E-885D-8EF86010916E}">
      <dgm:prSet/>
      <dgm:spPr/>
      <dgm:t>
        <a:bodyPr/>
        <a:lstStyle/>
        <a:p>
          <a:endParaRPr lang="es-CO"/>
        </a:p>
      </dgm:t>
    </dgm:pt>
    <dgm:pt modelId="{6D1790FC-C4E8-4173-A946-105F5EEFBA98}" type="sibTrans" cxnId="{3C0F99AA-473D-443E-885D-8EF86010916E}">
      <dgm:prSet/>
      <dgm:spPr/>
      <dgm:t>
        <a:bodyPr/>
        <a:lstStyle/>
        <a:p>
          <a:endParaRPr lang="es-CO"/>
        </a:p>
      </dgm:t>
    </dgm:pt>
    <dgm:pt modelId="{38214FAA-3797-4512-8ACD-54C1558ABB1F}" type="pres">
      <dgm:prSet presAssocID="{18F62038-5436-4A7A-913D-1621FCD60AF8}" presName="vert0" presStyleCnt="0">
        <dgm:presLayoutVars>
          <dgm:dir/>
          <dgm:animOne val="branch"/>
          <dgm:animLvl val="lvl"/>
        </dgm:presLayoutVars>
      </dgm:prSet>
      <dgm:spPr/>
    </dgm:pt>
    <dgm:pt modelId="{E7942818-8A26-463C-89BC-616F4BC964EF}" type="pres">
      <dgm:prSet presAssocID="{B178146F-E81C-40B2-A0B6-58E7FE5CAA0B}" presName="thickLine" presStyleLbl="alignNode1" presStyleIdx="0" presStyleCnt="1"/>
      <dgm:spPr/>
    </dgm:pt>
    <dgm:pt modelId="{0E96749F-CAC0-418E-804B-51A3AB7F90A1}" type="pres">
      <dgm:prSet presAssocID="{B178146F-E81C-40B2-A0B6-58E7FE5CAA0B}" presName="horz1" presStyleCnt="0"/>
      <dgm:spPr/>
    </dgm:pt>
    <dgm:pt modelId="{D6BF9FA5-E2DF-4376-948B-A78974F53D14}" type="pres">
      <dgm:prSet presAssocID="{B178146F-E81C-40B2-A0B6-58E7FE5CAA0B}" presName="tx1" presStyleLbl="revTx" presStyleIdx="0" presStyleCnt="4"/>
      <dgm:spPr/>
    </dgm:pt>
    <dgm:pt modelId="{CDBC0DB5-9728-4FBC-8621-EF6BE9D6BFCF}" type="pres">
      <dgm:prSet presAssocID="{B178146F-E81C-40B2-A0B6-58E7FE5CAA0B}" presName="vert1" presStyleCnt="0"/>
      <dgm:spPr/>
    </dgm:pt>
    <dgm:pt modelId="{3E22D537-3725-418B-B723-0BF757CC0298}" type="pres">
      <dgm:prSet presAssocID="{2C7CC5DC-7FCF-4F97-8472-C5E22F92395C}" presName="vertSpace2a" presStyleCnt="0"/>
      <dgm:spPr/>
    </dgm:pt>
    <dgm:pt modelId="{98D58155-AC69-4726-9D89-7C3B6A392856}" type="pres">
      <dgm:prSet presAssocID="{2C7CC5DC-7FCF-4F97-8472-C5E22F92395C}" presName="horz2" presStyleCnt="0"/>
      <dgm:spPr/>
    </dgm:pt>
    <dgm:pt modelId="{99791BDF-12F9-43EA-9FEC-9BEF4610E826}" type="pres">
      <dgm:prSet presAssocID="{2C7CC5DC-7FCF-4F97-8472-C5E22F92395C}" presName="horzSpace2" presStyleCnt="0"/>
      <dgm:spPr/>
    </dgm:pt>
    <dgm:pt modelId="{80B61A85-5E38-4B20-8BB7-6A8DA9F469F5}" type="pres">
      <dgm:prSet presAssocID="{2C7CC5DC-7FCF-4F97-8472-C5E22F92395C}" presName="tx2" presStyleLbl="revTx" presStyleIdx="1" presStyleCnt="4"/>
      <dgm:spPr/>
    </dgm:pt>
    <dgm:pt modelId="{DA7F70A9-736C-465F-995A-036AC4764D76}" type="pres">
      <dgm:prSet presAssocID="{2C7CC5DC-7FCF-4F97-8472-C5E22F92395C}" presName="vert2" presStyleCnt="0"/>
      <dgm:spPr/>
    </dgm:pt>
    <dgm:pt modelId="{5A6AFA24-795B-4693-B7CF-7C104CE81044}" type="pres">
      <dgm:prSet presAssocID="{2C7CC5DC-7FCF-4F97-8472-C5E22F92395C}" presName="thinLine2b" presStyleLbl="callout" presStyleIdx="0" presStyleCnt="3"/>
      <dgm:spPr/>
    </dgm:pt>
    <dgm:pt modelId="{4AD0134C-AAAD-4488-9E43-2611F1610E21}" type="pres">
      <dgm:prSet presAssocID="{2C7CC5DC-7FCF-4F97-8472-C5E22F92395C}" presName="vertSpace2b" presStyleCnt="0"/>
      <dgm:spPr/>
    </dgm:pt>
    <dgm:pt modelId="{ECD6E678-ECA8-43B9-83CF-110165BAC276}" type="pres">
      <dgm:prSet presAssocID="{7A8B66E8-C509-4566-B853-4B09C0E8DA57}" presName="horz2" presStyleCnt="0"/>
      <dgm:spPr/>
    </dgm:pt>
    <dgm:pt modelId="{56C7E95C-1338-46DD-ADCA-9919D8901883}" type="pres">
      <dgm:prSet presAssocID="{7A8B66E8-C509-4566-B853-4B09C0E8DA57}" presName="horzSpace2" presStyleCnt="0"/>
      <dgm:spPr/>
    </dgm:pt>
    <dgm:pt modelId="{1C68F9FC-4CF3-4DE6-8782-015CFC9B18F2}" type="pres">
      <dgm:prSet presAssocID="{7A8B66E8-C509-4566-B853-4B09C0E8DA57}" presName="tx2" presStyleLbl="revTx" presStyleIdx="2" presStyleCnt="4"/>
      <dgm:spPr/>
    </dgm:pt>
    <dgm:pt modelId="{6F3E9706-5499-45CA-9CA9-7BA8BC850516}" type="pres">
      <dgm:prSet presAssocID="{7A8B66E8-C509-4566-B853-4B09C0E8DA57}" presName="vert2" presStyleCnt="0"/>
      <dgm:spPr/>
    </dgm:pt>
    <dgm:pt modelId="{313242A7-B6E6-4C45-9B68-3C4A3BFBD66E}" type="pres">
      <dgm:prSet presAssocID="{7A8B66E8-C509-4566-B853-4B09C0E8DA57}" presName="thinLine2b" presStyleLbl="callout" presStyleIdx="1" presStyleCnt="3"/>
      <dgm:spPr/>
    </dgm:pt>
    <dgm:pt modelId="{1CD00283-8079-4B05-8403-1BFE964E5A79}" type="pres">
      <dgm:prSet presAssocID="{7A8B66E8-C509-4566-B853-4B09C0E8DA57}" presName="vertSpace2b" presStyleCnt="0"/>
      <dgm:spPr/>
    </dgm:pt>
    <dgm:pt modelId="{38AC2054-237E-4E04-A1D0-B1BFFE3BB7EC}" type="pres">
      <dgm:prSet presAssocID="{F5D532EA-6750-43D4-A814-FFF2916E180E}" presName="horz2" presStyleCnt="0"/>
      <dgm:spPr/>
    </dgm:pt>
    <dgm:pt modelId="{3DEFD9D2-645E-4122-B8B4-C359AA77D62A}" type="pres">
      <dgm:prSet presAssocID="{F5D532EA-6750-43D4-A814-FFF2916E180E}" presName="horzSpace2" presStyleCnt="0"/>
      <dgm:spPr/>
    </dgm:pt>
    <dgm:pt modelId="{336AD522-32E4-4EC3-8817-909068E3E132}" type="pres">
      <dgm:prSet presAssocID="{F5D532EA-6750-43D4-A814-FFF2916E180E}" presName="tx2" presStyleLbl="revTx" presStyleIdx="3" presStyleCnt="4"/>
      <dgm:spPr/>
    </dgm:pt>
    <dgm:pt modelId="{B75B26BA-5D2F-4B8F-956C-2966CD54EE8D}" type="pres">
      <dgm:prSet presAssocID="{F5D532EA-6750-43D4-A814-FFF2916E180E}" presName="vert2" presStyleCnt="0"/>
      <dgm:spPr/>
    </dgm:pt>
    <dgm:pt modelId="{88FA2AE1-AE29-4E82-B97B-55582B9C1F36}" type="pres">
      <dgm:prSet presAssocID="{F5D532EA-6750-43D4-A814-FFF2916E180E}" presName="thinLine2b" presStyleLbl="callout" presStyleIdx="2" presStyleCnt="3"/>
      <dgm:spPr/>
    </dgm:pt>
    <dgm:pt modelId="{12218223-1F8B-4C44-9032-43F42E6735DC}" type="pres">
      <dgm:prSet presAssocID="{F5D532EA-6750-43D4-A814-FFF2916E180E}" presName="vertSpace2b" presStyleCnt="0"/>
      <dgm:spPr/>
    </dgm:pt>
  </dgm:ptLst>
  <dgm:cxnLst>
    <dgm:cxn modelId="{411CFD25-6E88-4036-A41D-B92E5EB7861E}" type="presOf" srcId="{18F62038-5436-4A7A-913D-1621FCD60AF8}" destId="{38214FAA-3797-4512-8ACD-54C1558ABB1F}" srcOrd="0" destOrd="0" presId="urn:microsoft.com/office/officeart/2008/layout/LinedList"/>
    <dgm:cxn modelId="{83E5CB2C-EF96-4742-84BC-7D6936F2B903}" srcId="{B178146F-E81C-40B2-A0B6-58E7FE5CAA0B}" destId="{2C7CC5DC-7FCF-4F97-8472-C5E22F92395C}" srcOrd="0" destOrd="0" parTransId="{3B5E4801-DBED-4A5E-B148-299642ECCE4E}" sibTransId="{D78771AE-56A5-45EC-BF85-4D5ECE2160B0}"/>
    <dgm:cxn modelId="{71086D3B-A5B6-4598-AD7F-78270AFC2419}" srcId="{B178146F-E81C-40B2-A0B6-58E7FE5CAA0B}" destId="{7A8B66E8-C509-4566-B853-4B09C0E8DA57}" srcOrd="1" destOrd="0" parTransId="{419CD1C1-3FAB-4015-AAA1-F0221DEF9D0B}" sibTransId="{3551D62E-B722-4B8D-BBB9-5F68FA2F4F5B}"/>
    <dgm:cxn modelId="{1558F362-9589-491B-8579-F5AC2DA60581}" type="presOf" srcId="{B178146F-E81C-40B2-A0B6-58E7FE5CAA0B}" destId="{D6BF9FA5-E2DF-4376-948B-A78974F53D14}" srcOrd="0" destOrd="0" presId="urn:microsoft.com/office/officeart/2008/layout/LinedList"/>
    <dgm:cxn modelId="{DE04DD43-5E33-432D-9804-C2D2F2744070}" type="presOf" srcId="{2C7CC5DC-7FCF-4F97-8472-C5E22F92395C}" destId="{80B61A85-5E38-4B20-8BB7-6A8DA9F469F5}" srcOrd="0" destOrd="0" presId="urn:microsoft.com/office/officeart/2008/layout/LinedList"/>
    <dgm:cxn modelId="{143982A2-2C4E-40F9-8905-A4B8E1436E89}" type="presOf" srcId="{F5D532EA-6750-43D4-A814-FFF2916E180E}" destId="{336AD522-32E4-4EC3-8817-909068E3E132}" srcOrd="0" destOrd="0" presId="urn:microsoft.com/office/officeart/2008/layout/LinedList"/>
    <dgm:cxn modelId="{3C0F99AA-473D-443E-885D-8EF86010916E}" srcId="{B178146F-E81C-40B2-A0B6-58E7FE5CAA0B}" destId="{F5D532EA-6750-43D4-A814-FFF2916E180E}" srcOrd="2" destOrd="0" parTransId="{6A04679A-9571-4AAB-B3AF-441314F7F514}" sibTransId="{6D1790FC-C4E8-4173-A946-105F5EEFBA98}"/>
    <dgm:cxn modelId="{F36784BE-F69D-4A88-B78A-FEA8468B6642}" type="presOf" srcId="{7A8B66E8-C509-4566-B853-4B09C0E8DA57}" destId="{1C68F9FC-4CF3-4DE6-8782-015CFC9B18F2}" srcOrd="0" destOrd="0" presId="urn:microsoft.com/office/officeart/2008/layout/LinedList"/>
    <dgm:cxn modelId="{8E7B95FA-CEDA-4340-9CD4-23043209D34D}" srcId="{18F62038-5436-4A7A-913D-1621FCD60AF8}" destId="{B178146F-E81C-40B2-A0B6-58E7FE5CAA0B}" srcOrd="0" destOrd="0" parTransId="{813E5274-4641-40AB-989E-91996F4AB8D7}" sibTransId="{AF85834D-266F-4B90-BEDF-A35E34EE52F7}"/>
    <dgm:cxn modelId="{CE55579D-DCE8-416D-A727-82C12FED4F1C}" type="presParOf" srcId="{38214FAA-3797-4512-8ACD-54C1558ABB1F}" destId="{E7942818-8A26-463C-89BC-616F4BC964EF}" srcOrd="0" destOrd="0" presId="urn:microsoft.com/office/officeart/2008/layout/LinedList"/>
    <dgm:cxn modelId="{65C78B20-FDF9-4B99-B95E-9545BB09F9B2}" type="presParOf" srcId="{38214FAA-3797-4512-8ACD-54C1558ABB1F}" destId="{0E96749F-CAC0-418E-804B-51A3AB7F90A1}" srcOrd="1" destOrd="0" presId="urn:microsoft.com/office/officeart/2008/layout/LinedList"/>
    <dgm:cxn modelId="{48C10EE1-7C97-4CF5-940D-B30E92D638D6}" type="presParOf" srcId="{0E96749F-CAC0-418E-804B-51A3AB7F90A1}" destId="{D6BF9FA5-E2DF-4376-948B-A78974F53D14}" srcOrd="0" destOrd="0" presId="urn:microsoft.com/office/officeart/2008/layout/LinedList"/>
    <dgm:cxn modelId="{C61D4FBF-EE15-4910-9D46-625605531E3B}" type="presParOf" srcId="{0E96749F-CAC0-418E-804B-51A3AB7F90A1}" destId="{CDBC0DB5-9728-4FBC-8621-EF6BE9D6BFCF}" srcOrd="1" destOrd="0" presId="urn:microsoft.com/office/officeart/2008/layout/LinedList"/>
    <dgm:cxn modelId="{E32DDEA6-5F6B-4F2B-A6E3-643233E87009}" type="presParOf" srcId="{CDBC0DB5-9728-4FBC-8621-EF6BE9D6BFCF}" destId="{3E22D537-3725-418B-B723-0BF757CC0298}" srcOrd="0" destOrd="0" presId="urn:microsoft.com/office/officeart/2008/layout/LinedList"/>
    <dgm:cxn modelId="{4B38EC58-1234-42EF-877F-D6AC75AE7B2D}" type="presParOf" srcId="{CDBC0DB5-9728-4FBC-8621-EF6BE9D6BFCF}" destId="{98D58155-AC69-4726-9D89-7C3B6A392856}" srcOrd="1" destOrd="0" presId="urn:microsoft.com/office/officeart/2008/layout/LinedList"/>
    <dgm:cxn modelId="{8AA4D633-E561-47DE-9560-AFFAA7694835}" type="presParOf" srcId="{98D58155-AC69-4726-9D89-7C3B6A392856}" destId="{99791BDF-12F9-43EA-9FEC-9BEF4610E826}" srcOrd="0" destOrd="0" presId="urn:microsoft.com/office/officeart/2008/layout/LinedList"/>
    <dgm:cxn modelId="{6129920E-ECAF-43CA-8B86-6B165D7EE75B}" type="presParOf" srcId="{98D58155-AC69-4726-9D89-7C3B6A392856}" destId="{80B61A85-5E38-4B20-8BB7-6A8DA9F469F5}" srcOrd="1" destOrd="0" presId="urn:microsoft.com/office/officeart/2008/layout/LinedList"/>
    <dgm:cxn modelId="{9C965554-B06E-4F7C-BDB1-AA69C20568D1}" type="presParOf" srcId="{98D58155-AC69-4726-9D89-7C3B6A392856}" destId="{DA7F70A9-736C-465F-995A-036AC4764D76}" srcOrd="2" destOrd="0" presId="urn:microsoft.com/office/officeart/2008/layout/LinedList"/>
    <dgm:cxn modelId="{0A0797E8-D70E-4A55-8271-E68143E0A282}" type="presParOf" srcId="{CDBC0DB5-9728-4FBC-8621-EF6BE9D6BFCF}" destId="{5A6AFA24-795B-4693-B7CF-7C104CE81044}" srcOrd="2" destOrd="0" presId="urn:microsoft.com/office/officeart/2008/layout/LinedList"/>
    <dgm:cxn modelId="{8F93D7D8-9DE0-4EC1-A86D-F94E6F66AA16}" type="presParOf" srcId="{CDBC0DB5-9728-4FBC-8621-EF6BE9D6BFCF}" destId="{4AD0134C-AAAD-4488-9E43-2611F1610E21}" srcOrd="3" destOrd="0" presId="urn:microsoft.com/office/officeart/2008/layout/LinedList"/>
    <dgm:cxn modelId="{F9B265B9-8435-478A-B691-80292CA2F803}" type="presParOf" srcId="{CDBC0DB5-9728-4FBC-8621-EF6BE9D6BFCF}" destId="{ECD6E678-ECA8-43B9-83CF-110165BAC276}" srcOrd="4" destOrd="0" presId="urn:microsoft.com/office/officeart/2008/layout/LinedList"/>
    <dgm:cxn modelId="{9E71137C-528D-4635-A370-E2E9C2205F88}" type="presParOf" srcId="{ECD6E678-ECA8-43B9-83CF-110165BAC276}" destId="{56C7E95C-1338-46DD-ADCA-9919D8901883}" srcOrd="0" destOrd="0" presId="urn:microsoft.com/office/officeart/2008/layout/LinedList"/>
    <dgm:cxn modelId="{EABECD88-9996-4AED-9D21-9C479973754E}" type="presParOf" srcId="{ECD6E678-ECA8-43B9-83CF-110165BAC276}" destId="{1C68F9FC-4CF3-4DE6-8782-015CFC9B18F2}" srcOrd="1" destOrd="0" presId="urn:microsoft.com/office/officeart/2008/layout/LinedList"/>
    <dgm:cxn modelId="{F33C8D9E-3A4B-443C-8D52-65614C03C6D9}" type="presParOf" srcId="{ECD6E678-ECA8-43B9-83CF-110165BAC276}" destId="{6F3E9706-5499-45CA-9CA9-7BA8BC850516}" srcOrd="2" destOrd="0" presId="urn:microsoft.com/office/officeart/2008/layout/LinedList"/>
    <dgm:cxn modelId="{20D05F2E-33E4-408C-96B1-75600ADDB735}" type="presParOf" srcId="{CDBC0DB5-9728-4FBC-8621-EF6BE9D6BFCF}" destId="{313242A7-B6E6-4C45-9B68-3C4A3BFBD66E}" srcOrd="5" destOrd="0" presId="urn:microsoft.com/office/officeart/2008/layout/LinedList"/>
    <dgm:cxn modelId="{FC1992ED-6414-4D44-8167-5061B0DB074C}" type="presParOf" srcId="{CDBC0DB5-9728-4FBC-8621-EF6BE9D6BFCF}" destId="{1CD00283-8079-4B05-8403-1BFE964E5A79}" srcOrd="6" destOrd="0" presId="urn:microsoft.com/office/officeart/2008/layout/LinedList"/>
    <dgm:cxn modelId="{67909697-97C7-49E9-B19F-450DFE7077CE}" type="presParOf" srcId="{CDBC0DB5-9728-4FBC-8621-EF6BE9D6BFCF}" destId="{38AC2054-237E-4E04-A1D0-B1BFFE3BB7EC}" srcOrd="7" destOrd="0" presId="urn:microsoft.com/office/officeart/2008/layout/LinedList"/>
    <dgm:cxn modelId="{0210F755-0733-479C-BF00-24FBE90541C5}" type="presParOf" srcId="{38AC2054-237E-4E04-A1D0-B1BFFE3BB7EC}" destId="{3DEFD9D2-645E-4122-B8B4-C359AA77D62A}" srcOrd="0" destOrd="0" presId="urn:microsoft.com/office/officeart/2008/layout/LinedList"/>
    <dgm:cxn modelId="{CD545E6F-D93D-4477-9D25-46BA929F8A6E}" type="presParOf" srcId="{38AC2054-237E-4E04-A1D0-B1BFFE3BB7EC}" destId="{336AD522-32E4-4EC3-8817-909068E3E132}" srcOrd="1" destOrd="0" presId="urn:microsoft.com/office/officeart/2008/layout/LinedList"/>
    <dgm:cxn modelId="{D6D6DD97-DDB7-4921-B144-245A5E22AAF8}" type="presParOf" srcId="{38AC2054-237E-4E04-A1D0-B1BFFE3BB7EC}" destId="{B75B26BA-5D2F-4B8F-956C-2966CD54EE8D}" srcOrd="2" destOrd="0" presId="urn:microsoft.com/office/officeart/2008/layout/LinedList"/>
    <dgm:cxn modelId="{4C6DB845-8ABD-4197-8AA5-26D2F54B5278}" type="presParOf" srcId="{CDBC0DB5-9728-4FBC-8621-EF6BE9D6BFCF}" destId="{88FA2AE1-AE29-4E82-B97B-55582B9C1F36}" srcOrd="8" destOrd="0" presId="urn:microsoft.com/office/officeart/2008/layout/LinedList"/>
    <dgm:cxn modelId="{E3D61854-24CE-47CD-8862-BB24CBC43587}" type="presParOf" srcId="{CDBC0DB5-9728-4FBC-8621-EF6BE9D6BFCF}" destId="{12218223-1F8B-4C44-9032-43F42E6735DC}"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2C1CE36-D732-4D6C-9B1D-D57DC5D6D0F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C1025F8E-87A3-49F7-839E-956E56112C7C}">
      <dgm:prSet phldrT="[Texto]" custT="1"/>
      <dgm:spPr/>
      <dgm:t>
        <a:bodyPr/>
        <a:lstStyle/>
        <a:p>
          <a:r>
            <a:rPr lang="es-CO" sz="2400" b="1" dirty="0">
              <a:solidFill>
                <a:schemeClr val="tx1"/>
              </a:solidFill>
            </a:rPr>
            <a:t>CONTRATOS COMERCIALES CON EFECTOS LABORALES.</a:t>
          </a:r>
        </a:p>
      </dgm:t>
    </dgm:pt>
    <dgm:pt modelId="{39535145-17D3-4128-A548-4EF08F19387E}" type="parTrans" cxnId="{1BD47424-5724-4A18-BAED-99370FE9733A}">
      <dgm:prSet/>
      <dgm:spPr/>
      <dgm:t>
        <a:bodyPr/>
        <a:lstStyle/>
        <a:p>
          <a:endParaRPr lang="es-CO"/>
        </a:p>
      </dgm:t>
    </dgm:pt>
    <dgm:pt modelId="{114467A5-4E1E-4632-8E07-728BF49A1AFE}" type="sibTrans" cxnId="{1BD47424-5724-4A18-BAED-99370FE9733A}">
      <dgm:prSet/>
      <dgm:spPr/>
      <dgm:t>
        <a:bodyPr/>
        <a:lstStyle/>
        <a:p>
          <a:endParaRPr lang="es-CO"/>
        </a:p>
      </dgm:t>
    </dgm:pt>
    <dgm:pt modelId="{454808E2-B4AA-41C5-BA91-41AE21BD4EDD}">
      <dgm:prSet phldrT="[Texto]" custT="1"/>
      <dgm:spPr/>
      <dgm:t>
        <a:bodyPr/>
        <a:lstStyle/>
        <a:p>
          <a:r>
            <a:rPr lang="es-CO" sz="2400" b="1" dirty="0">
              <a:solidFill>
                <a:schemeClr val="tx1"/>
              </a:solidFill>
            </a:rPr>
            <a:t>CONTRATOS ATIPICOS</a:t>
          </a:r>
          <a:r>
            <a:rPr lang="es-CO" sz="1500" b="1" dirty="0">
              <a:solidFill>
                <a:schemeClr val="tx1"/>
              </a:solidFill>
            </a:rPr>
            <a:t>.</a:t>
          </a:r>
        </a:p>
      </dgm:t>
    </dgm:pt>
    <dgm:pt modelId="{6843F82D-01F0-47D5-AC1E-D8000E378621}" type="parTrans" cxnId="{2258AE0B-E6C9-49FB-98DD-3D0A7434160D}">
      <dgm:prSet/>
      <dgm:spPr/>
      <dgm:t>
        <a:bodyPr/>
        <a:lstStyle/>
        <a:p>
          <a:endParaRPr lang="es-CO"/>
        </a:p>
      </dgm:t>
    </dgm:pt>
    <dgm:pt modelId="{B914E6EC-1651-44BC-9D01-62DCB57965DF}" type="sibTrans" cxnId="{2258AE0B-E6C9-49FB-98DD-3D0A7434160D}">
      <dgm:prSet/>
      <dgm:spPr/>
      <dgm:t>
        <a:bodyPr/>
        <a:lstStyle/>
        <a:p>
          <a:endParaRPr lang="es-CO"/>
        </a:p>
      </dgm:t>
    </dgm:pt>
    <dgm:pt modelId="{C9C6EC94-C353-4B96-81E5-D12B2A3390D0}">
      <dgm:prSet phldrT="[Texto]" custT="1"/>
      <dgm:spPr/>
      <dgm:t>
        <a:bodyPr/>
        <a:lstStyle/>
        <a:p>
          <a:r>
            <a:rPr lang="es-CO" sz="2400" b="1" dirty="0">
              <a:solidFill>
                <a:schemeClr val="tx1"/>
              </a:solidFill>
            </a:rPr>
            <a:t>CONTRATOS SECTOR PUBLICO APLICADOS A LA ACTIVIDAD EMPRESARIAL.</a:t>
          </a:r>
        </a:p>
      </dgm:t>
    </dgm:pt>
    <dgm:pt modelId="{E0369DDC-9533-42AD-8E12-AB5206CAAC9C}" type="parTrans" cxnId="{C0EBFDB9-C744-4163-B994-9E6679C1A290}">
      <dgm:prSet/>
      <dgm:spPr/>
      <dgm:t>
        <a:bodyPr/>
        <a:lstStyle/>
        <a:p>
          <a:endParaRPr lang="es-CO"/>
        </a:p>
      </dgm:t>
    </dgm:pt>
    <dgm:pt modelId="{576D9652-FE2B-421F-BBB2-0BC7DAD1BDB7}" type="sibTrans" cxnId="{C0EBFDB9-C744-4163-B994-9E6679C1A290}">
      <dgm:prSet/>
      <dgm:spPr/>
      <dgm:t>
        <a:bodyPr/>
        <a:lstStyle/>
        <a:p>
          <a:endParaRPr lang="es-CO"/>
        </a:p>
      </dgm:t>
    </dgm:pt>
    <dgm:pt modelId="{E6658DFE-51BF-4604-8AFD-E80E97AF2C1F}" type="pres">
      <dgm:prSet presAssocID="{92C1CE36-D732-4D6C-9B1D-D57DC5D6D0F2}" presName="linear" presStyleCnt="0">
        <dgm:presLayoutVars>
          <dgm:dir/>
          <dgm:animLvl val="lvl"/>
          <dgm:resizeHandles val="exact"/>
        </dgm:presLayoutVars>
      </dgm:prSet>
      <dgm:spPr/>
    </dgm:pt>
    <dgm:pt modelId="{B4804CBB-1230-492D-B3D2-505018AA5E01}" type="pres">
      <dgm:prSet presAssocID="{C1025F8E-87A3-49F7-839E-956E56112C7C}" presName="parentLin" presStyleCnt="0"/>
      <dgm:spPr/>
    </dgm:pt>
    <dgm:pt modelId="{A418814A-C696-405F-9C34-AECA5A706D14}" type="pres">
      <dgm:prSet presAssocID="{C1025F8E-87A3-49F7-839E-956E56112C7C}" presName="parentLeftMargin" presStyleLbl="node1" presStyleIdx="0" presStyleCnt="3"/>
      <dgm:spPr/>
    </dgm:pt>
    <dgm:pt modelId="{27BCB82A-7858-48DD-8567-F5BFB7A4EDC6}" type="pres">
      <dgm:prSet presAssocID="{C1025F8E-87A3-49F7-839E-956E56112C7C}" presName="parentText" presStyleLbl="node1" presStyleIdx="0" presStyleCnt="3" custScaleX="91130" custScaleY="149006">
        <dgm:presLayoutVars>
          <dgm:chMax val="0"/>
          <dgm:bulletEnabled val="1"/>
        </dgm:presLayoutVars>
      </dgm:prSet>
      <dgm:spPr/>
    </dgm:pt>
    <dgm:pt modelId="{E790608B-43AE-431B-9EC2-E3EDCC1EAF34}" type="pres">
      <dgm:prSet presAssocID="{C1025F8E-87A3-49F7-839E-956E56112C7C}" presName="negativeSpace" presStyleCnt="0"/>
      <dgm:spPr/>
    </dgm:pt>
    <dgm:pt modelId="{19170BFC-FBD7-40FE-8F94-3E827C9C8F69}" type="pres">
      <dgm:prSet presAssocID="{C1025F8E-87A3-49F7-839E-956E56112C7C}" presName="childText" presStyleLbl="conFgAcc1" presStyleIdx="0" presStyleCnt="3">
        <dgm:presLayoutVars>
          <dgm:bulletEnabled val="1"/>
        </dgm:presLayoutVars>
      </dgm:prSet>
      <dgm:spPr/>
    </dgm:pt>
    <dgm:pt modelId="{7C400445-89D6-403D-BC3B-BFB7C2226584}" type="pres">
      <dgm:prSet presAssocID="{114467A5-4E1E-4632-8E07-728BF49A1AFE}" presName="spaceBetweenRectangles" presStyleCnt="0"/>
      <dgm:spPr/>
    </dgm:pt>
    <dgm:pt modelId="{056D9FA8-9390-496A-B92B-3BD3A2365EE3}" type="pres">
      <dgm:prSet presAssocID="{454808E2-B4AA-41C5-BA91-41AE21BD4EDD}" presName="parentLin" presStyleCnt="0"/>
      <dgm:spPr/>
    </dgm:pt>
    <dgm:pt modelId="{C535F082-3BD9-4FAC-8458-247284AFE7D1}" type="pres">
      <dgm:prSet presAssocID="{454808E2-B4AA-41C5-BA91-41AE21BD4EDD}" presName="parentLeftMargin" presStyleLbl="node1" presStyleIdx="0" presStyleCnt="3"/>
      <dgm:spPr/>
    </dgm:pt>
    <dgm:pt modelId="{DEBF4EE0-D443-4C54-8113-D4150205A3E5}" type="pres">
      <dgm:prSet presAssocID="{454808E2-B4AA-41C5-BA91-41AE21BD4EDD}" presName="parentText" presStyleLbl="node1" presStyleIdx="1" presStyleCnt="3">
        <dgm:presLayoutVars>
          <dgm:chMax val="0"/>
          <dgm:bulletEnabled val="1"/>
        </dgm:presLayoutVars>
      </dgm:prSet>
      <dgm:spPr/>
    </dgm:pt>
    <dgm:pt modelId="{DBBC1744-D6F2-41FA-A4B5-1711A04F1151}" type="pres">
      <dgm:prSet presAssocID="{454808E2-B4AA-41C5-BA91-41AE21BD4EDD}" presName="negativeSpace" presStyleCnt="0"/>
      <dgm:spPr/>
    </dgm:pt>
    <dgm:pt modelId="{D14347C6-1686-4FF0-9050-B7FAD8B370C6}" type="pres">
      <dgm:prSet presAssocID="{454808E2-B4AA-41C5-BA91-41AE21BD4EDD}" presName="childText" presStyleLbl="conFgAcc1" presStyleIdx="1" presStyleCnt="3">
        <dgm:presLayoutVars>
          <dgm:bulletEnabled val="1"/>
        </dgm:presLayoutVars>
      </dgm:prSet>
      <dgm:spPr/>
    </dgm:pt>
    <dgm:pt modelId="{C7D82AEB-57DB-41F2-92D7-7A5220A8ED80}" type="pres">
      <dgm:prSet presAssocID="{B914E6EC-1651-44BC-9D01-62DCB57965DF}" presName="spaceBetweenRectangles" presStyleCnt="0"/>
      <dgm:spPr/>
    </dgm:pt>
    <dgm:pt modelId="{0E527AA2-87A6-4C42-833C-CC802E9B36D4}" type="pres">
      <dgm:prSet presAssocID="{C9C6EC94-C353-4B96-81E5-D12B2A3390D0}" presName="parentLin" presStyleCnt="0"/>
      <dgm:spPr/>
    </dgm:pt>
    <dgm:pt modelId="{79A15628-BD71-43A2-A378-FAD7827720B6}" type="pres">
      <dgm:prSet presAssocID="{C9C6EC94-C353-4B96-81E5-D12B2A3390D0}" presName="parentLeftMargin" presStyleLbl="node1" presStyleIdx="1" presStyleCnt="3"/>
      <dgm:spPr/>
    </dgm:pt>
    <dgm:pt modelId="{B675027C-81B8-4D27-A89D-70AA38BACA32}" type="pres">
      <dgm:prSet presAssocID="{C9C6EC94-C353-4B96-81E5-D12B2A3390D0}" presName="parentText" presStyleLbl="node1" presStyleIdx="2" presStyleCnt="3">
        <dgm:presLayoutVars>
          <dgm:chMax val="0"/>
          <dgm:bulletEnabled val="1"/>
        </dgm:presLayoutVars>
      </dgm:prSet>
      <dgm:spPr/>
    </dgm:pt>
    <dgm:pt modelId="{544F1F30-2D66-40C7-84F8-AD7AEF3E636A}" type="pres">
      <dgm:prSet presAssocID="{C9C6EC94-C353-4B96-81E5-D12B2A3390D0}" presName="negativeSpace" presStyleCnt="0"/>
      <dgm:spPr/>
    </dgm:pt>
    <dgm:pt modelId="{4D8D1FA8-694F-49B7-A56C-AFBCB1CA1A7F}" type="pres">
      <dgm:prSet presAssocID="{C9C6EC94-C353-4B96-81E5-D12B2A3390D0}" presName="childText" presStyleLbl="conFgAcc1" presStyleIdx="2" presStyleCnt="3">
        <dgm:presLayoutVars>
          <dgm:bulletEnabled val="1"/>
        </dgm:presLayoutVars>
      </dgm:prSet>
      <dgm:spPr/>
    </dgm:pt>
  </dgm:ptLst>
  <dgm:cxnLst>
    <dgm:cxn modelId="{56CFA002-5168-45AE-BB78-58637DCAF3A5}" type="presOf" srcId="{454808E2-B4AA-41C5-BA91-41AE21BD4EDD}" destId="{C535F082-3BD9-4FAC-8458-247284AFE7D1}" srcOrd="0" destOrd="0" presId="urn:microsoft.com/office/officeart/2005/8/layout/list1"/>
    <dgm:cxn modelId="{429BC20A-6FDE-4754-AEEE-EA9B9F9C0866}" type="presOf" srcId="{454808E2-B4AA-41C5-BA91-41AE21BD4EDD}" destId="{DEBF4EE0-D443-4C54-8113-D4150205A3E5}" srcOrd="1" destOrd="0" presId="urn:microsoft.com/office/officeart/2005/8/layout/list1"/>
    <dgm:cxn modelId="{2258AE0B-E6C9-49FB-98DD-3D0A7434160D}" srcId="{92C1CE36-D732-4D6C-9B1D-D57DC5D6D0F2}" destId="{454808E2-B4AA-41C5-BA91-41AE21BD4EDD}" srcOrd="1" destOrd="0" parTransId="{6843F82D-01F0-47D5-AC1E-D8000E378621}" sibTransId="{B914E6EC-1651-44BC-9D01-62DCB57965DF}"/>
    <dgm:cxn modelId="{1BD47424-5724-4A18-BAED-99370FE9733A}" srcId="{92C1CE36-D732-4D6C-9B1D-D57DC5D6D0F2}" destId="{C1025F8E-87A3-49F7-839E-956E56112C7C}" srcOrd="0" destOrd="0" parTransId="{39535145-17D3-4128-A548-4EF08F19387E}" sibTransId="{114467A5-4E1E-4632-8E07-728BF49A1AFE}"/>
    <dgm:cxn modelId="{8209C62B-3BC1-40DF-95D7-A4D5DA9FCD17}" type="presOf" srcId="{92C1CE36-D732-4D6C-9B1D-D57DC5D6D0F2}" destId="{E6658DFE-51BF-4604-8AFD-E80E97AF2C1F}" srcOrd="0" destOrd="0" presId="urn:microsoft.com/office/officeart/2005/8/layout/list1"/>
    <dgm:cxn modelId="{F457DF2B-5858-433F-B147-4B1D0FFDE97A}" type="presOf" srcId="{C9C6EC94-C353-4B96-81E5-D12B2A3390D0}" destId="{79A15628-BD71-43A2-A378-FAD7827720B6}" srcOrd="0" destOrd="0" presId="urn:microsoft.com/office/officeart/2005/8/layout/list1"/>
    <dgm:cxn modelId="{646FB7A2-5F27-4421-9442-EAE4EB850C8A}" type="presOf" srcId="{C9C6EC94-C353-4B96-81E5-D12B2A3390D0}" destId="{B675027C-81B8-4D27-A89D-70AA38BACA32}" srcOrd="1" destOrd="0" presId="urn:microsoft.com/office/officeart/2005/8/layout/list1"/>
    <dgm:cxn modelId="{C0EBFDB9-C744-4163-B994-9E6679C1A290}" srcId="{92C1CE36-D732-4D6C-9B1D-D57DC5D6D0F2}" destId="{C9C6EC94-C353-4B96-81E5-D12B2A3390D0}" srcOrd="2" destOrd="0" parTransId="{E0369DDC-9533-42AD-8E12-AB5206CAAC9C}" sibTransId="{576D9652-FE2B-421F-BBB2-0BC7DAD1BDB7}"/>
    <dgm:cxn modelId="{AFB91EC4-F34B-4052-A166-2C88AB248565}" type="presOf" srcId="{C1025F8E-87A3-49F7-839E-956E56112C7C}" destId="{27BCB82A-7858-48DD-8567-F5BFB7A4EDC6}" srcOrd="1" destOrd="0" presId="urn:microsoft.com/office/officeart/2005/8/layout/list1"/>
    <dgm:cxn modelId="{59ABB5E9-E03F-4615-B6B0-4E5223FBA1C1}" type="presOf" srcId="{C1025F8E-87A3-49F7-839E-956E56112C7C}" destId="{A418814A-C696-405F-9C34-AECA5A706D14}" srcOrd="0" destOrd="0" presId="urn:microsoft.com/office/officeart/2005/8/layout/list1"/>
    <dgm:cxn modelId="{3EA1AA82-438D-4940-8B7C-BCADF824A0E5}" type="presParOf" srcId="{E6658DFE-51BF-4604-8AFD-E80E97AF2C1F}" destId="{B4804CBB-1230-492D-B3D2-505018AA5E01}" srcOrd="0" destOrd="0" presId="urn:microsoft.com/office/officeart/2005/8/layout/list1"/>
    <dgm:cxn modelId="{E3D1D183-288F-4210-9761-8520957222AC}" type="presParOf" srcId="{B4804CBB-1230-492D-B3D2-505018AA5E01}" destId="{A418814A-C696-405F-9C34-AECA5A706D14}" srcOrd="0" destOrd="0" presId="urn:microsoft.com/office/officeart/2005/8/layout/list1"/>
    <dgm:cxn modelId="{C38DF426-F458-4494-86E5-0FB1B24C0A05}" type="presParOf" srcId="{B4804CBB-1230-492D-B3D2-505018AA5E01}" destId="{27BCB82A-7858-48DD-8567-F5BFB7A4EDC6}" srcOrd="1" destOrd="0" presId="urn:microsoft.com/office/officeart/2005/8/layout/list1"/>
    <dgm:cxn modelId="{A75924E3-3633-4231-B48B-3DBA9638DFD2}" type="presParOf" srcId="{E6658DFE-51BF-4604-8AFD-E80E97AF2C1F}" destId="{E790608B-43AE-431B-9EC2-E3EDCC1EAF34}" srcOrd="1" destOrd="0" presId="urn:microsoft.com/office/officeart/2005/8/layout/list1"/>
    <dgm:cxn modelId="{8EDA248F-D947-4C12-BF50-6DA402E70613}" type="presParOf" srcId="{E6658DFE-51BF-4604-8AFD-E80E97AF2C1F}" destId="{19170BFC-FBD7-40FE-8F94-3E827C9C8F69}" srcOrd="2" destOrd="0" presId="urn:microsoft.com/office/officeart/2005/8/layout/list1"/>
    <dgm:cxn modelId="{024C91D8-00C3-4EE1-8772-BF92EE7EA438}" type="presParOf" srcId="{E6658DFE-51BF-4604-8AFD-E80E97AF2C1F}" destId="{7C400445-89D6-403D-BC3B-BFB7C2226584}" srcOrd="3" destOrd="0" presId="urn:microsoft.com/office/officeart/2005/8/layout/list1"/>
    <dgm:cxn modelId="{FC864AC9-60F9-44DC-B38B-1D0BC030958A}" type="presParOf" srcId="{E6658DFE-51BF-4604-8AFD-E80E97AF2C1F}" destId="{056D9FA8-9390-496A-B92B-3BD3A2365EE3}" srcOrd="4" destOrd="0" presId="urn:microsoft.com/office/officeart/2005/8/layout/list1"/>
    <dgm:cxn modelId="{E2DE7FC2-0FAE-4126-AF56-0630722F15C8}" type="presParOf" srcId="{056D9FA8-9390-496A-B92B-3BD3A2365EE3}" destId="{C535F082-3BD9-4FAC-8458-247284AFE7D1}" srcOrd="0" destOrd="0" presId="urn:microsoft.com/office/officeart/2005/8/layout/list1"/>
    <dgm:cxn modelId="{77EB1F06-6D49-4309-AB8E-76AA5682DF71}" type="presParOf" srcId="{056D9FA8-9390-496A-B92B-3BD3A2365EE3}" destId="{DEBF4EE0-D443-4C54-8113-D4150205A3E5}" srcOrd="1" destOrd="0" presId="urn:microsoft.com/office/officeart/2005/8/layout/list1"/>
    <dgm:cxn modelId="{3DC96096-0367-448F-9FB3-F186EC6A8B5A}" type="presParOf" srcId="{E6658DFE-51BF-4604-8AFD-E80E97AF2C1F}" destId="{DBBC1744-D6F2-41FA-A4B5-1711A04F1151}" srcOrd="5" destOrd="0" presId="urn:microsoft.com/office/officeart/2005/8/layout/list1"/>
    <dgm:cxn modelId="{04CC0010-6509-4770-B92D-653A25AD9D29}" type="presParOf" srcId="{E6658DFE-51BF-4604-8AFD-E80E97AF2C1F}" destId="{D14347C6-1686-4FF0-9050-B7FAD8B370C6}" srcOrd="6" destOrd="0" presId="urn:microsoft.com/office/officeart/2005/8/layout/list1"/>
    <dgm:cxn modelId="{D894A8C6-3C08-48F0-8198-C7C55DD2162A}" type="presParOf" srcId="{E6658DFE-51BF-4604-8AFD-E80E97AF2C1F}" destId="{C7D82AEB-57DB-41F2-92D7-7A5220A8ED80}" srcOrd="7" destOrd="0" presId="urn:microsoft.com/office/officeart/2005/8/layout/list1"/>
    <dgm:cxn modelId="{6C20DFA3-17D0-49EB-AA42-2AE9E110AAA6}" type="presParOf" srcId="{E6658DFE-51BF-4604-8AFD-E80E97AF2C1F}" destId="{0E527AA2-87A6-4C42-833C-CC802E9B36D4}" srcOrd="8" destOrd="0" presId="urn:microsoft.com/office/officeart/2005/8/layout/list1"/>
    <dgm:cxn modelId="{EF4078B8-6D1D-4D52-82A3-CEE56C1C0BA5}" type="presParOf" srcId="{0E527AA2-87A6-4C42-833C-CC802E9B36D4}" destId="{79A15628-BD71-43A2-A378-FAD7827720B6}" srcOrd="0" destOrd="0" presId="urn:microsoft.com/office/officeart/2005/8/layout/list1"/>
    <dgm:cxn modelId="{7018EB55-FBDE-4235-BB97-A15C408CA848}" type="presParOf" srcId="{0E527AA2-87A6-4C42-833C-CC802E9B36D4}" destId="{B675027C-81B8-4D27-A89D-70AA38BACA32}" srcOrd="1" destOrd="0" presId="urn:microsoft.com/office/officeart/2005/8/layout/list1"/>
    <dgm:cxn modelId="{FE63BE13-018F-4E5E-81EA-0382580AF90C}" type="presParOf" srcId="{E6658DFE-51BF-4604-8AFD-E80E97AF2C1F}" destId="{544F1F30-2D66-40C7-84F8-AD7AEF3E636A}" srcOrd="9" destOrd="0" presId="urn:microsoft.com/office/officeart/2005/8/layout/list1"/>
    <dgm:cxn modelId="{A0A46894-54BA-4837-970C-F508164D22BB}" type="presParOf" srcId="{E6658DFE-51BF-4604-8AFD-E80E97AF2C1F}" destId="{4D8D1FA8-694F-49B7-A56C-AFBCB1CA1A7F}"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27446A0-8E96-45E6-9589-4ED9D3FF3DE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O"/>
        </a:p>
      </dgm:t>
    </dgm:pt>
    <dgm:pt modelId="{79691313-7223-44CA-B004-096B74A9F1A6}">
      <dgm:prSet phldrT="[Texto]" custT="1"/>
      <dgm:spPr/>
      <dgm:t>
        <a:bodyPr/>
        <a:lstStyle/>
        <a:p>
          <a:r>
            <a:rPr lang="es-CO" sz="3200" b="1" dirty="0">
              <a:solidFill>
                <a:schemeClr val="tx1"/>
              </a:solidFill>
            </a:rPr>
            <a:t>LA LEY LES DA SU ESTRUCTURA Y NOMBRE. SE ENCUENTRAN EN LOS DIFERENTES CODIGOS.</a:t>
          </a:r>
        </a:p>
      </dgm:t>
    </dgm:pt>
    <dgm:pt modelId="{15045812-7CDF-4E7F-8CD7-3DC47C6CFEA1}" type="parTrans" cxnId="{D2B7CDE0-D0F3-410D-86BE-413F14394622}">
      <dgm:prSet/>
      <dgm:spPr/>
      <dgm:t>
        <a:bodyPr/>
        <a:lstStyle/>
        <a:p>
          <a:endParaRPr lang="es-CO"/>
        </a:p>
      </dgm:t>
    </dgm:pt>
    <dgm:pt modelId="{CD09E46D-7AED-4CC2-9351-B8B3C947D8A8}" type="sibTrans" cxnId="{D2B7CDE0-D0F3-410D-86BE-413F14394622}">
      <dgm:prSet/>
      <dgm:spPr/>
      <dgm:t>
        <a:bodyPr/>
        <a:lstStyle/>
        <a:p>
          <a:endParaRPr lang="es-CO"/>
        </a:p>
      </dgm:t>
    </dgm:pt>
    <dgm:pt modelId="{55971C63-3883-4101-80A0-E48DA6D568B7}">
      <dgm:prSet phldrT="[Texto]"/>
      <dgm:spPr/>
      <dgm:t>
        <a:bodyPr/>
        <a:lstStyle/>
        <a:p>
          <a:r>
            <a:rPr lang="es-CO" b="1" dirty="0">
              <a:solidFill>
                <a:schemeClr val="tx1"/>
              </a:solidFill>
            </a:rPr>
            <a:t>CONTRATOS TIPICOS Y NOMINADOS.</a:t>
          </a:r>
        </a:p>
      </dgm:t>
    </dgm:pt>
    <dgm:pt modelId="{4F4FD89F-16CB-4E2F-8BBC-5521330F0CEA}" type="parTrans" cxnId="{0E0650A3-190D-4640-9D25-24D157D68BE4}">
      <dgm:prSet/>
      <dgm:spPr/>
      <dgm:t>
        <a:bodyPr/>
        <a:lstStyle/>
        <a:p>
          <a:endParaRPr lang="es-CO"/>
        </a:p>
      </dgm:t>
    </dgm:pt>
    <dgm:pt modelId="{DB3EC352-29B3-4BF4-B49F-82E6481DF989}" type="sibTrans" cxnId="{0E0650A3-190D-4640-9D25-24D157D68BE4}">
      <dgm:prSet/>
      <dgm:spPr/>
      <dgm:t>
        <a:bodyPr/>
        <a:lstStyle/>
        <a:p>
          <a:endParaRPr lang="es-CO"/>
        </a:p>
      </dgm:t>
    </dgm:pt>
    <dgm:pt modelId="{C304363B-7BAB-44AB-9BED-7FB919380451}">
      <dgm:prSet phldrT="[Texto]" custT="1"/>
      <dgm:spPr/>
      <dgm:t>
        <a:bodyPr/>
        <a:lstStyle/>
        <a:p>
          <a:r>
            <a:rPr lang="es-CO" sz="2800" b="1" dirty="0">
              <a:solidFill>
                <a:schemeClr val="tx1"/>
              </a:solidFill>
            </a:rPr>
            <a:t>LA VOLUNTAD DE LAS PARTES LES OTORGA SU ESTRUCTURA Y NOMBRE.</a:t>
          </a:r>
        </a:p>
      </dgm:t>
    </dgm:pt>
    <dgm:pt modelId="{9C2AF7A3-90B6-4EE8-AEF6-98F499A541CE}" type="parTrans" cxnId="{B58B5AAC-A897-49CB-9A54-541B6AF2115F}">
      <dgm:prSet/>
      <dgm:spPr/>
      <dgm:t>
        <a:bodyPr/>
        <a:lstStyle/>
        <a:p>
          <a:endParaRPr lang="es-CO"/>
        </a:p>
      </dgm:t>
    </dgm:pt>
    <dgm:pt modelId="{40DCC38F-3888-490F-970B-21C05C5324CA}" type="sibTrans" cxnId="{B58B5AAC-A897-49CB-9A54-541B6AF2115F}">
      <dgm:prSet/>
      <dgm:spPr/>
      <dgm:t>
        <a:bodyPr/>
        <a:lstStyle/>
        <a:p>
          <a:endParaRPr lang="es-CO"/>
        </a:p>
      </dgm:t>
    </dgm:pt>
    <dgm:pt modelId="{5EDD2942-6933-461B-BF54-5FAEB84805DC}">
      <dgm:prSet phldrT="[Texto]"/>
      <dgm:spPr/>
      <dgm:t>
        <a:bodyPr/>
        <a:lstStyle/>
        <a:p>
          <a:r>
            <a:rPr lang="es-CO" b="1" dirty="0"/>
            <a:t>CONTRATOS ATIPICOS E INNOMINADOS.</a:t>
          </a:r>
        </a:p>
      </dgm:t>
    </dgm:pt>
    <dgm:pt modelId="{88F7A3EE-FD54-44C7-A96C-E79DBF47AB16}" type="parTrans" cxnId="{64559C6B-D759-4174-BCED-E61EEAF095A9}">
      <dgm:prSet/>
      <dgm:spPr/>
      <dgm:t>
        <a:bodyPr/>
        <a:lstStyle/>
        <a:p>
          <a:endParaRPr lang="es-CO"/>
        </a:p>
      </dgm:t>
    </dgm:pt>
    <dgm:pt modelId="{B27B77FA-FFD2-4836-9390-C31B85FA5F96}" type="sibTrans" cxnId="{64559C6B-D759-4174-BCED-E61EEAF095A9}">
      <dgm:prSet/>
      <dgm:spPr/>
      <dgm:t>
        <a:bodyPr/>
        <a:lstStyle/>
        <a:p>
          <a:endParaRPr lang="es-CO"/>
        </a:p>
      </dgm:t>
    </dgm:pt>
    <dgm:pt modelId="{C45A9C53-FBFE-42DC-A5E3-BB420ACA679F}" type="pres">
      <dgm:prSet presAssocID="{F27446A0-8E96-45E6-9589-4ED9D3FF3DEC}" presName="linear" presStyleCnt="0">
        <dgm:presLayoutVars>
          <dgm:animLvl val="lvl"/>
          <dgm:resizeHandles val="exact"/>
        </dgm:presLayoutVars>
      </dgm:prSet>
      <dgm:spPr/>
    </dgm:pt>
    <dgm:pt modelId="{A74F1181-80C7-4866-AEA0-F1D4015F27E1}" type="pres">
      <dgm:prSet presAssocID="{79691313-7223-44CA-B004-096B74A9F1A6}" presName="parentText" presStyleLbl="node1" presStyleIdx="0" presStyleCnt="2">
        <dgm:presLayoutVars>
          <dgm:chMax val="0"/>
          <dgm:bulletEnabled val="1"/>
        </dgm:presLayoutVars>
      </dgm:prSet>
      <dgm:spPr/>
    </dgm:pt>
    <dgm:pt modelId="{A62DFFD7-F7C3-461D-8924-97A40CCA2DB3}" type="pres">
      <dgm:prSet presAssocID="{79691313-7223-44CA-B004-096B74A9F1A6}" presName="childText" presStyleLbl="revTx" presStyleIdx="0" presStyleCnt="2">
        <dgm:presLayoutVars>
          <dgm:bulletEnabled val="1"/>
        </dgm:presLayoutVars>
      </dgm:prSet>
      <dgm:spPr/>
    </dgm:pt>
    <dgm:pt modelId="{5854822B-99E1-4889-8E3F-3DD41077A76B}" type="pres">
      <dgm:prSet presAssocID="{C304363B-7BAB-44AB-9BED-7FB919380451}" presName="parentText" presStyleLbl="node1" presStyleIdx="1" presStyleCnt="2">
        <dgm:presLayoutVars>
          <dgm:chMax val="0"/>
          <dgm:bulletEnabled val="1"/>
        </dgm:presLayoutVars>
      </dgm:prSet>
      <dgm:spPr/>
    </dgm:pt>
    <dgm:pt modelId="{7D4A5979-AE54-49FB-99EF-2BDA7DAE58A5}" type="pres">
      <dgm:prSet presAssocID="{C304363B-7BAB-44AB-9BED-7FB919380451}" presName="childText" presStyleLbl="revTx" presStyleIdx="1" presStyleCnt="2">
        <dgm:presLayoutVars>
          <dgm:bulletEnabled val="1"/>
        </dgm:presLayoutVars>
      </dgm:prSet>
      <dgm:spPr/>
    </dgm:pt>
  </dgm:ptLst>
  <dgm:cxnLst>
    <dgm:cxn modelId="{64559C6B-D759-4174-BCED-E61EEAF095A9}" srcId="{C304363B-7BAB-44AB-9BED-7FB919380451}" destId="{5EDD2942-6933-461B-BF54-5FAEB84805DC}" srcOrd="0" destOrd="0" parTransId="{88F7A3EE-FD54-44C7-A96C-E79DBF47AB16}" sibTransId="{B27B77FA-FFD2-4836-9390-C31B85FA5F96}"/>
    <dgm:cxn modelId="{9EAF408A-DD8E-483C-8DE0-0121D5DAE389}" type="presOf" srcId="{F27446A0-8E96-45E6-9589-4ED9D3FF3DEC}" destId="{C45A9C53-FBFE-42DC-A5E3-BB420ACA679F}" srcOrd="0" destOrd="0" presId="urn:microsoft.com/office/officeart/2005/8/layout/vList2"/>
    <dgm:cxn modelId="{F67F0D98-8A27-4920-A528-A47089DF65EC}" type="presOf" srcId="{79691313-7223-44CA-B004-096B74A9F1A6}" destId="{A74F1181-80C7-4866-AEA0-F1D4015F27E1}" srcOrd="0" destOrd="0" presId="urn:microsoft.com/office/officeart/2005/8/layout/vList2"/>
    <dgm:cxn modelId="{0E0650A3-190D-4640-9D25-24D157D68BE4}" srcId="{79691313-7223-44CA-B004-096B74A9F1A6}" destId="{55971C63-3883-4101-80A0-E48DA6D568B7}" srcOrd="0" destOrd="0" parTransId="{4F4FD89F-16CB-4E2F-8BBC-5521330F0CEA}" sibTransId="{DB3EC352-29B3-4BF4-B49F-82E6481DF989}"/>
    <dgm:cxn modelId="{B58B5AAC-A897-49CB-9A54-541B6AF2115F}" srcId="{F27446A0-8E96-45E6-9589-4ED9D3FF3DEC}" destId="{C304363B-7BAB-44AB-9BED-7FB919380451}" srcOrd="1" destOrd="0" parTransId="{9C2AF7A3-90B6-4EE8-AEF6-98F499A541CE}" sibTransId="{40DCC38F-3888-490F-970B-21C05C5324CA}"/>
    <dgm:cxn modelId="{47F8E0C8-EBB8-4DB8-A79F-FC47616E1B23}" type="presOf" srcId="{55971C63-3883-4101-80A0-E48DA6D568B7}" destId="{A62DFFD7-F7C3-461D-8924-97A40CCA2DB3}" srcOrd="0" destOrd="0" presId="urn:microsoft.com/office/officeart/2005/8/layout/vList2"/>
    <dgm:cxn modelId="{7EFBB8D1-A285-493A-9E22-66E3977C6174}" type="presOf" srcId="{C304363B-7BAB-44AB-9BED-7FB919380451}" destId="{5854822B-99E1-4889-8E3F-3DD41077A76B}" srcOrd="0" destOrd="0" presId="urn:microsoft.com/office/officeart/2005/8/layout/vList2"/>
    <dgm:cxn modelId="{D2B7CDE0-D0F3-410D-86BE-413F14394622}" srcId="{F27446A0-8E96-45E6-9589-4ED9D3FF3DEC}" destId="{79691313-7223-44CA-B004-096B74A9F1A6}" srcOrd="0" destOrd="0" parTransId="{15045812-7CDF-4E7F-8CD7-3DC47C6CFEA1}" sibTransId="{CD09E46D-7AED-4CC2-9351-B8B3C947D8A8}"/>
    <dgm:cxn modelId="{124D01E7-E24D-4021-9316-C00EDA93092C}" type="presOf" srcId="{5EDD2942-6933-461B-BF54-5FAEB84805DC}" destId="{7D4A5979-AE54-49FB-99EF-2BDA7DAE58A5}" srcOrd="0" destOrd="0" presId="urn:microsoft.com/office/officeart/2005/8/layout/vList2"/>
    <dgm:cxn modelId="{C762B33E-A018-4C3A-AFF2-1AAD65E5524A}" type="presParOf" srcId="{C45A9C53-FBFE-42DC-A5E3-BB420ACA679F}" destId="{A74F1181-80C7-4866-AEA0-F1D4015F27E1}" srcOrd="0" destOrd="0" presId="urn:microsoft.com/office/officeart/2005/8/layout/vList2"/>
    <dgm:cxn modelId="{7B9E3F64-6BBD-4C92-AEC5-9FE0B1C6906A}" type="presParOf" srcId="{C45A9C53-FBFE-42DC-A5E3-BB420ACA679F}" destId="{A62DFFD7-F7C3-461D-8924-97A40CCA2DB3}" srcOrd="1" destOrd="0" presId="urn:microsoft.com/office/officeart/2005/8/layout/vList2"/>
    <dgm:cxn modelId="{05A543F0-62A5-40C2-9EE1-04249FA6DDEC}" type="presParOf" srcId="{C45A9C53-FBFE-42DC-A5E3-BB420ACA679F}" destId="{5854822B-99E1-4889-8E3F-3DD41077A76B}" srcOrd="2" destOrd="0" presId="urn:microsoft.com/office/officeart/2005/8/layout/vList2"/>
    <dgm:cxn modelId="{858E1EE9-67E7-4EB9-9F9A-623D4EDBB5FF}" type="presParOf" srcId="{C45A9C53-FBFE-42DC-A5E3-BB420ACA679F}" destId="{7D4A5979-AE54-49FB-99EF-2BDA7DAE58A5}"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37C2E5F-F7FD-484E-9C79-461D5D2059E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AE81100E-DF00-434D-AF70-06A961E4A5C8}">
      <dgm:prSet phldrT="[Texto]" custT="1"/>
      <dgm:spPr/>
      <dgm:t>
        <a:bodyPr/>
        <a:lstStyle/>
        <a:p>
          <a:r>
            <a:rPr lang="es-CO" sz="2400" b="1" dirty="0">
              <a:solidFill>
                <a:schemeClr val="tx1"/>
              </a:solidFill>
            </a:rPr>
            <a:t>NORMAS IMPERATIVAS. LAS PARTES NO LAS PUEDEN DESCONOCER AL MOMENTO DE CELEBRAR UN CONTRATO.</a:t>
          </a:r>
        </a:p>
      </dgm:t>
    </dgm:pt>
    <dgm:pt modelId="{507E2CDD-9BB5-476C-B557-BD48135B9DE2}" type="parTrans" cxnId="{2CA88F18-1EBF-426F-A8A0-5FB6C5F7D9BF}">
      <dgm:prSet/>
      <dgm:spPr/>
      <dgm:t>
        <a:bodyPr/>
        <a:lstStyle/>
        <a:p>
          <a:endParaRPr lang="es-CO"/>
        </a:p>
      </dgm:t>
    </dgm:pt>
    <dgm:pt modelId="{FA9FA025-7DCE-45B6-9A11-F7D599184244}" type="sibTrans" cxnId="{2CA88F18-1EBF-426F-A8A0-5FB6C5F7D9BF}">
      <dgm:prSet/>
      <dgm:spPr/>
      <dgm:t>
        <a:bodyPr/>
        <a:lstStyle/>
        <a:p>
          <a:endParaRPr lang="es-CO"/>
        </a:p>
      </dgm:t>
    </dgm:pt>
    <dgm:pt modelId="{A59FBC2A-00BA-4652-8B31-D2B5253CBD69}">
      <dgm:prSet phldrT="[Texto]" custT="1"/>
      <dgm:spPr/>
      <dgm:t>
        <a:bodyPr/>
        <a:lstStyle/>
        <a:p>
          <a:r>
            <a:rPr lang="es-CO" sz="2400" b="1" dirty="0">
              <a:solidFill>
                <a:schemeClr val="tx1"/>
              </a:solidFill>
            </a:rPr>
            <a:t>NORMAS DISPOSITIVAS. ESTABLECEN ENUNCIACIONES O CLASIFICACIONES.</a:t>
          </a:r>
        </a:p>
      </dgm:t>
    </dgm:pt>
    <dgm:pt modelId="{EB331E61-E6AD-46CB-BE6A-B0595C41ACDA}" type="parTrans" cxnId="{744C5C37-E760-4B88-ABBD-0250B0898063}">
      <dgm:prSet/>
      <dgm:spPr/>
      <dgm:t>
        <a:bodyPr/>
        <a:lstStyle/>
        <a:p>
          <a:endParaRPr lang="es-CO"/>
        </a:p>
      </dgm:t>
    </dgm:pt>
    <dgm:pt modelId="{FFBE6998-B339-4157-99D6-68A7F0024D23}" type="sibTrans" cxnId="{744C5C37-E760-4B88-ABBD-0250B0898063}">
      <dgm:prSet/>
      <dgm:spPr/>
      <dgm:t>
        <a:bodyPr/>
        <a:lstStyle/>
        <a:p>
          <a:endParaRPr lang="es-CO"/>
        </a:p>
      </dgm:t>
    </dgm:pt>
    <dgm:pt modelId="{CC1F0AD2-0214-4838-9B6C-A448D7F96844}">
      <dgm:prSet phldrT="[Texto]" custT="1"/>
      <dgm:spPr/>
      <dgm:t>
        <a:bodyPr/>
        <a:lstStyle/>
        <a:p>
          <a:r>
            <a:rPr lang="es-CO" sz="2400" b="1" dirty="0">
              <a:solidFill>
                <a:schemeClr val="tx1"/>
              </a:solidFill>
            </a:rPr>
            <a:t>NORMAS SUPLETIVAS. REEMPLAZAN LA VOLUNTAD DE LAS PARTES EN EL EVENTO EN QUE NO SE HAYAN PACTADO.</a:t>
          </a:r>
        </a:p>
      </dgm:t>
    </dgm:pt>
    <dgm:pt modelId="{4A7D01F8-4E24-45B4-8A6B-F1AD29F716B1}" type="parTrans" cxnId="{3E5B45C6-5C23-4DCF-95EE-615C68FB17E1}">
      <dgm:prSet/>
      <dgm:spPr/>
      <dgm:t>
        <a:bodyPr/>
        <a:lstStyle/>
        <a:p>
          <a:endParaRPr lang="es-CO"/>
        </a:p>
      </dgm:t>
    </dgm:pt>
    <dgm:pt modelId="{61EAC4DF-521B-4458-952D-2B87E48C76C9}" type="sibTrans" cxnId="{3E5B45C6-5C23-4DCF-95EE-615C68FB17E1}">
      <dgm:prSet/>
      <dgm:spPr/>
      <dgm:t>
        <a:bodyPr/>
        <a:lstStyle/>
        <a:p>
          <a:endParaRPr lang="es-CO"/>
        </a:p>
      </dgm:t>
    </dgm:pt>
    <dgm:pt modelId="{B61AA5C3-C4B4-4616-A09E-622F741670EB}" type="pres">
      <dgm:prSet presAssocID="{637C2E5F-F7FD-484E-9C79-461D5D2059E8}" presName="linear" presStyleCnt="0">
        <dgm:presLayoutVars>
          <dgm:dir/>
          <dgm:animLvl val="lvl"/>
          <dgm:resizeHandles val="exact"/>
        </dgm:presLayoutVars>
      </dgm:prSet>
      <dgm:spPr/>
    </dgm:pt>
    <dgm:pt modelId="{48D48A6F-3CBB-4F58-9A14-51F26AF297FA}" type="pres">
      <dgm:prSet presAssocID="{AE81100E-DF00-434D-AF70-06A961E4A5C8}" presName="parentLin" presStyleCnt="0"/>
      <dgm:spPr/>
    </dgm:pt>
    <dgm:pt modelId="{6DD718C7-A7FE-40FC-B31B-803541B44D97}" type="pres">
      <dgm:prSet presAssocID="{AE81100E-DF00-434D-AF70-06A961E4A5C8}" presName="parentLeftMargin" presStyleLbl="node1" presStyleIdx="0" presStyleCnt="3"/>
      <dgm:spPr/>
    </dgm:pt>
    <dgm:pt modelId="{C67BBAB6-8BBF-4A5B-BEEA-3C92764FC974}" type="pres">
      <dgm:prSet presAssocID="{AE81100E-DF00-434D-AF70-06A961E4A5C8}" presName="parentText" presStyleLbl="node1" presStyleIdx="0" presStyleCnt="3">
        <dgm:presLayoutVars>
          <dgm:chMax val="0"/>
          <dgm:bulletEnabled val="1"/>
        </dgm:presLayoutVars>
      </dgm:prSet>
      <dgm:spPr/>
    </dgm:pt>
    <dgm:pt modelId="{0F033C53-7E3E-4283-A1CA-2CA1EA5E4453}" type="pres">
      <dgm:prSet presAssocID="{AE81100E-DF00-434D-AF70-06A961E4A5C8}" presName="negativeSpace" presStyleCnt="0"/>
      <dgm:spPr/>
    </dgm:pt>
    <dgm:pt modelId="{8A21268D-0ACE-42B3-A5E1-2A1C43E0985E}" type="pres">
      <dgm:prSet presAssocID="{AE81100E-DF00-434D-AF70-06A961E4A5C8}" presName="childText" presStyleLbl="conFgAcc1" presStyleIdx="0" presStyleCnt="3">
        <dgm:presLayoutVars>
          <dgm:bulletEnabled val="1"/>
        </dgm:presLayoutVars>
      </dgm:prSet>
      <dgm:spPr/>
    </dgm:pt>
    <dgm:pt modelId="{A716DADB-6104-412C-8495-BD3938BB3D66}" type="pres">
      <dgm:prSet presAssocID="{FA9FA025-7DCE-45B6-9A11-F7D599184244}" presName="spaceBetweenRectangles" presStyleCnt="0"/>
      <dgm:spPr/>
    </dgm:pt>
    <dgm:pt modelId="{1CB809C2-92EF-4D00-A7E6-2AD4643BDF2B}" type="pres">
      <dgm:prSet presAssocID="{A59FBC2A-00BA-4652-8B31-D2B5253CBD69}" presName="parentLin" presStyleCnt="0"/>
      <dgm:spPr/>
    </dgm:pt>
    <dgm:pt modelId="{645CB7ED-073B-4BB0-8664-744B503408CD}" type="pres">
      <dgm:prSet presAssocID="{A59FBC2A-00BA-4652-8B31-D2B5253CBD69}" presName="parentLeftMargin" presStyleLbl="node1" presStyleIdx="0" presStyleCnt="3"/>
      <dgm:spPr/>
    </dgm:pt>
    <dgm:pt modelId="{0A05EEBA-EF7A-43BB-A213-78DBB1FE1097}" type="pres">
      <dgm:prSet presAssocID="{A59FBC2A-00BA-4652-8B31-D2B5253CBD69}" presName="parentText" presStyleLbl="node1" presStyleIdx="1" presStyleCnt="3">
        <dgm:presLayoutVars>
          <dgm:chMax val="0"/>
          <dgm:bulletEnabled val="1"/>
        </dgm:presLayoutVars>
      </dgm:prSet>
      <dgm:spPr/>
    </dgm:pt>
    <dgm:pt modelId="{2AD3B116-49D5-4B94-A74B-EDC0B34355ED}" type="pres">
      <dgm:prSet presAssocID="{A59FBC2A-00BA-4652-8B31-D2B5253CBD69}" presName="negativeSpace" presStyleCnt="0"/>
      <dgm:spPr/>
    </dgm:pt>
    <dgm:pt modelId="{82A499B4-F9C6-4887-8574-52DBF9AFF119}" type="pres">
      <dgm:prSet presAssocID="{A59FBC2A-00BA-4652-8B31-D2B5253CBD69}" presName="childText" presStyleLbl="conFgAcc1" presStyleIdx="1" presStyleCnt="3">
        <dgm:presLayoutVars>
          <dgm:bulletEnabled val="1"/>
        </dgm:presLayoutVars>
      </dgm:prSet>
      <dgm:spPr/>
    </dgm:pt>
    <dgm:pt modelId="{1052216E-1D2A-4400-ACF3-A86DF8D8389A}" type="pres">
      <dgm:prSet presAssocID="{FFBE6998-B339-4157-99D6-68A7F0024D23}" presName="spaceBetweenRectangles" presStyleCnt="0"/>
      <dgm:spPr/>
    </dgm:pt>
    <dgm:pt modelId="{AEFF71C8-F4A1-43FB-8DAD-7F96001B42E1}" type="pres">
      <dgm:prSet presAssocID="{CC1F0AD2-0214-4838-9B6C-A448D7F96844}" presName="parentLin" presStyleCnt="0"/>
      <dgm:spPr/>
    </dgm:pt>
    <dgm:pt modelId="{6C76A6B2-492E-4E7A-B34B-EAB3CC8B3225}" type="pres">
      <dgm:prSet presAssocID="{CC1F0AD2-0214-4838-9B6C-A448D7F96844}" presName="parentLeftMargin" presStyleLbl="node1" presStyleIdx="1" presStyleCnt="3"/>
      <dgm:spPr/>
    </dgm:pt>
    <dgm:pt modelId="{41F8EBF4-E28D-419E-A259-71891E9F8C13}" type="pres">
      <dgm:prSet presAssocID="{CC1F0AD2-0214-4838-9B6C-A448D7F96844}" presName="parentText" presStyleLbl="node1" presStyleIdx="2" presStyleCnt="3">
        <dgm:presLayoutVars>
          <dgm:chMax val="0"/>
          <dgm:bulletEnabled val="1"/>
        </dgm:presLayoutVars>
      </dgm:prSet>
      <dgm:spPr/>
    </dgm:pt>
    <dgm:pt modelId="{501709E8-9152-4099-B913-BC9F84EA4D95}" type="pres">
      <dgm:prSet presAssocID="{CC1F0AD2-0214-4838-9B6C-A448D7F96844}" presName="negativeSpace" presStyleCnt="0"/>
      <dgm:spPr/>
    </dgm:pt>
    <dgm:pt modelId="{01E59505-D5F6-4D5F-9609-2AE192D2BEC9}" type="pres">
      <dgm:prSet presAssocID="{CC1F0AD2-0214-4838-9B6C-A448D7F96844}" presName="childText" presStyleLbl="conFgAcc1" presStyleIdx="2" presStyleCnt="3">
        <dgm:presLayoutVars>
          <dgm:bulletEnabled val="1"/>
        </dgm:presLayoutVars>
      </dgm:prSet>
      <dgm:spPr/>
    </dgm:pt>
  </dgm:ptLst>
  <dgm:cxnLst>
    <dgm:cxn modelId="{F683BF07-0A71-451D-8DD5-9D9858F0DE8E}" type="presOf" srcId="{A59FBC2A-00BA-4652-8B31-D2B5253CBD69}" destId="{645CB7ED-073B-4BB0-8664-744B503408CD}" srcOrd="0" destOrd="0" presId="urn:microsoft.com/office/officeart/2005/8/layout/list1"/>
    <dgm:cxn modelId="{EF234B0D-1AC2-42E0-A36C-AC1E7D51C673}" type="presOf" srcId="{CC1F0AD2-0214-4838-9B6C-A448D7F96844}" destId="{41F8EBF4-E28D-419E-A259-71891E9F8C13}" srcOrd="1" destOrd="0" presId="urn:microsoft.com/office/officeart/2005/8/layout/list1"/>
    <dgm:cxn modelId="{2CA88F18-1EBF-426F-A8A0-5FB6C5F7D9BF}" srcId="{637C2E5F-F7FD-484E-9C79-461D5D2059E8}" destId="{AE81100E-DF00-434D-AF70-06A961E4A5C8}" srcOrd="0" destOrd="0" parTransId="{507E2CDD-9BB5-476C-B557-BD48135B9DE2}" sibTransId="{FA9FA025-7DCE-45B6-9A11-F7D599184244}"/>
    <dgm:cxn modelId="{744C5C37-E760-4B88-ABBD-0250B0898063}" srcId="{637C2E5F-F7FD-484E-9C79-461D5D2059E8}" destId="{A59FBC2A-00BA-4652-8B31-D2B5253CBD69}" srcOrd="1" destOrd="0" parTransId="{EB331E61-E6AD-46CB-BE6A-B0595C41ACDA}" sibTransId="{FFBE6998-B339-4157-99D6-68A7F0024D23}"/>
    <dgm:cxn modelId="{06AEE13D-DABA-4A19-9BAA-B35400A16506}" type="presOf" srcId="{AE81100E-DF00-434D-AF70-06A961E4A5C8}" destId="{C67BBAB6-8BBF-4A5B-BEEA-3C92764FC974}" srcOrd="1" destOrd="0" presId="urn:microsoft.com/office/officeart/2005/8/layout/list1"/>
    <dgm:cxn modelId="{6D2ED889-1C49-4DF3-9A9E-76ADB4D4E95B}" type="presOf" srcId="{637C2E5F-F7FD-484E-9C79-461D5D2059E8}" destId="{B61AA5C3-C4B4-4616-A09E-622F741670EB}" srcOrd="0" destOrd="0" presId="urn:microsoft.com/office/officeart/2005/8/layout/list1"/>
    <dgm:cxn modelId="{1E5E488D-2D7F-4419-9CB7-60AF4A50D565}" type="presOf" srcId="{CC1F0AD2-0214-4838-9B6C-A448D7F96844}" destId="{6C76A6B2-492E-4E7A-B34B-EAB3CC8B3225}" srcOrd="0" destOrd="0" presId="urn:microsoft.com/office/officeart/2005/8/layout/list1"/>
    <dgm:cxn modelId="{583FC9B2-AD09-43E4-858E-5F5FBD03BA58}" type="presOf" srcId="{AE81100E-DF00-434D-AF70-06A961E4A5C8}" destId="{6DD718C7-A7FE-40FC-B31B-803541B44D97}" srcOrd="0" destOrd="0" presId="urn:microsoft.com/office/officeart/2005/8/layout/list1"/>
    <dgm:cxn modelId="{3E5B45C6-5C23-4DCF-95EE-615C68FB17E1}" srcId="{637C2E5F-F7FD-484E-9C79-461D5D2059E8}" destId="{CC1F0AD2-0214-4838-9B6C-A448D7F96844}" srcOrd="2" destOrd="0" parTransId="{4A7D01F8-4E24-45B4-8A6B-F1AD29F716B1}" sibTransId="{61EAC4DF-521B-4458-952D-2B87E48C76C9}"/>
    <dgm:cxn modelId="{0F2B7BE7-BB3D-4009-A70D-19A6A021BE51}" type="presOf" srcId="{A59FBC2A-00BA-4652-8B31-D2B5253CBD69}" destId="{0A05EEBA-EF7A-43BB-A213-78DBB1FE1097}" srcOrd="1" destOrd="0" presId="urn:microsoft.com/office/officeart/2005/8/layout/list1"/>
    <dgm:cxn modelId="{AA8D49E3-71DB-4F64-95BC-AC41481DD369}" type="presParOf" srcId="{B61AA5C3-C4B4-4616-A09E-622F741670EB}" destId="{48D48A6F-3CBB-4F58-9A14-51F26AF297FA}" srcOrd="0" destOrd="0" presId="urn:microsoft.com/office/officeart/2005/8/layout/list1"/>
    <dgm:cxn modelId="{B203F9CD-ABB6-430C-8B13-71FF02B1BE34}" type="presParOf" srcId="{48D48A6F-3CBB-4F58-9A14-51F26AF297FA}" destId="{6DD718C7-A7FE-40FC-B31B-803541B44D97}" srcOrd="0" destOrd="0" presId="urn:microsoft.com/office/officeart/2005/8/layout/list1"/>
    <dgm:cxn modelId="{A0BE4F5F-407B-4D37-BA98-40472E2AA128}" type="presParOf" srcId="{48D48A6F-3CBB-4F58-9A14-51F26AF297FA}" destId="{C67BBAB6-8BBF-4A5B-BEEA-3C92764FC974}" srcOrd="1" destOrd="0" presId="urn:microsoft.com/office/officeart/2005/8/layout/list1"/>
    <dgm:cxn modelId="{12C66FC9-8F97-4C2D-93D6-C9876B04504D}" type="presParOf" srcId="{B61AA5C3-C4B4-4616-A09E-622F741670EB}" destId="{0F033C53-7E3E-4283-A1CA-2CA1EA5E4453}" srcOrd="1" destOrd="0" presId="urn:microsoft.com/office/officeart/2005/8/layout/list1"/>
    <dgm:cxn modelId="{D48E5D3D-55F2-4FB5-BC32-E7D16345933B}" type="presParOf" srcId="{B61AA5C3-C4B4-4616-A09E-622F741670EB}" destId="{8A21268D-0ACE-42B3-A5E1-2A1C43E0985E}" srcOrd="2" destOrd="0" presId="urn:microsoft.com/office/officeart/2005/8/layout/list1"/>
    <dgm:cxn modelId="{3A769D3B-25FE-470F-A703-24A2A4D92873}" type="presParOf" srcId="{B61AA5C3-C4B4-4616-A09E-622F741670EB}" destId="{A716DADB-6104-412C-8495-BD3938BB3D66}" srcOrd="3" destOrd="0" presId="urn:microsoft.com/office/officeart/2005/8/layout/list1"/>
    <dgm:cxn modelId="{55474834-79E1-47F6-BCAE-7E222B959333}" type="presParOf" srcId="{B61AA5C3-C4B4-4616-A09E-622F741670EB}" destId="{1CB809C2-92EF-4D00-A7E6-2AD4643BDF2B}" srcOrd="4" destOrd="0" presId="urn:microsoft.com/office/officeart/2005/8/layout/list1"/>
    <dgm:cxn modelId="{E3634570-5E0B-4F8A-93AB-4967C58E0EEB}" type="presParOf" srcId="{1CB809C2-92EF-4D00-A7E6-2AD4643BDF2B}" destId="{645CB7ED-073B-4BB0-8664-744B503408CD}" srcOrd="0" destOrd="0" presId="urn:microsoft.com/office/officeart/2005/8/layout/list1"/>
    <dgm:cxn modelId="{3609FB29-658D-4E4B-AF7F-CBADE86B6F92}" type="presParOf" srcId="{1CB809C2-92EF-4D00-A7E6-2AD4643BDF2B}" destId="{0A05EEBA-EF7A-43BB-A213-78DBB1FE1097}" srcOrd="1" destOrd="0" presId="urn:microsoft.com/office/officeart/2005/8/layout/list1"/>
    <dgm:cxn modelId="{A81CE09A-9954-4412-9935-EABA6B451758}" type="presParOf" srcId="{B61AA5C3-C4B4-4616-A09E-622F741670EB}" destId="{2AD3B116-49D5-4B94-A74B-EDC0B34355ED}" srcOrd="5" destOrd="0" presId="urn:microsoft.com/office/officeart/2005/8/layout/list1"/>
    <dgm:cxn modelId="{204F398A-A75B-46BF-8967-973346FE171D}" type="presParOf" srcId="{B61AA5C3-C4B4-4616-A09E-622F741670EB}" destId="{82A499B4-F9C6-4887-8574-52DBF9AFF119}" srcOrd="6" destOrd="0" presId="urn:microsoft.com/office/officeart/2005/8/layout/list1"/>
    <dgm:cxn modelId="{E79F8DB8-E4C7-4C76-987E-396DB11BE4C4}" type="presParOf" srcId="{B61AA5C3-C4B4-4616-A09E-622F741670EB}" destId="{1052216E-1D2A-4400-ACF3-A86DF8D8389A}" srcOrd="7" destOrd="0" presId="urn:microsoft.com/office/officeart/2005/8/layout/list1"/>
    <dgm:cxn modelId="{20AE2A12-F905-48A7-954F-DDFF5A7E3E46}" type="presParOf" srcId="{B61AA5C3-C4B4-4616-A09E-622F741670EB}" destId="{AEFF71C8-F4A1-43FB-8DAD-7F96001B42E1}" srcOrd="8" destOrd="0" presId="urn:microsoft.com/office/officeart/2005/8/layout/list1"/>
    <dgm:cxn modelId="{8C3C3116-0769-45A0-9C21-6C923AB970AF}" type="presParOf" srcId="{AEFF71C8-F4A1-43FB-8DAD-7F96001B42E1}" destId="{6C76A6B2-492E-4E7A-B34B-EAB3CC8B3225}" srcOrd="0" destOrd="0" presId="urn:microsoft.com/office/officeart/2005/8/layout/list1"/>
    <dgm:cxn modelId="{A04CA53A-BCB1-4D92-9620-AE9960994476}" type="presParOf" srcId="{AEFF71C8-F4A1-43FB-8DAD-7F96001B42E1}" destId="{41F8EBF4-E28D-419E-A259-71891E9F8C13}" srcOrd="1" destOrd="0" presId="urn:microsoft.com/office/officeart/2005/8/layout/list1"/>
    <dgm:cxn modelId="{FD1FD2A5-6C17-4DC3-B2AE-2859E3E09C3C}" type="presParOf" srcId="{B61AA5C3-C4B4-4616-A09E-622F741670EB}" destId="{501709E8-9152-4099-B913-BC9F84EA4D95}" srcOrd="9" destOrd="0" presId="urn:microsoft.com/office/officeart/2005/8/layout/list1"/>
    <dgm:cxn modelId="{39DD20D8-53CA-4F2E-B8B0-BD6AEDC3C50E}" type="presParOf" srcId="{B61AA5C3-C4B4-4616-A09E-622F741670EB}" destId="{01E59505-D5F6-4D5F-9609-2AE192D2BEC9}"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1D780A4-E456-4C1C-B900-17CE370D9B5B}" type="doc">
      <dgm:prSet loTypeId="urn:microsoft.com/office/officeart/2005/8/layout/hProcess9" loCatId="process" qsTypeId="urn:microsoft.com/office/officeart/2005/8/quickstyle/simple1" qsCatId="simple" csTypeId="urn:microsoft.com/office/officeart/2005/8/colors/accent1_2" csCatId="accent1" phldr="1"/>
      <dgm:spPr/>
    </dgm:pt>
    <dgm:pt modelId="{F4EB6851-0A85-43A7-9F92-9397FFEF486A}">
      <dgm:prSet phldrT="[Texto]" custT="1"/>
      <dgm:spPr/>
      <dgm:t>
        <a:bodyPr/>
        <a:lstStyle/>
        <a:p>
          <a:r>
            <a:rPr lang="es-CO" sz="2400" b="1" dirty="0">
              <a:solidFill>
                <a:schemeClr val="tx1"/>
              </a:solidFill>
            </a:rPr>
            <a:t>DEBE EXISTIR EN EL DERECHO LABORAL UN CAMBIO PERMANENTE PARA ADAPTARSE A LA REALIDAD DEL MUNDO ECONOMICO.</a:t>
          </a:r>
        </a:p>
      </dgm:t>
    </dgm:pt>
    <dgm:pt modelId="{7A7C3A6B-7675-460F-A212-534196DDAA2A}" type="parTrans" cxnId="{AF0208CE-DFBB-4C6B-9839-C46BF43020F7}">
      <dgm:prSet/>
      <dgm:spPr/>
      <dgm:t>
        <a:bodyPr/>
        <a:lstStyle/>
        <a:p>
          <a:endParaRPr lang="es-CO"/>
        </a:p>
      </dgm:t>
    </dgm:pt>
    <dgm:pt modelId="{BD33BAE5-865B-454A-B167-E6D12757BAF4}" type="sibTrans" cxnId="{AF0208CE-DFBB-4C6B-9839-C46BF43020F7}">
      <dgm:prSet/>
      <dgm:spPr/>
      <dgm:t>
        <a:bodyPr/>
        <a:lstStyle/>
        <a:p>
          <a:endParaRPr lang="es-CO"/>
        </a:p>
      </dgm:t>
    </dgm:pt>
    <dgm:pt modelId="{75A629F0-E21D-4172-968A-6E5D1667A9C1}">
      <dgm:prSet phldrT="[Texto]" custT="1"/>
      <dgm:spPr/>
      <dgm:t>
        <a:bodyPr/>
        <a:lstStyle/>
        <a:p>
          <a:r>
            <a:rPr lang="es-CO" sz="3200" b="1" dirty="0">
              <a:solidFill>
                <a:schemeClr val="tx1"/>
              </a:solidFill>
            </a:rPr>
            <a:t>NUEVAS FORMAS DE CONTRATACION.</a:t>
          </a:r>
        </a:p>
      </dgm:t>
    </dgm:pt>
    <dgm:pt modelId="{5C50524C-A780-4D46-8C46-CF33D0F02B45}" type="parTrans" cxnId="{511811B0-3A23-48F3-9B86-BBA3D8AC7E1B}">
      <dgm:prSet/>
      <dgm:spPr/>
      <dgm:t>
        <a:bodyPr/>
        <a:lstStyle/>
        <a:p>
          <a:endParaRPr lang="es-CO"/>
        </a:p>
      </dgm:t>
    </dgm:pt>
    <dgm:pt modelId="{144BF60F-18BC-4E09-83BD-454A946E7176}" type="sibTrans" cxnId="{511811B0-3A23-48F3-9B86-BBA3D8AC7E1B}">
      <dgm:prSet/>
      <dgm:spPr/>
      <dgm:t>
        <a:bodyPr/>
        <a:lstStyle/>
        <a:p>
          <a:endParaRPr lang="es-CO"/>
        </a:p>
      </dgm:t>
    </dgm:pt>
    <dgm:pt modelId="{0185E34B-A51C-4BBE-A7BB-C06A8BC4C4A1}">
      <dgm:prSet phldrT="[Texto]" custT="1"/>
      <dgm:spPr/>
      <dgm:t>
        <a:bodyPr/>
        <a:lstStyle/>
        <a:p>
          <a:r>
            <a:rPr lang="es-CO" sz="2800" b="1" dirty="0">
              <a:solidFill>
                <a:schemeClr val="tx1"/>
              </a:solidFill>
            </a:rPr>
            <a:t>SIN ABANDONAR LOS PRINCIPIOS DEL DERECHO DEL TRABAJO.</a:t>
          </a:r>
        </a:p>
      </dgm:t>
    </dgm:pt>
    <dgm:pt modelId="{15BD396B-82E2-4D64-A14F-B0E4D0C5E47B}" type="parTrans" cxnId="{4EF42960-D47C-4E64-8F53-1C2F225686C0}">
      <dgm:prSet/>
      <dgm:spPr/>
      <dgm:t>
        <a:bodyPr/>
        <a:lstStyle/>
        <a:p>
          <a:endParaRPr lang="es-CO"/>
        </a:p>
      </dgm:t>
    </dgm:pt>
    <dgm:pt modelId="{455AD1B1-EED9-42B4-9212-23981225D1CD}" type="sibTrans" cxnId="{4EF42960-D47C-4E64-8F53-1C2F225686C0}">
      <dgm:prSet/>
      <dgm:spPr/>
      <dgm:t>
        <a:bodyPr/>
        <a:lstStyle/>
        <a:p>
          <a:endParaRPr lang="es-CO"/>
        </a:p>
      </dgm:t>
    </dgm:pt>
    <dgm:pt modelId="{08071574-4165-475B-A154-F978C47A16FD}" type="pres">
      <dgm:prSet presAssocID="{21D780A4-E456-4C1C-B900-17CE370D9B5B}" presName="CompostProcess" presStyleCnt="0">
        <dgm:presLayoutVars>
          <dgm:dir/>
          <dgm:resizeHandles val="exact"/>
        </dgm:presLayoutVars>
      </dgm:prSet>
      <dgm:spPr/>
    </dgm:pt>
    <dgm:pt modelId="{72B33987-74C9-44FE-B839-D963FC51EF0F}" type="pres">
      <dgm:prSet presAssocID="{21D780A4-E456-4C1C-B900-17CE370D9B5B}" presName="arrow" presStyleLbl="bgShp" presStyleIdx="0" presStyleCnt="1"/>
      <dgm:spPr/>
    </dgm:pt>
    <dgm:pt modelId="{63DA5C2E-B6FC-4A4C-965F-ECB8C9F96B96}" type="pres">
      <dgm:prSet presAssocID="{21D780A4-E456-4C1C-B900-17CE370D9B5B}" presName="linearProcess" presStyleCnt="0"/>
      <dgm:spPr/>
    </dgm:pt>
    <dgm:pt modelId="{D354BE8C-89CD-4469-9E71-EFCAD1965B4B}" type="pres">
      <dgm:prSet presAssocID="{F4EB6851-0A85-43A7-9F92-9397FFEF486A}" presName="textNode" presStyleLbl="node1" presStyleIdx="0" presStyleCnt="3">
        <dgm:presLayoutVars>
          <dgm:bulletEnabled val="1"/>
        </dgm:presLayoutVars>
      </dgm:prSet>
      <dgm:spPr/>
    </dgm:pt>
    <dgm:pt modelId="{988C980A-6837-47C3-9F22-B4727B9E14F3}" type="pres">
      <dgm:prSet presAssocID="{BD33BAE5-865B-454A-B167-E6D12757BAF4}" presName="sibTrans" presStyleCnt="0"/>
      <dgm:spPr/>
    </dgm:pt>
    <dgm:pt modelId="{AAB33FB4-21F0-473C-B0E4-0AA6632F2260}" type="pres">
      <dgm:prSet presAssocID="{75A629F0-E21D-4172-968A-6E5D1667A9C1}" presName="textNode" presStyleLbl="node1" presStyleIdx="1" presStyleCnt="3">
        <dgm:presLayoutVars>
          <dgm:bulletEnabled val="1"/>
        </dgm:presLayoutVars>
      </dgm:prSet>
      <dgm:spPr/>
    </dgm:pt>
    <dgm:pt modelId="{DDDEA7E0-8588-4DCB-BB94-6E23FE745C32}" type="pres">
      <dgm:prSet presAssocID="{144BF60F-18BC-4E09-83BD-454A946E7176}" presName="sibTrans" presStyleCnt="0"/>
      <dgm:spPr/>
    </dgm:pt>
    <dgm:pt modelId="{BD473730-C9DB-49B5-80DA-446F35CC647A}" type="pres">
      <dgm:prSet presAssocID="{0185E34B-A51C-4BBE-A7BB-C06A8BC4C4A1}" presName="textNode" presStyleLbl="node1" presStyleIdx="2" presStyleCnt="3">
        <dgm:presLayoutVars>
          <dgm:bulletEnabled val="1"/>
        </dgm:presLayoutVars>
      </dgm:prSet>
      <dgm:spPr/>
    </dgm:pt>
  </dgm:ptLst>
  <dgm:cxnLst>
    <dgm:cxn modelId="{A0753A0A-908D-4CC5-BFF7-E33AD7A9A6BE}" type="presOf" srcId="{0185E34B-A51C-4BBE-A7BB-C06A8BC4C4A1}" destId="{BD473730-C9DB-49B5-80DA-446F35CC647A}" srcOrd="0" destOrd="0" presId="urn:microsoft.com/office/officeart/2005/8/layout/hProcess9"/>
    <dgm:cxn modelId="{D3D0EF2F-D788-404F-B052-FEBC7F5A96A5}" type="presOf" srcId="{F4EB6851-0A85-43A7-9F92-9397FFEF486A}" destId="{D354BE8C-89CD-4469-9E71-EFCAD1965B4B}" srcOrd="0" destOrd="0" presId="urn:microsoft.com/office/officeart/2005/8/layout/hProcess9"/>
    <dgm:cxn modelId="{4EF42960-D47C-4E64-8F53-1C2F225686C0}" srcId="{21D780A4-E456-4C1C-B900-17CE370D9B5B}" destId="{0185E34B-A51C-4BBE-A7BB-C06A8BC4C4A1}" srcOrd="2" destOrd="0" parTransId="{15BD396B-82E2-4D64-A14F-B0E4D0C5E47B}" sibTransId="{455AD1B1-EED9-42B4-9212-23981225D1CD}"/>
    <dgm:cxn modelId="{0DDE5C47-7479-45FF-A183-4E33500030A8}" type="presOf" srcId="{75A629F0-E21D-4172-968A-6E5D1667A9C1}" destId="{AAB33FB4-21F0-473C-B0E4-0AA6632F2260}" srcOrd="0" destOrd="0" presId="urn:microsoft.com/office/officeart/2005/8/layout/hProcess9"/>
    <dgm:cxn modelId="{31D4F0A0-385C-40AA-8B65-DB0D9E3B2C83}" type="presOf" srcId="{21D780A4-E456-4C1C-B900-17CE370D9B5B}" destId="{08071574-4165-475B-A154-F978C47A16FD}" srcOrd="0" destOrd="0" presId="urn:microsoft.com/office/officeart/2005/8/layout/hProcess9"/>
    <dgm:cxn modelId="{511811B0-3A23-48F3-9B86-BBA3D8AC7E1B}" srcId="{21D780A4-E456-4C1C-B900-17CE370D9B5B}" destId="{75A629F0-E21D-4172-968A-6E5D1667A9C1}" srcOrd="1" destOrd="0" parTransId="{5C50524C-A780-4D46-8C46-CF33D0F02B45}" sibTransId="{144BF60F-18BC-4E09-83BD-454A946E7176}"/>
    <dgm:cxn modelId="{AF0208CE-DFBB-4C6B-9839-C46BF43020F7}" srcId="{21D780A4-E456-4C1C-B900-17CE370D9B5B}" destId="{F4EB6851-0A85-43A7-9F92-9397FFEF486A}" srcOrd="0" destOrd="0" parTransId="{7A7C3A6B-7675-460F-A212-534196DDAA2A}" sibTransId="{BD33BAE5-865B-454A-B167-E6D12757BAF4}"/>
    <dgm:cxn modelId="{68AC0F73-B2E9-4597-9DD7-B269897E8427}" type="presParOf" srcId="{08071574-4165-475B-A154-F978C47A16FD}" destId="{72B33987-74C9-44FE-B839-D963FC51EF0F}" srcOrd="0" destOrd="0" presId="urn:microsoft.com/office/officeart/2005/8/layout/hProcess9"/>
    <dgm:cxn modelId="{9201C0C3-D361-4087-BFFC-84A412569036}" type="presParOf" srcId="{08071574-4165-475B-A154-F978C47A16FD}" destId="{63DA5C2E-B6FC-4A4C-965F-ECB8C9F96B96}" srcOrd="1" destOrd="0" presId="urn:microsoft.com/office/officeart/2005/8/layout/hProcess9"/>
    <dgm:cxn modelId="{71DA7743-314B-4E92-B338-81CC41A2727E}" type="presParOf" srcId="{63DA5C2E-B6FC-4A4C-965F-ECB8C9F96B96}" destId="{D354BE8C-89CD-4469-9E71-EFCAD1965B4B}" srcOrd="0" destOrd="0" presId="urn:microsoft.com/office/officeart/2005/8/layout/hProcess9"/>
    <dgm:cxn modelId="{686378B1-41B8-496F-AADA-010B58D2B6C1}" type="presParOf" srcId="{63DA5C2E-B6FC-4A4C-965F-ECB8C9F96B96}" destId="{988C980A-6837-47C3-9F22-B4727B9E14F3}" srcOrd="1" destOrd="0" presId="urn:microsoft.com/office/officeart/2005/8/layout/hProcess9"/>
    <dgm:cxn modelId="{33256ECE-879D-4AFF-BE75-57486B84AB5F}" type="presParOf" srcId="{63DA5C2E-B6FC-4A4C-965F-ECB8C9F96B96}" destId="{AAB33FB4-21F0-473C-B0E4-0AA6632F2260}" srcOrd="2" destOrd="0" presId="urn:microsoft.com/office/officeart/2005/8/layout/hProcess9"/>
    <dgm:cxn modelId="{89618E59-C8E2-4D45-82B7-90B81996248D}" type="presParOf" srcId="{63DA5C2E-B6FC-4A4C-965F-ECB8C9F96B96}" destId="{DDDEA7E0-8588-4DCB-BB94-6E23FE745C32}" srcOrd="3" destOrd="0" presId="urn:microsoft.com/office/officeart/2005/8/layout/hProcess9"/>
    <dgm:cxn modelId="{12CD3656-8975-485A-BA48-056D82A78771}" type="presParOf" srcId="{63DA5C2E-B6FC-4A4C-965F-ECB8C9F96B96}" destId="{BD473730-C9DB-49B5-80DA-446F35CC647A}"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90E94974-9698-4CAD-9507-BDA1C53CB88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CO"/>
        </a:p>
      </dgm:t>
    </dgm:pt>
    <dgm:pt modelId="{37F48D0E-F248-4666-B1A5-2BED78E2C218}">
      <dgm:prSet phldrT="[Texto]" custT="1"/>
      <dgm:spPr/>
      <dgm:t>
        <a:bodyPr/>
        <a:lstStyle/>
        <a:p>
          <a:r>
            <a:rPr lang="es-CO" sz="2800" b="1" dirty="0">
              <a:solidFill>
                <a:schemeClr val="tx1"/>
              </a:solidFill>
            </a:rPr>
            <a:t>DEBE ENMARCARSE EN UN ESQUEMA DE RESPONSABILIDAD SOCIAL Y POR ENDE LEGAL, QUE EVITE LOS COSTOS DE LOS CONFLICTOS.</a:t>
          </a:r>
        </a:p>
      </dgm:t>
    </dgm:pt>
    <dgm:pt modelId="{004B4093-F896-45C2-8777-EA5BF9176348}" type="parTrans" cxnId="{03E8911C-8573-4606-93AC-B6A82D43EAA2}">
      <dgm:prSet/>
      <dgm:spPr/>
      <dgm:t>
        <a:bodyPr/>
        <a:lstStyle/>
        <a:p>
          <a:endParaRPr lang="es-CO"/>
        </a:p>
      </dgm:t>
    </dgm:pt>
    <dgm:pt modelId="{BFF3E1FC-7395-427F-BA7A-3AF7B215E9DA}" type="sibTrans" cxnId="{03E8911C-8573-4606-93AC-B6A82D43EAA2}">
      <dgm:prSet/>
      <dgm:spPr/>
      <dgm:t>
        <a:bodyPr/>
        <a:lstStyle/>
        <a:p>
          <a:endParaRPr lang="es-CO"/>
        </a:p>
      </dgm:t>
    </dgm:pt>
    <dgm:pt modelId="{21013989-8AB9-4219-B152-35CD4CA8EF17}">
      <dgm:prSet phldrT="[Texto]"/>
      <dgm:spPr/>
      <dgm:t>
        <a:bodyPr/>
        <a:lstStyle/>
        <a:p>
          <a:r>
            <a:rPr lang="es-CO" b="1" dirty="0"/>
            <a:t>CONTRATACION EMPRESARIAL.</a:t>
          </a:r>
        </a:p>
      </dgm:t>
    </dgm:pt>
    <dgm:pt modelId="{9E0DE978-C43C-4E14-A12E-07CFC948D0F8}" type="parTrans" cxnId="{905E40F6-E2F0-44BF-838E-90FF0EB39EFB}">
      <dgm:prSet/>
      <dgm:spPr/>
      <dgm:t>
        <a:bodyPr/>
        <a:lstStyle/>
        <a:p>
          <a:endParaRPr lang="es-CO"/>
        </a:p>
      </dgm:t>
    </dgm:pt>
    <dgm:pt modelId="{B77C12AA-A6E1-4F96-9C0B-D03DFE90DBE6}" type="sibTrans" cxnId="{905E40F6-E2F0-44BF-838E-90FF0EB39EFB}">
      <dgm:prSet/>
      <dgm:spPr/>
      <dgm:t>
        <a:bodyPr/>
        <a:lstStyle/>
        <a:p>
          <a:endParaRPr lang="es-CO"/>
        </a:p>
      </dgm:t>
    </dgm:pt>
    <dgm:pt modelId="{D847C366-7BCA-44FB-B90A-97D2A362A3BA}">
      <dgm:prSet phldrT="[Texto]" custT="1"/>
      <dgm:spPr/>
      <dgm:t>
        <a:bodyPr/>
        <a:lstStyle/>
        <a:p>
          <a:r>
            <a:rPr lang="es-CO" sz="2400" b="1" dirty="0">
              <a:solidFill>
                <a:schemeClr val="tx1"/>
              </a:solidFill>
            </a:rPr>
            <a:t>CONTRATOS COMERCIALES Y LOS CONTRATOS LABORALES CON LA APLICACIÓN DE NORMAS LABORALES QUE NO FUERON TENIDAS EN CUENTA AL MOMENTO DE ESTABLECER SUS ACUERDOS O QUE FUERON EVADIDAS.</a:t>
          </a:r>
        </a:p>
      </dgm:t>
    </dgm:pt>
    <dgm:pt modelId="{5CCF09E9-5C52-4093-A2B2-92E2015DE341}" type="parTrans" cxnId="{1E93D097-ABBD-4AF9-9A95-A37FD89F5732}">
      <dgm:prSet/>
      <dgm:spPr/>
      <dgm:t>
        <a:bodyPr/>
        <a:lstStyle/>
        <a:p>
          <a:endParaRPr lang="es-CO"/>
        </a:p>
      </dgm:t>
    </dgm:pt>
    <dgm:pt modelId="{953E27DD-A99A-4226-9F23-B6D92F3F33B9}" type="sibTrans" cxnId="{1E93D097-ABBD-4AF9-9A95-A37FD89F5732}">
      <dgm:prSet/>
      <dgm:spPr/>
      <dgm:t>
        <a:bodyPr/>
        <a:lstStyle/>
        <a:p>
          <a:endParaRPr lang="es-CO"/>
        </a:p>
      </dgm:t>
    </dgm:pt>
    <dgm:pt modelId="{59305F06-6EC3-400D-B7B1-FF83B5BBB29C}">
      <dgm:prSet phldrT="[Texto]"/>
      <dgm:spPr/>
      <dgm:t>
        <a:bodyPr/>
        <a:lstStyle/>
        <a:p>
          <a:r>
            <a:rPr lang="es-CO" b="1" dirty="0"/>
            <a:t>TENSION ENTRE CONTRATOS.</a:t>
          </a:r>
        </a:p>
      </dgm:t>
    </dgm:pt>
    <dgm:pt modelId="{79612282-9D24-4C7D-AE62-F2F9E55CD906}" type="parTrans" cxnId="{D1667C65-30FB-472D-9678-51D9EABCCD6E}">
      <dgm:prSet/>
      <dgm:spPr/>
      <dgm:t>
        <a:bodyPr/>
        <a:lstStyle/>
        <a:p>
          <a:endParaRPr lang="es-CO"/>
        </a:p>
      </dgm:t>
    </dgm:pt>
    <dgm:pt modelId="{92980C3E-C1A1-4A8A-955C-16A9781EFF1F}" type="sibTrans" cxnId="{D1667C65-30FB-472D-9678-51D9EABCCD6E}">
      <dgm:prSet/>
      <dgm:spPr/>
      <dgm:t>
        <a:bodyPr/>
        <a:lstStyle/>
        <a:p>
          <a:endParaRPr lang="es-CO"/>
        </a:p>
      </dgm:t>
    </dgm:pt>
    <dgm:pt modelId="{8A978C39-175F-4A82-B187-01BE3ABA2422}" type="pres">
      <dgm:prSet presAssocID="{90E94974-9698-4CAD-9507-BDA1C53CB88E}" presName="linear" presStyleCnt="0">
        <dgm:presLayoutVars>
          <dgm:animLvl val="lvl"/>
          <dgm:resizeHandles val="exact"/>
        </dgm:presLayoutVars>
      </dgm:prSet>
      <dgm:spPr/>
    </dgm:pt>
    <dgm:pt modelId="{B189C28F-2A81-4640-B6BC-6344D248DBCB}" type="pres">
      <dgm:prSet presAssocID="{37F48D0E-F248-4666-B1A5-2BED78E2C218}" presName="parentText" presStyleLbl="node1" presStyleIdx="0" presStyleCnt="2">
        <dgm:presLayoutVars>
          <dgm:chMax val="0"/>
          <dgm:bulletEnabled val="1"/>
        </dgm:presLayoutVars>
      </dgm:prSet>
      <dgm:spPr/>
    </dgm:pt>
    <dgm:pt modelId="{A5A28214-BC8B-4E40-9F40-CB099E5434FA}" type="pres">
      <dgm:prSet presAssocID="{37F48D0E-F248-4666-B1A5-2BED78E2C218}" presName="childText" presStyleLbl="revTx" presStyleIdx="0" presStyleCnt="2">
        <dgm:presLayoutVars>
          <dgm:bulletEnabled val="1"/>
        </dgm:presLayoutVars>
      </dgm:prSet>
      <dgm:spPr/>
    </dgm:pt>
    <dgm:pt modelId="{10C0C7FA-B762-45A8-9F9C-A86F022A3F6B}" type="pres">
      <dgm:prSet presAssocID="{D847C366-7BCA-44FB-B90A-97D2A362A3BA}" presName="parentText" presStyleLbl="node1" presStyleIdx="1" presStyleCnt="2">
        <dgm:presLayoutVars>
          <dgm:chMax val="0"/>
          <dgm:bulletEnabled val="1"/>
        </dgm:presLayoutVars>
      </dgm:prSet>
      <dgm:spPr/>
    </dgm:pt>
    <dgm:pt modelId="{7F8314E2-9FBA-4280-BFCD-39EAACECA59C}" type="pres">
      <dgm:prSet presAssocID="{D847C366-7BCA-44FB-B90A-97D2A362A3BA}" presName="childText" presStyleLbl="revTx" presStyleIdx="1" presStyleCnt="2">
        <dgm:presLayoutVars>
          <dgm:bulletEnabled val="1"/>
        </dgm:presLayoutVars>
      </dgm:prSet>
      <dgm:spPr/>
    </dgm:pt>
  </dgm:ptLst>
  <dgm:cxnLst>
    <dgm:cxn modelId="{03E8911C-8573-4606-93AC-B6A82D43EAA2}" srcId="{90E94974-9698-4CAD-9507-BDA1C53CB88E}" destId="{37F48D0E-F248-4666-B1A5-2BED78E2C218}" srcOrd="0" destOrd="0" parTransId="{004B4093-F896-45C2-8777-EA5BF9176348}" sibTransId="{BFF3E1FC-7395-427F-BA7A-3AF7B215E9DA}"/>
    <dgm:cxn modelId="{F1350D24-2CA1-4BFA-A5A5-FF59E336BD00}" type="presOf" srcId="{37F48D0E-F248-4666-B1A5-2BED78E2C218}" destId="{B189C28F-2A81-4640-B6BC-6344D248DBCB}" srcOrd="0" destOrd="0" presId="urn:microsoft.com/office/officeart/2005/8/layout/vList2"/>
    <dgm:cxn modelId="{D1667C65-30FB-472D-9678-51D9EABCCD6E}" srcId="{D847C366-7BCA-44FB-B90A-97D2A362A3BA}" destId="{59305F06-6EC3-400D-B7B1-FF83B5BBB29C}" srcOrd="0" destOrd="0" parTransId="{79612282-9D24-4C7D-AE62-F2F9E55CD906}" sibTransId="{92980C3E-C1A1-4A8A-955C-16A9781EFF1F}"/>
    <dgm:cxn modelId="{1E93D097-ABBD-4AF9-9A95-A37FD89F5732}" srcId="{90E94974-9698-4CAD-9507-BDA1C53CB88E}" destId="{D847C366-7BCA-44FB-B90A-97D2A362A3BA}" srcOrd="1" destOrd="0" parTransId="{5CCF09E9-5C52-4093-A2B2-92E2015DE341}" sibTransId="{953E27DD-A99A-4226-9F23-B6D92F3F33B9}"/>
    <dgm:cxn modelId="{9816D1B5-76D1-49EB-9489-63DBD20E5AB3}" type="presOf" srcId="{90E94974-9698-4CAD-9507-BDA1C53CB88E}" destId="{8A978C39-175F-4A82-B187-01BE3ABA2422}" srcOrd="0" destOrd="0" presId="urn:microsoft.com/office/officeart/2005/8/layout/vList2"/>
    <dgm:cxn modelId="{6E3611D8-EADA-444D-A354-CD930D2D8329}" type="presOf" srcId="{21013989-8AB9-4219-B152-35CD4CA8EF17}" destId="{A5A28214-BC8B-4E40-9F40-CB099E5434FA}" srcOrd="0" destOrd="0" presId="urn:microsoft.com/office/officeart/2005/8/layout/vList2"/>
    <dgm:cxn modelId="{30C911DC-521E-4B48-84E4-AB25B7E5E1C0}" type="presOf" srcId="{D847C366-7BCA-44FB-B90A-97D2A362A3BA}" destId="{10C0C7FA-B762-45A8-9F9C-A86F022A3F6B}" srcOrd="0" destOrd="0" presId="urn:microsoft.com/office/officeart/2005/8/layout/vList2"/>
    <dgm:cxn modelId="{F40C63F0-4F92-4CB5-B31B-760BAD33ED61}" type="presOf" srcId="{59305F06-6EC3-400D-B7B1-FF83B5BBB29C}" destId="{7F8314E2-9FBA-4280-BFCD-39EAACECA59C}" srcOrd="0" destOrd="0" presId="urn:microsoft.com/office/officeart/2005/8/layout/vList2"/>
    <dgm:cxn modelId="{905E40F6-E2F0-44BF-838E-90FF0EB39EFB}" srcId="{37F48D0E-F248-4666-B1A5-2BED78E2C218}" destId="{21013989-8AB9-4219-B152-35CD4CA8EF17}" srcOrd="0" destOrd="0" parTransId="{9E0DE978-C43C-4E14-A12E-07CFC948D0F8}" sibTransId="{B77C12AA-A6E1-4F96-9C0B-D03DFE90DBE6}"/>
    <dgm:cxn modelId="{51D5B1AA-ED70-409D-960D-CEA8ADDFDA88}" type="presParOf" srcId="{8A978C39-175F-4A82-B187-01BE3ABA2422}" destId="{B189C28F-2A81-4640-B6BC-6344D248DBCB}" srcOrd="0" destOrd="0" presId="urn:microsoft.com/office/officeart/2005/8/layout/vList2"/>
    <dgm:cxn modelId="{77CDEB8B-7981-4249-B244-10464FCCAA94}" type="presParOf" srcId="{8A978C39-175F-4A82-B187-01BE3ABA2422}" destId="{A5A28214-BC8B-4E40-9F40-CB099E5434FA}" srcOrd="1" destOrd="0" presId="urn:microsoft.com/office/officeart/2005/8/layout/vList2"/>
    <dgm:cxn modelId="{67746263-05BC-4ECD-8A9F-6C50823AB709}" type="presParOf" srcId="{8A978C39-175F-4A82-B187-01BE3ABA2422}" destId="{10C0C7FA-B762-45A8-9F9C-A86F022A3F6B}" srcOrd="2" destOrd="0" presId="urn:microsoft.com/office/officeart/2005/8/layout/vList2"/>
    <dgm:cxn modelId="{BD71BD3A-2680-4935-B734-6272911A8545}" type="presParOf" srcId="{8A978C39-175F-4A82-B187-01BE3ABA2422}" destId="{7F8314E2-9FBA-4280-BFCD-39EAACECA59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77BF855-708F-4886-B88A-DBF50D8ECFD4}"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4877D3A5-B197-4042-93EB-D30FBBAF8335}">
      <dgm:prSet phldrT="[Texto]" custT="1"/>
      <dgm:spPr/>
      <dgm:t>
        <a:bodyPr/>
        <a:lstStyle/>
        <a:p>
          <a:r>
            <a:rPr lang="es-CO" sz="2800" b="1" dirty="0">
              <a:solidFill>
                <a:schemeClr val="tx1"/>
              </a:solidFill>
            </a:rPr>
            <a:t>SUBCONTRATACION DEL PROCESO DE FUNCIONES DEL PROCESO DE NEGOCIO CON PROVEEDORES DE SERVICOS, YA SEAN INTERNOS O EXTERNOS A LA EMPRESA, USUALMENTE MENOS COSTOSOS Y MAS EFICIENTES.</a:t>
          </a:r>
          <a:endParaRPr lang="es-CO" sz="3600" b="1" dirty="0">
            <a:solidFill>
              <a:schemeClr val="tx1"/>
            </a:solidFill>
          </a:endParaRPr>
        </a:p>
      </dgm:t>
    </dgm:pt>
    <dgm:pt modelId="{2A50D58A-EE62-4D2A-81B6-3815C8EAC3DD}" type="parTrans" cxnId="{5C45C6D8-65C0-43AE-A29C-70822D01E1C4}">
      <dgm:prSet/>
      <dgm:spPr/>
      <dgm:t>
        <a:bodyPr/>
        <a:lstStyle/>
        <a:p>
          <a:endParaRPr lang="es-CO"/>
        </a:p>
      </dgm:t>
    </dgm:pt>
    <dgm:pt modelId="{804C5658-B78F-4C8D-9806-548360232EF4}" type="sibTrans" cxnId="{5C45C6D8-65C0-43AE-A29C-70822D01E1C4}">
      <dgm:prSet/>
      <dgm:spPr/>
      <dgm:t>
        <a:bodyPr/>
        <a:lstStyle/>
        <a:p>
          <a:endParaRPr lang="es-CO"/>
        </a:p>
      </dgm:t>
    </dgm:pt>
    <dgm:pt modelId="{308DA7D9-EF1D-40A0-BB2C-068E27EF2F97}">
      <dgm:prSet phldrT="[Texto]" custT="1"/>
      <dgm:spPr/>
      <dgm:t>
        <a:bodyPr/>
        <a:lstStyle/>
        <a:p>
          <a:r>
            <a:rPr lang="es-CO" sz="3200" b="1" dirty="0">
              <a:solidFill>
                <a:schemeClr val="tx1"/>
              </a:solidFill>
            </a:rPr>
            <a:t>TIC HAN PERMITIDO QUE PARTE DEL TRABAJO DE LAS EMPRESAS SE PUEDA DESARROLLAR EN OTROS LUGARES.</a:t>
          </a:r>
        </a:p>
      </dgm:t>
    </dgm:pt>
    <dgm:pt modelId="{D9579A42-466C-4F1E-B1B6-A3A14E860137}" type="parTrans" cxnId="{08690217-6BF3-474B-8A67-42BC4C5A850A}">
      <dgm:prSet/>
      <dgm:spPr/>
      <dgm:t>
        <a:bodyPr/>
        <a:lstStyle/>
        <a:p>
          <a:endParaRPr lang="es-CO"/>
        </a:p>
      </dgm:t>
    </dgm:pt>
    <dgm:pt modelId="{7E70E00A-2936-4A3B-82B1-96B24435953D}" type="sibTrans" cxnId="{08690217-6BF3-474B-8A67-42BC4C5A850A}">
      <dgm:prSet/>
      <dgm:spPr/>
      <dgm:t>
        <a:bodyPr/>
        <a:lstStyle/>
        <a:p>
          <a:endParaRPr lang="es-CO"/>
        </a:p>
      </dgm:t>
    </dgm:pt>
    <dgm:pt modelId="{7198567F-A1E6-4FE9-9D14-74C3249B9623}">
      <dgm:prSet phldrT="[Texto]" custT="1"/>
      <dgm:spPr/>
      <dgm:t>
        <a:bodyPr/>
        <a:lstStyle/>
        <a:p>
          <a:r>
            <a:rPr lang="es-CO" sz="2800" b="1" dirty="0">
              <a:solidFill>
                <a:schemeClr val="tx1"/>
              </a:solidFill>
            </a:rPr>
            <a:t>POR EMPRESAS MAS ESPECIALIZADAS, EN TERMINOS ECONÓMICOS MAS LIVIANOS Y CON MAYOR RENTABILIDAD Y COMPETITIVIDAD.</a:t>
          </a:r>
        </a:p>
      </dgm:t>
    </dgm:pt>
    <dgm:pt modelId="{E2876284-75BC-4125-8085-65A2F85A9E4A}" type="parTrans" cxnId="{1D4EFE87-A0C3-4B99-8E7A-05BE3D8061F9}">
      <dgm:prSet/>
      <dgm:spPr/>
      <dgm:t>
        <a:bodyPr/>
        <a:lstStyle/>
        <a:p>
          <a:endParaRPr lang="es-CO"/>
        </a:p>
      </dgm:t>
    </dgm:pt>
    <dgm:pt modelId="{4FB638A0-F16E-4734-AD9B-D6D6CF2AB6BA}" type="sibTrans" cxnId="{1D4EFE87-A0C3-4B99-8E7A-05BE3D8061F9}">
      <dgm:prSet/>
      <dgm:spPr/>
      <dgm:t>
        <a:bodyPr/>
        <a:lstStyle/>
        <a:p>
          <a:endParaRPr lang="es-CO"/>
        </a:p>
      </dgm:t>
    </dgm:pt>
    <dgm:pt modelId="{E8F2EA34-616A-4094-8D2F-966591C364EC}">
      <dgm:prSet phldrT="[Texto]" custT="1"/>
      <dgm:spPr/>
      <dgm:t>
        <a:bodyPr/>
        <a:lstStyle/>
        <a:p>
          <a:r>
            <a:rPr lang="es-CO" sz="2400" b="1" dirty="0">
              <a:solidFill>
                <a:schemeClr val="tx1"/>
              </a:solidFill>
            </a:rPr>
            <a:t>ASIGNACION DE MANO DE OBRA A ENTIDADES ESPECIALIZADAS PARA REALIZAR TAREAS ESPECIFICAS DENTRO DE LA ORGANIZACIÓN.</a:t>
          </a:r>
        </a:p>
      </dgm:t>
    </dgm:pt>
    <dgm:pt modelId="{D6AF3CE2-34FF-44D6-AAD8-0D59E644520A}" type="parTrans" cxnId="{282869E9-8ADA-4CA1-B7DB-6081392F9F76}">
      <dgm:prSet/>
      <dgm:spPr/>
      <dgm:t>
        <a:bodyPr/>
        <a:lstStyle/>
        <a:p>
          <a:endParaRPr lang="es-CO"/>
        </a:p>
      </dgm:t>
    </dgm:pt>
    <dgm:pt modelId="{0FE8B695-27F1-49BB-BA12-3233BFA1B4BD}" type="sibTrans" cxnId="{282869E9-8ADA-4CA1-B7DB-6081392F9F76}">
      <dgm:prSet/>
      <dgm:spPr/>
      <dgm:t>
        <a:bodyPr/>
        <a:lstStyle/>
        <a:p>
          <a:endParaRPr lang="es-CO"/>
        </a:p>
      </dgm:t>
    </dgm:pt>
    <dgm:pt modelId="{0149EF10-1223-48C9-87E2-300B07CEF131}" type="pres">
      <dgm:prSet presAssocID="{477BF855-708F-4886-B88A-DBF50D8ECFD4}" presName="composite" presStyleCnt="0">
        <dgm:presLayoutVars>
          <dgm:chMax val="1"/>
          <dgm:dir/>
          <dgm:resizeHandles val="exact"/>
        </dgm:presLayoutVars>
      </dgm:prSet>
      <dgm:spPr/>
    </dgm:pt>
    <dgm:pt modelId="{5D354984-689F-4C80-B472-AE710B37251E}" type="pres">
      <dgm:prSet presAssocID="{4877D3A5-B197-4042-93EB-D30FBBAF8335}" presName="roof" presStyleLbl="dkBgShp" presStyleIdx="0" presStyleCnt="2"/>
      <dgm:spPr/>
    </dgm:pt>
    <dgm:pt modelId="{51AD6410-2412-4167-99D4-5C98B0D971C9}" type="pres">
      <dgm:prSet presAssocID="{4877D3A5-B197-4042-93EB-D30FBBAF8335}" presName="pillars" presStyleCnt="0"/>
      <dgm:spPr/>
    </dgm:pt>
    <dgm:pt modelId="{0DDE4548-46BE-4BFC-B9CC-4EFEAB778381}" type="pres">
      <dgm:prSet presAssocID="{4877D3A5-B197-4042-93EB-D30FBBAF8335}" presName="pillar1" presStyleLbl="node1" presStyleIdx="0" presStyleCnt="3">
        <dgm:presLayoutVars>
          <dgm:bulletEnabled val="1"/>
        </dgm:presLayoutVars>
      </dgm:prSet>
      <dgm:spPr/>
    </dgm:pt>
    <dgm:pt modelId="{53034E1A-3D6A-495C-9A8B-D54214246811}" type="pres">
      <dgm:prSet presAssocID="{7198567F-A1E6-4FE9-9D14-74C3249B9623}" presName="pillarX" presStyleLbl="node1" presStyleIdx="1" presStyleCnt="3" custLinFactNeighborX="1976" custLinFactNeighborY="776">
        <dgm:presLayoutVars>
          <dgm:bulletEnabled val="1"/>
        </dgm:presLayoutVars>
      </dgm:prSet>
      <dgm:spPr/>
    </dgm:pt>
    <dgm:pt modelId="{C02BA056-7305-4E95-995B-4305D933D6E4}" type="pres">
      <dgm:prSet presAssocID="{E8F2EA34-616A-4094-8D2F-966591C364EC}" presName="pillarX" presStyleLbl="node1" presStyleIdx="2" presStyleCnt="3">
        <dgm:presLayoutVars>
          <dgm:bulletEnabled val="1"/>
        </dgm:presLayoutVars>
      </dgm:prSet>
      <dgm:spPr/>
    </dgm:pt>
    <dgm:pt modelId="{DEC897A0-78B4-4F67-94CB-9075DA7E0181}" type="pres">
      <dgm:prSet presAssocID="{4877D3A5-B197-4042-93EB-D30FBBAF8335}" presName="base" presStyleLbl="dkBgShp" presStyleIdx="1" presStyleCnt="2"/>
      <dgm:spPr/>
    </dgm:pt>
  </dgm:ptLst>
  <dgm:cxnLst>
    <dgm:cxn modelId="{08690217-6BF3-474B-8A67-42BC4C5A850A}" srcId="{4877D3A5-B197-4042-93EB-D30FBBAF8335}" destId="{308DA7D9-EF1D-40A0-BB2C-068E27EF2F97}" srcOrd="0" destOrd="0" parTransId="{D9579A42-466C-4F1E-B1B6-A3A14E860137}" sibTransId="{7E70E00A-2936-4A3B-82B1-96B24435953D}"/>
    <dgm:cxn modelId="{E9A43D2E-D385-4461-9D8C-82CF1D48B0C9}" type="presOf" srcId="{7198567F-A1E6-4FE9-9D14-74C3249B9623}" destId="{53034E1A-3D6A-495C-9A8B-D54214246811}" srcOrd="0" destOrd="0" presId="urn:microsoft.com/office/officeart/2005/8/layout/hList3"/>
    <dgm:cxn modelId="{78FAEF2E-8C9C-4E6B-8FC5-4BDE7C126CF6}" type="presOf" srcId="{4877D3A5-B197-4042-93EB-D30FBBAF8335}" destId="{5D354984-689F-4C80-B472-AE710B37251E}" srcOrd="0" destOrd="0" presId="urn:microsoft.com/office/officeart/2005/8/layout/hList3"/>
    <dgm:cxn modelId="{33B4566D-3E91-4C29-B5E6-E4C28C7654EE}" type="presOf" srcId="{308DA7D9-EF1D-40A0-BB2C-068E27EF2F97}" destId="{0DDE4548-46BE-4BFC-B9CC-4EFEAB778381}" srcOrd="0" destOrd="0" presId="urn:microsoft.com/office/officeart/2005/8/layout/hList3"/>
    <dgm:cxn modelId="{1D4EFE87-A0C3-4B99-8E7A-05BE3D8061F9}" srcId="{4877D3A5-B197-4042-93EB-D30FBBAF8335}" destId="{7198567F-A1E6-4FE9-9D14-74C3249B9623}" srcOrd="1" destOrd="0" parTransId="{E2876284-75BC-4125-8085-65A2F85A9E4A}" sibTransId="{4FB638A0-F16E-4734-AD9B-D6D6CF2AB6BA}"/>
    <dgm:cxn modelId="{62E8EDB4-5BCA-48CF-81DB-9780BFB185B2}" type="presOf" srcId="{E8F2EA34-616A-4094-8D2F-966591C364EC}" destId="{C02BA056-7305-4E95-995B-4305D933D6E4}" srcOrd="0" destOrd="0" presId="urn:microsoft.com/office/officeart/2005/8/layout/hList3"/>
    <dgm:cxn modelId="{5C45C6D8-65C0-43AE-A29C-70822D01E1C4}" srcId="{477BF855-708F-4886-B88A-DBF50D8ECFD4}" destId="{4877D3A5-B197-4042-93EB-D30FBBAF8335}" srcOrd="0" destOrd="0" parTransId="{2A50D58A-EE62-4D2A-81B6-3815C8EAC3DD}" sibTransId="{804C5658-B78F-4C8D-9806-548360232EF4}"/>
    <dgm:cxn modelId="{A46244DA-7BA9-4B9A-A269-8A98B0BBA026}" type="presOf" srcId="{477BF855-708F-4886-B88A-DBF50D8ECFD4}" destId="{0149EF10-1223-48C9-87E2-300B07CEF131}" srcOrd="0" destOrd="0" presId="urn:microsoft.com/office/officeart/2005/8/layout/hList3"/>
    <dgm:cxn modelId="{282869E9-8ADA-4CA1-B7DB-6081392F9F76}" srcId="{4877D3A5-B197-4042-93EB-D30FBBAF8335}" destId="{E8F2EA34-616A-4094-8D2F-966591C364EC}" srcOrd="2" destOrd="0" parTransId="{D6AF3CE2-34FF-44D6-AAD8-0D59E644520A}" sibTransId="{0FE8B695-27F1-49BB-BA12-3233BFA1B4BD}"/>
    <dgm:cxn modelId="{1CAFC072-B00F-4303-AC11-FE85E100DF63}" type="presParOf" srcId="{0149EF10-1223-48C9-87E2-300B07CEF131}" destId="{5D354984-689F-4C80-B472-AE710B37251E}" srcOrd="0" destOrd="0" presId="urn:microsoft.com/office/officeart/2005/8/layout/hList3"/>
    <dgm:cxn modelId="{48469BB1-F2BA-487C-99AA-41A1A4B93E21}" type="presParOf" srcId="{0149EF10-1223-48C9-87E2-300B07CEF131}" destId="{51AD6410-2412-4167-99D4-5C98B0D971C9}" srcOrd="1" destOrd="0" presId="urn:microsoft.com/office/officeart/2005/8/layout/hList3"/>
    <dgm:cxn modelId="{00F5CC2D-0147-4966-9FE7-0F17B41ECA8B}" type="presParOf" srcId="{51AD6410-2412-4167-99D4-5C98B0D971C9}" destId="{0DDE4548-46BE-4BFC-B9CC-4EFEAB778381}" srcOrd="0" destOrd="0" presId="urn:microsoft.com/office/officeart/2005/8/layout/hList3"/>
    <dgm:cxn modelId="{D93C90A6-F7DC-48EC-9199-4AAF3A34A037}" type="presParOf" srcId="{51AD6410-2412-4167-99D4-5C98B0D971C9}" destId="{53034E1A-3D6A-495C-9A8B-D54214246811}" srcOrd="1" destOrd="0" presId="urn:microsoft.com/office/officeart/2005/8/layout/hList3"/>
    <dgm:cxn modelId="{388F41BA-ACFA-498F-BA44-42004BAF01FC}" type="presParOf" srcId="{51AD6410-2412-4167-99D4-5C98B0D971C9}" destId="{C02BA056-7305-4E95-995B-4305D933D6E4}" srcOrd="2" destOrd="0" presId="urn:microsoft.com/office/officeart/2005/8/layout/hList3"/>
    <dgm:cxn modelId="{B776AB11-6466-4198-B74B-A2AA71776BA1}" type="presParOf" srcId="{0149EF10-1223-48C9-87E2-300B07CEF131}" destId="{DEC897A0-78B4-4F67-94CB-9075DA7E0181}"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D527308A-AB65-48B3-B51D-03387B42D94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CO"/>
        </a:p>
      </dgm:t>
    </dgm:pt>
    <dgm:pt modelId="{0372F808-1E88-4F4D-AEA2-2974DEE20411}">
      <dgm:prSet phldrT="[Texto]" custT="1"/>
      <dgm:spPr/>
      <dgm:t>
        <a:bodyPr vert="vert270"/>
        <a:lstStyle/>
        <a:p>
          <a:pPr algn="ctr"/>
          <a:r>
            <a:rPr lang="es-CO" sz="4400" b="1" dirty="0"/>
            <a:t>CONTRATO DE PRESTACION DE SERVICIOS.</a:t>
          </a:r>
        </a:p>
      </dgm:t>
    </dgm:pt>
    <dgm:pt modelId="{CA7C8ACF-6801-4FF9-8C33-BD08B2A7A402}" type="parTrans" cxnId="{96F050A6-695E-4C91-B454-E3050AE347EF}">
      <dgm:prSet/>
      <dgm:spPr/>
      <dgm:t>
        <a:bodyPr/>
        <a:lstStyle/>
        <a:p>
          <a:endParaRPr lang="es-CO"/>
        </a:p>
      </dgm:t>
    </dgm:pt>
    <dgm:pt modelId="{D2365337-B78A-4BC5-BD56-B11BE3B15D42}" type="sibTrans" cxnId="{96F050A6-695E-4C91-B454-E3050AE347EF}">
      <dgm:prSet/>
      <dgm:spPr/>
      <dgm:t>
        <a:bodyPr/>
        <a:lstStyle/>
        <a:p>
          <a:endParaRPr lang="es-CO"/>
        </a:p>
      </dgm:t>
    </dgm:pt>
    <dgm:pt modelId="{1BC1C084-F21F-4C4A-8BDA-4EABD80FB3B2}">
      <dgm:prSet phldrT="[Texto]" custT="1"/>
      <dgm:spPr>
        <a:solidFill>
          <a:srgbClr val="FFFF00"/>
        </a:solidFill>
      </dgm:spPr>
      <dgm:t>
        <a:bodyPr/>
        <a:lstStyle/>
        <a:p>
          <a:pPr algn="ctr"/>
          <a:r>
            <a:rPr lang="es-CO" sz="2800" b="1" dirty="0">
              <a:solidFill>
                <a:schemeClr val="tx1"/>
              </a:solidFill>
            </a:rPr>
            <a:t>SE PUEDEN CLASIFICAR COMO UNA FORMA DE PRESTAR SERVICIOS QUE SE PRETENDE DEJAR POR FUERA DEL MODO DE VINCULACION LABORAL.</a:t>
          </a:r>
        </a:p>
      </dgm:t>
    </dgm:pt>
    <dgm:pt modelId="{F1FEA202-A0D5-4DF0-B754-0AD8A8669C92}" type="parTrans" cxnId="{117672FF-38FB-4A6B-854C-7FE776FE6A1E}">
      <dgm:prSet/>
      <dgm:spPr/>
      <dgm:t>
        <a:bodyPr/>
        <a:lstStyle/>
        <a:p>
          <a:endParaRPr lang="es-CO"/>
        </a:p>
      </dgm:t>
    </dgm:pt>
    <dgm:pt modelId="{9AF8C7DF-2A11-4E62-B04C-63DED59E0712}" type="sibTrans" cxnId="{117672FF-38FB-4A6B-854C-7FE776FE6A1E}">
      <dgm:prSet/>
      <dgm:spPr/>
      <dgm:t>
        <a:bodyPr/>
        <a:lstStyle/>
        <a:p>
          <a:endParaRPr lang="es-CO"/>
        </a:p>
      </dgm:t>
    </dgm:pt>
    <dgm:pt modelId="{EA339B25-F9CF-45F3-9896-68667A554F87}">
      <dgm:prSet phldrT="[Texto]" custT="1"/>
      <dgm:spPr>
        <a:solidFill>
          <a:srgbClr val="00B0F0"/>
        </a:solidFill>
      </dgm:spPr>
      <dgm:t>
        <a:bodyPr/>
        <a:lstStyle/>
        <a:p>
          <a:r>
            <a:rPr lang="es-CO" sz="2400" b="1" dirty="0">
              <a:solidFill>
                <a:schemeClr val="tx1"/>
              </a:solidFill>
            </a:rPr>
            <a:t>LA UNICA Y EXCLSUIVA MENCION LEGAL  SE ENCUENTRA EN EL CAMPO DE LOS SERVIDORES PÚBLICOS. </a:t>
          </a:r>
        </a:p>
        <a:p>
          <a:r>
            <a:rPr lang="es-CO" sz="2400" b="1" dirty="0" err="1">
              <a:solidFill>
                <a:schemeClr val="tx1"/>
              </a:solidFill>
            </a:rPr>
            <a:t>Num</a:t>
          </a:r>
          <a:r>
            <a:rPr lang="es-CO" sz="2400" b="1" dirty="0">
              <a:solidFill>
                <a:schemeClr val="tx1"/>
              </a:solidFill>
            </a:rPr>
            <a:t>. 3 ART. 32 LEY 80/93</a:t>
          </a:r>
        </a:p>
      </dgm:t>
    </dgm:pt>
    <dgm:pt modelId="{1ACA7269-3F71-4898-808F-06A968B3DBFB}" type="parTrans" cxnId="{F19502D2-D32B-40D1-BA9F-4B8C8611A7F9}">
      <dgm:prSet/>
      <dgm:spPr/>
      <dgm:t>
        <a:bodyPr/>
        <a:lstStyle/>
        <a:p>
          <a:endParaRPr lang="es-CO"/>
        </a:p>
      </dgm:t>
    </dgm:pt>
    <dgm:pt modelId="{6C169D1A-7B85-4605-9ED3-5A8E123AC595}" type="sibTrans" cxnId="{F19502D2-D32B-40D1-BA9F-4B8C8611A7F9}">
      <dgm:prSet/>
      <dgm:spPr/>
      <dgm:t>
        <a:bodyPr/>
        <a:lstStyle/>
        <a:p>
          <a:endParaRPr lang="es-CO"/>
        </a:p>
      </dgm:t>
    </dgm:pt>
    <dgm:pt modelId="{D0E307AC-151E-4F49-9A42-1E6D014D3A31}">
      <dgm:prSet phldrT="[Texto]" custT="1"/>
      <dgm:spPr>
        <a:solidFill>
          <a:srgbClr val="FFC000"/>
        </a:solidFill>
      </dgm:spPr>
      <dgm:t>
        <a:bodyPr/>
        <a:lstStyle/>
        <a:p>
          <a:r>
            <a:rPr lang="es-CO" sz="2400" b="1" dirty="0">
              <a:solidFill>
                <a:schemeClr val="tx1"/>
              </a:solidFill>
            </a:rPr>
            <a:t>A NIVEL PRIVADO: PRESTACION DE SERVICIOS INDEPENDIENTES.</a:t>
          </a:r>
        </a:p>
        <a:p>
          <a:r>
            <a:rPr lang="es-CO" sz="2400" b="1" dirty="0">
              <a:solidFill>
                <a:schemeClr val="tx1"/>
              </a:solidFill>
            </a:rPr>
            <a:t>CONTRATO COMERCIAL O CIVIL ATIPICO E INNOMINDO.</a:t>
          </a:r>
        </a:p>
        <a:p>
          <a:r>
            <a:rPr lang="es-CO" sz="2400" b="1" dirty="0">
              <a:solidFill>
                <a:schemeClr val="tx1"/>
              </a:solidFill>
            </a:rPr>
            <a:t>CONFRONTAN CON LAS NORMAS LABORALES: SE ENCUENTRA ANTE UNA RELACIÓN LABORAL.</a:t>
          </a:r>
        </a:p>
      </dgm:t>
    </dgm:pt>
    <dgm:pt modelId="{78DE6C88-201E-49E2-B403-0AF51611BAA0}" type="parTrans" cxnId="{89605FD5-C45F-43E1-9442-A67476C1C754}">
      <dgm:prSet/>
      <dgm:spPr/>
      <dgm:t>
        <a:bodyPr/>
        <a:lstStyle/>
        <a:p>
          <a:endParaRPr lang="es-CO"/>
        </a:p>
      </dgm:t>
    </dgm:pt>
    <dgm:pt modelId="{1F02AACC-D684-4BAC-AF2B-32737EE63807}" type="sibTrans" cxnId="{89605FD5-C45F-43E1-9442-A67476C1C754}">
      <dgm:prSet/>
      <dgm:spPr/>
      <dgm:t>
        <a:bodyPr/>
        <a:lstStyle/>
        <a:p>
          <a:endParaRPr lang="es-CO"/>
        </a:p>
      </dgm:t>
    </dgm:pt>
    <dgm:pt modelId="{E31D164F-6B3C-4849-BAC7-6A9629D8ADB5}" type="pres">
      <dgm:prSet presAssocID="{D527308A-AB65-48B3-B51D-03387B42D942}" presName="vert0" presStyleCnt="0">
        <dgm:presLayoutVars>
          <dgm:dir/>
          <dgm:animOne val="branch"/>
          <dgm:animLvl val="lvl"/>
        </dgm:presLayoutVars>
      </dgm:prSet>
      <dgm:spPr/>
    </dgm:pt>
    <dgm:pt modelId="{61F7ADD9-8430-4E22-BA41-9E7A52620F05}" type="pres">
      <dgm:prSet presAssocID="{0372F808-1E88-4F4D-AEA2-2974DEE20411}" presName="thickLine" presStyleLbl="alignNode1" presStyleIdx="0" presStyleCnt="1"/>
      <dgm:spPr/>
    </dgm:pt>
    <dgm:pt modelId="{F75413BF-5316-4910-8D01-C638F43B57B5}" type="pres">
      <dgm:prSet presAssocID="{0372F808-1E88-4F4D-AEA2-2974DEE20411}" presName="horz1" presStyleCnt="0"/>
      <dgm:spPr/>
    </dgm:pt>
    <dgm:pt modelId="{8E7A5E84-9C60-4891-89E3-C1047915B865}" type="pres">
      <dgm:prSet presAssocID="{0372F808-1E88-4F4D-AEA2-2974DEE20411}" presName="tx1" presStyleLbl="revTx" presStyleIdx="0" presStyleCnt="4"/>
      <dgm:spPr/>
    </dgm:pt>
    <dgm:pt modelId="{FF222DEF-65FB-4B62-9A1D-14E4F15EF1CD}" type="pres">
      <dgm:prSet presAssocID="{0372F808-1E88-4F4D-AEA2-2974DEE20411}" presName="vert1" presStyleCnt="0"/>
      <dgm:spPr/>
    </dgm:pt>
    <dgm:pt modelId="{B8AE5B4B-903D-44F5-948C-A1538BA834CB}" type="pres">
      <dgm:prSet presAssocID="{1BC1C084-F21F-4C4A-8BDA-4EABD80FB3B2}" presName="vertSpace2a" presStyleCnt="0"/>
      <dgm:spPr/>
    </dgm:pt>
    <dgm:pt modelId="{44FCA950-1229-47D4-A5F1-96129487AC4B}" type="pres">
      <dgm:prSet presAssocID="{1BC1C084-F21F-4C4A-8BDA-4EABD80FB3B2}" presName="horz2" presStyleCnt="0"/>
      <dgm:spPr/>
    </dgm:pt>
    <dgm:pt modelId="{CF83821B-2C0D-4E58-B9B5-01957CB02CDA}" type="pres">
      <dgm:prSet presAssocID="{1BC1C084-F21F-4C4A-8BDA-4EABD80FB3B2}" presName="horzSpace2" presStyleCnt="0"/>
      <dgm:spPr/>
    </dgm:pt>
    <dgm:pt modelId="{56B2E24A-9FDE-401F-8FF0-E4333DBE44BB}" type="pres">
      <dgm:prSet presAssocID="{1BC1C084-F21F-4C4A-8BDA-4EABD80FB3B2}" presName="tx2" presStyleLbl="revTx" presStyleIdx="1" presStyleCnt="4"/>
      <dgm:spPr/>
    </dgm:pt>
    <dgm:pt modelId="{17FCAD2C-B507-4D91-B2A7-86E05F205082}" type="pres">
      <dgm:prSet presAssocID="{1BC1C084-F21F-4C4A-8BDA-4EABD80FB3B2}" presName="vert2" presStyleCnt="0"/>
      <dgm:spPr/>
    </dgm:pt>
    <dgm:pt modelId="{E4C7D613-2B3F-4FE7-893D-412F9C2A36EA}" type="pres">
      <dgm:prSet presAssocID="{1BC1C084-F21F-4C4A-8BDA-4EABD80FB3B2}" presName="thinLine2b" presStyleLbl="callout" presStyleIdx="0" presStyleCnt="3"/>
      <dgm:spPr/>
    </dgm:pt>
    <dgm:pt modelId="{9BFB94A3-404F-4A4C-97AE-CC58E5253467}" type="pres">
      <dgm:prSet presAssocID="{1BC1C084-F21F-4C4A-8BDA-4EABD80FB3B2}" presName="vertSpace2b" presStyleCnt="0"/>
      <dgm:spPr/>
    </dgm:pt>
    <dgm:pt modelId="{3E5F8D42-ADDC-4BE6-BD34-E40509083ECC}" type="pres">
      <dgm:prSet presAssocID="{EA339B25-F9CF-45F3-9896-68667A554F87}" presName="horz2" presStyleCnt="0"/>
      <dgm:spPr/>
    </dgm:pt>
    <dgm:pt modelId="{6B70EDB0-B675-4D20-8409-98B73769EF73}" type="pres">
      <dgm:prSet presAssocID="{EA339B25-F9CF-45F3-9896-68667A554F87}" presName="horzSpace2" presStyleCnt="0"/>
      <dgm:spPr/>
    </dgm:pt>
    <dgm:pt modelId="{5D3385F7-CEE6-46B7-B254-87AC26A0D360}" type="pres">
      <dgm:prSet presAssocID="{EA339B25-F9CF-45F3-9896-68667A554F87}" presName="tx2" presStyleLbl="revTx" presStyleIdx="2" presStyleCnt="4"/>
      <dgm:spPr/>
    </dgm:pt>
    <dgm:pt modelId="{68E3FFBE-C33D-474C-B69B-530C9006DBE8}" type="pres">
      <dgm:prSet presAssocID="{EA339B25-F9CF-45F3-9896-68667A554F87}" presName="vert2" presStyleCnt="0"/>
      <dgm:spPr/>
    </dgm:pt>
    <dgm:pt modelId="{4200BF1C-103B-4BC4-970B-7F80E92CAC12}" type="pres">
      <dgm:prSet presAssocID="{EA339B25-F9CF-45F3-9896-68667A554F87}" presName="thinLine2b" presStyleLbl="callout" presStyleIdx="1" presStyleCnt="3"/>
      <dgm:spPr/>
    </dgm:pt>
    <dgm:pt modelId="{9C2AA77F-42C1-4F78-A92D-89647446D758}" type="pres">
      <dgm:prSet presAssocID="{EA339B25-F9CF-45F3-9896-68667A554F87}" presName="vertSpace2b" presStyleCnt="0"/>
      <dgm:spPr/>
    </dgm:pt>
    <dgm:pt modelId="{2895587F-E371-4AEE-AC9B-F7B665F1EFF6}" type="pres">
      <dgm:prSet presAssocID="{D0E307AC-151E-4F49-9A42-1E6D014D3A31}" presName="horz2" presStyleCnt="0"/>
      <dgm:spPr/>
    </dgm:pt>
    <dgm:pt modelId="{CEAB1F31-E9DD-4ADA-A5E7-A966D14F330F}" type="pres">
      <dgm:prSet presAssocID="{D0E307AC-151E-4F49-9A42-1E6D014D3A31}" presName="horzSpace2" presStyleCnt="0"/>
      <dgm:spPr/>
    </dgm:pt>
    <dgm:pt modelId="{9E980D77-659B-497D-9B3F-5D8293313104}" type="pres">
      <dgm:prSet presAssocID="{D0E307AC-151E-4F49-9A42-1E6D014D3A31}" presName="tx2" presStyleLbl="revTx" presStyleIdx="3" presStyleCnt="4"/>
      <dgm:spPr/>
    </dgm:pt>
    <dgm:pt modelId="{FD68D529-1CFC-4E96-BF2A-AA53E6FEAC5F}" type="pres">
      <dgm:prSet presAssocID="{D0E307AC-151E-4F49-9A42-1E6D014D3A31}" presName="vert2" presStyleCnt="0"/>
      <dgm:spPr/>
    </dgm:pt>
    <dgm:pt modelId="{9F137568-F86F-428A-94FD-407BB159F2FC}" type="pres">
      <dgm:prSet presAssocID="{D0E307AC-151E-4F49-9A42-1E6D014D3A31}" presName="thinLine2b" presStyleLbl="callout" presStyleIdx="2" presStyleCnt="3"/>
      <dgm:spPr/>
    </dgm:pt>
    <dgm:pt modelId="{280D7738-20D4-4C62-A272-42D6EB88F590}" type="pres">
      <dgm:prSet presAssocID="{D0E307AC-151E-4F49-9A42-1E6D014D3A31}" presName="vertSpace2b" presStyleCnt="0"/>
      <dgm:spPr/>
    </dgm:pt>
  </dgm:ptLst>
  <dgm:cxnLst>
    <dgm:cxn modelId="{D0396507-6A02-40B8-A6B3-88287DDE959C}" type="presOf" srcId="{1BC1C084-F21F-4C4A-8BDA-4EABD80FB3B2}" destId="{56B2E24A-9FDE-401F-8FF0-E4333DBE44BB}" srcOrd="0" destOrd="0" presId="urn:microsoft.com/office/officeart/2008/layout/LinedList"/>
    <dgm:cxn modelId="{74EBBE5E-E962-40D2-8498-936BA4E3243C}" type="presOf" srcId="{EA339B25-F9CF-45F3-9896-68667A554F87}" destId="{5D3385F7-CEE6-46B7-B254-87AC26A0D360}" srcOrd="0" destOrd="0" presId="urn:microsoft.com/office/officeart/2008/layout/LinedList"/>
    <dgm:cxn modelId="{1CFC5545-D254-4AEC-8660-38FD1DBACEEF}" type="presOf" srcId="{0372F808-1E88-4F4D-AEA2-2974DEE20411}" destId="{8E7A5E84-9C60-4891-89E3-C1047915B865}" srcOrd="0" destOrd="0" presId="urn:microsoft.com/office/officeart/2008/layout/LinedList"/>
    <dgm:cxn modelId="{7AF11EA3-C92D-4489-B791-65A4AA5441CB}" type="presOf" srcId="{D527308A-AB65-48B3-B51D-03387B42D942}" destId="{E31D164F-6B3C-4849-BAC7-6A9629D8ADB5}" srcOrd="0" destOrd="0" presId="urn:microsoft.com/office/officeart/2008/layout/LinedList"/>
    <dgm:cxn modelId="{96F050A6-695E-4C91-B454-E3050AE347EF}" srcId="{D527308A-AB65-48B3-B51D-03387B42D942}" destId="{0372F808-1E88-4F4D-AEA2-2974DEE20411}" srcOrd="0" destOrd="0" parTransId="{CA7C8ACF-6801-4FF9-8C33-BD08B2A7A402}" sibTransId="{D2365337-B78A-4BC5-BD56-B11BE3B15D42}"/>
    <dgm:cxn modelId="{F19502D2-D32B-40D1-BA9F-4B8C8611A7F9}" srcId="{0372F808-1E88-4F4D-AEA2-2974DEE20411}" destId="{EA339B25-F9CF-45F3-9896-68667A554F87}" srcOrd="1" destOrd="0" parTransId="{1ACA7269-3F71-4898-808F-06A968B3DBFB}" sibTransId="{6C169D1A-7B85-4605-9ED3-5A8E123AC595}"/>
    <dgm:cxn modelId="{89605FD5-C45F-43E1-9442-A67476C1C754}" srcId="{0372F808-1E88-4F4D-AEA2-2974DEE20411}" destId="{D0E307AC-151E-4F49-9A42-1E6D014D3A31}" srcOrd="2" destOrd="0" parTransId="{78DE6C88-201E-49E2-B403-0AF51611BAA0}" sibTransId="{1F02AACC-D684-4BAC-AF2B-32737EE63807}"/>
    <dgm:cxn modelId="{433B70DC-6CAD-48AD-982B-C44214D77D60}" type="presOf" srcId="{D0E307AC-151E-4F49-9A42-1E6D014D3A31}" destId="{9E980D77-659B-497D-9B3F-5D8293313104}" srcOrd="0" destOrd="0" presId="urn:microsoft.com/office/officeart/2008/layout/LinedList"/>
    <dgm:cxn modelId="{117672FF-38FB-4A6B-854C-7FE776FE6A1E}" srcId="{0372F808-1E88-4F4D-AEA2-2974DEE20411}" destId="{1BC1C084-F21F-4C4A-8BDA-4EABD80FB3B2}" srcOrd="0" destOrd="0" parTransId="{F1FEA202-A0D5-4DF0-B754-0AD8A8669C92}" sibTransId="{9AF8C7DF-2A11-4E62-B04C-63DED59E0712}"/>
    <dgm:cxn modelId="{6BF11FB6-3692-4D20-A09A-C670409CBD41}" type="presParOf" srcId="{E31D164F-6B3C-4849-BAC7-6A9629D8ADB5}" destId="{61F7ADD9-8430-4E22-BA41-9E7A52620F05}" srcOrd="0" destOrd="0" presId="urn:microsoft.com/office/officeart/2008/layout/LinedList"/>
    <dgm:cxn modelId="{0AFB849B-628C-4ECE-95A8-FC4EE6B9DCD6}" type="presParOf" srcId="{E31D164F-6B3C-4849-BAC7-6A9629D8ADB5}" destId="{F75413BF-5316-4910-8D01-C638F43B57B5}" srcOrd="1" destOrd="0" presId="urn:microsoft.com/office/officeart/2008/layout/LinedList"/>
    <dgm:cxn modelId="{078A0C12-2CFD-4BE8-B50A-8E89E1B34CBC}" type="presParOf" srcId="{F75413BF-5316-4910-8D01-C638F43B57B5}" destId="{8E7A5E84-9C60-4891-89E3-C1047915B865}" srcOrd="0" destOrd="0" presId="urn:microsoft.com/office/officeart/2008/layout/LinedList"/>
    <dgm:cxn modelId="{F3F2F8A8-005A-4C0C-A707-E8DF40B511C4}" type="presParOf" srcId="{F75413BF-5316-4910-8D01-C638F43B57B5}" destId="{FF222DEF-65FB-4B62-9A1D-14E4F15EF1CD}" srcOrd="1" destOrd="0" presId="urn:microsoft.com/office/officeart/2008/layout/LinedList"/>
    <dgm:cxn modelId="{64BD8497-867C-4B92-910C-8CC7D7801B2D}" type="presParOf" srcId="{FF222DEF-65FB-4B62-9A1D-14E4F15EF1CD}" destId="{B8AE5B4B-903D-44F5-948C-A1538BA834CB}" srcOrd="0" destOrd="0" presId="urn:microsoft.com/office/officeart/2008/layout/LinedList"/>
    <dgm:cxn modelId="{B22ABF36-C73A-4D8D-9140-E3688D9192AE}" type="presParOf" srcId="{FF222DEF-65FB-4B62-9A1D-14E4F15EF1CD}" destId="{44FCA950-1229-47D4-A5F1-96129487AC4B}" srcOrd="1" destOrd="0" presId="urn:microsoft.com/office/officeart/2008/layout/LinedList"/>
    <dgm:cxn modelId="{EB8318F7-A53A-4F15-9477-BE58E62385BC}" type="presParOf" srcId="{44FCA950-1229-47D4-A5F1-96129487AC4B}" destId="{CF83821B-2C0D-4E58-B9B5-01957CB02CDA}" srcOrd="0" destOrd="0" presId="urn:microsoft.com/office/officeart/2008/layout/LinedList"/>
    <dgm:cxn modelId="{55BF7D58-0481-4120-A6E6-2E7EE320A169}" type="presParOf" srcId="{44FCA950-1229-47D4-A5F1-96129487AC4B}" destId="{56B2E24A-9FDE-401F-8FF0-E4333DBE44BB}" srcOrd="1" destOrd="0" presId="urn:microsoft.com/office/officeart/2008/layout/LinedList"/>
    <dgm:cxn modelId="{6122BD79-D7A0-4A96-961B-46EE4EA92623}" type="presParOf" srcId="{44FCA950-1229-47D4-A5F1-96129487AC4B}" destId="{17FCAD2C-B507-4D91-B2A7-86E05F205082}" srcOrd="2" destOrd="0" presId="urn:microsoft.com/office/officeart/2008/layout/LinedList"/>
    <dgm:cxn modelId="{C9E2F694-C707-4BA2-BA6D-3D1E446CBEA9}" type="presParOf" srcId="{FF222DEF-65FB-4B62-9A1D-14E4F15EF1CD}" destId="{E4C7D613-2B3F-4FE7-893D-412F9C2A36EA}" srcOrd="2" destOrd="0" presId="urn:microsoft.com/office/officeart/2008/layout/LinedList"/>
    <dgm:cxn modelId="{EF908252-B6E0-46AC-A371-2F9A7972B337}" type="presParOf" srcId="{FF222DEF-65FB-4B62-9A1D-14E4F15EF1CD}" destId="{9BFB94A3-404F-4A4C-97AE-CC58E5253467}" srcOrd="3" destOrd="0" presId="urn:microsoft.com/office/officeart/2008/layout/LinedList"/>
    <dgm:cxn modelId="{E7C969CD-025F-456C-BF90-C617AF6E6595}" type="presParOf" srcId="{FF222DEF-65FB-4B62-9A1D-14E4F15EF1CD}" destId="{3E5F8D42-ADDC-4BE6-BD34-E40509083ECC}" srcOrd="4" destOrd="0" presId="urn:microsoft.com/office/officeart/2008/layout/LinedList"/>
    <dgm:cxn modelId="{D01FC973-1CEA-423B-9828-C808917D1EC1}" type="presParOf" srcId="{3E5F8D42-ADDC-4BE6-BD34-E40509083ECC}" destId="{6B70EDB0-B675-4D20-8409-98B73769EF73}" srcOrd="0" destOrd="0" presId="urn:microsoft.com/office/officeart/2008/layout/LinedList"/>
    <dgm:cxn modelId="{72BABB4F-8B1A-4EFF-94D0-DBCFC20EDB10}" type="presParOf" srcId="{3E5F8D42-ADDC-4BE6-BD34-E40509083ECC}" destId="{5D3385F7-CEE6-46B7-B254-87AC26A0D360}" srcOrd="1" destOrd="0" presId="urn:microsoft.com/office/officeart/2008/layout/LinedList"/>
    <dgm:cxn modelId="{B29B79CE-63AD-40A8-835C-F319B92F16EB}" type="presParOf" srcId="{3E5F8D42-ADDC-4BE6-BD34-E40509083ECC}" destId="{68E3FFBE-C33D-474C-B69B-530C9006DBE8}" srcOrd="2" destOrd="0" presId="urn:microsoft.com/office/officeart/2008/layout/LinedList"/>
    <dgm:cxn modelId="{856FA501-D4C1-418C-BC62-112466008126}" type="presParOf" srcId="{FF222DEF-65FB-4B62-9A1D-14E4F15EF1CD}" destId="{4200BF1C-103B-4BC4-970B-7F80E92CAC12}" srcOrd="5" destOrd="0" presId="urn:microsoft.com/office/officeart/2008/layout/LinedList"/>
    <dgm:cxn modelId="{988AACD3-16D0-415C-92EC-296B24AE3592}" type="presParOf" srcId="{FF222DEF-65FB-4B62-9A1D-14E4F15EF1CD}" destId="{9C2AA77F-42C1-4F78-A92D-89647446D758}" srcOrd="6" destOrd="0" presId="urn:microsoft.com/office/officeart/2008/layout/LinedList"/>
    <dgm:cxn modelId="{FC410384-5EAA-4874-A978-EC5E30A63ADF}" type="presParOf" srcId="{FF222DEF-65FB-4B62-9A1D-14E4F15EF1CD}" destId="{2895587F-E371-4AEE-AC9B-F7B665F1EFF6}" srcOrd="7" destOrd="0" presId="urn:microsoft.com/office/officeart/2008/layout/LinedList"/>
    <dgm:cxn modelId="{EF9C0D9C-DE86-4AB5-BB60-E76B0C764AF5}" type="presParOf" srcId="{2895587F-E371-4AEE-AC9B-F7B665F1EFF6}" destId="{CEAB1F31-E9DD-4ADA-A5E7-A966D14F330F}" srcOrd="0" destOrd="0" presId="urn:microsoft.com/office/officeart/2008/layout/LinedList"/>
    <dgm:cxn modelId="{8DD515A0-F129-4200-80E0-5F6CDF6EA621}" type="presParOf" srcId="{2895587F-E371-4AEE-AC9B-F7B665F1EFF6}" destId="{9E980D77-659B-497D-9B3F-5D8293313104}" srcOrd="1" destOrd="0" presId="urn:microsoft.com/office/officeart/2008/layout/LinedList"/>
    <dgm:cxn modelId="{7D0B0B97-7971-4B29-9473-CC37B5D68211}" type="presParOf" srcId="{2895587F-E371-4AEE-AC9B-F7B665F1EFF6}" destId="{FD68D529-1CFC-4E96-BF2A-AA53E6FEAC5F}" srcOrd="2" destOrd="0" presId="urn:microsoft.com/office/officeart/2008/layout/LinedList"/>
    <dgm:cxn modelId="{76913DFD-7345-4EF5-9BB7-C22BD9196DAB}" type="presParOf" srcId="{FF222DEF-65FB-4B62-9A1D-14E4F15EF1CD}" destId="{9F137568-F86F-428A-94FD-407BB159F2FC}" srcOrd="8" destOrd="0" presId="urn:microsoft.com/office/officeart/2008/layout/LinedList"/>
    <dgm:cxn modelId="{57D730C9-9AE5-42DF-95A5-C48115064EFA}" type="presParOf" srcId="{FF222DEF-65FB-4B62-9A1D-14E4F15EF1CD}" destId="{280D7738-20D4-4C62-A272-42D6EB88F590}"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2B9CE15F-299F-4A27-B292-F55EAEF019B5}"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s-CO"/>
        </a:p>
      </dgm:t>
    </dgm:pt>
    <dgm:pt modelId="{00AAAB77-142E-42C8-9725-CC3CA3CBC053}">
      <dgm:prSet phldrT="[Texto]" custT="1"/>
      <dgm:spPr/>
      <dgm:t>
        <a:bodyPr/>
        <a:lstStyle/>
        <a:p>
          <a:r>
            <a:rPr lang="es-CO" sz="2800" b="1" dirty="0"/>
            <a:t>POSIBILITA LA CIRCULACION Y DISTRIBUCION DE BIENES Y SERVICIOS, PERMITIENDO SEGURIDAD A LA INVERSION DE UN COMERCIANTE.</a:t>
          </a:r>
        </a:p>
      </dgm:t>
    </dgm:pt>
    <dgm:pt modelId="{6049EB6F-B255-4A8D-834E-F88DB26BC883}" type="parTrans" cxnId="{45CA1075-A4D8-4650-B3F5-F2B8B6090CE6}">
      <dgm:prSet/>
      <dgm:spPr/>
      <dgm:t>
        <a:bodyPr/>
        <a:lstStyle/>
        <a:p>
          <a:endParaRPr lang="es-CO"/>
        </a:p>
      </dgm:t>
    </dgm:pt>
    <dgm:pt modelId="{0FE2C9F0-2B01-444A-9314-4FD562DDECBE}" type="sibTrans" cxnId="{45CA1075-A4D8-4650-B3F5-F2B8B6090CE6}">
      <dgm:prSet/>
      <dgm:spPr/>
      <dgm:t>
        <a:bodyPr/>
        <a:lstStyle/>
        <a:p>
          <a:endParaRPr lang="es-CO"/>
        </a:p>
      </dgm:t>
    </dgm:pt>
    <dgm:pt modelId="{A8869827-B056-42D8-91DB-B0119CCE922F}">
      <dgm:prSet phldrT="[Texto]" custT="1"/>
      <dgm:spPr/>
      <dgm:t>
        <a:bodyPr/>
        <a:lstStyle/>
        <a:p>
          <a:r>
            <a:rPr lang="es-CO" sz="2800" b="1" dirty="0">
              <a:solidFill>
                <a:schemeClr val="tx1"/>
              </a:solidFill>
            </a:rPr>
            <a:t>CONTRATO ATIPICO. NO TIENE REGULACION NACIONAL. SE DEBE ATENER A LO QUE EN EL CONTRATO SE ACUERDE.</a:t>
          </a:r>
        </a:p>
        <a:p>
          <a:r>
            <a:rPr lang="es-CO" sz="2800" b="1" dirty="0">
              <a:solidFill>
                <a:schemeClr val="tx1"/>
              </a:solidFill>
            </a:rPr>
            <a:t>PUEDE TENER IMPLICACIONES LABORALES.</a:t>
          </a:r>
        </a:p>
      </dgm:t>
    </dgm:pt>
    <dgm:pt modelId="{CB358390-F947-465D-B0B9-93F8CF754C87}" type="parTrans" cxnId="{230336F8-8EDA-4330-8B96-CED657C6A533}">
      <dgm:prSet/>
      <dgm:spPr/>
      <dgm:t>
        <a:bodyPr/>
        <a:lstStyle/>
        <a:p>
          <a:endParaRPr lang="es-CO"/>
        </a:p>
      </dgm:t>
    </dgm:pt>
    <dgm:pt modelId="{F3715C56-8C7E-43C4-9E89-A7911C17677E}" type="sibTrans" cxnId="{230336F8-8EDA-4330-8B96-CED657C6A533}">
      <dgm:prSet/>
      <dgm:spPr/>
      <dgm:t>
        <a:bodyPr/>
        <a:lstStyle/>
        <a:p>
          <a:endParaRPr lang="es-CO"/>
        </a:p>
      </dgm:t>
    </dgm:pt>
    <dgm:pt modelId="{FCFDC6B1-2422-4CEB-BFAE-BF5A0F515A71}">
      <dgm:prSet phldrT="[Texto]" custT="1"/>
      <dgm:spPr/>
      <dgm:t>
        <a:bodyPr/>
        <a:lstStyle/>
        <a:p>
          <a:r>
            <a:rPr lang="es-CO" sz="2800" b="1" dirty="0">
              <a:solidFill>
                <a:schemeClr val="tx1"/>
              </a:solidFill>
            </a:rPr>
            <a:t>SE OFRECE UN PRODUCTO O SERVICIO QUE YA ES CONOCIDO Y QUE HA PENETRADO EN EL MERCADO.</a:t>
          </a:r>
        </a:p>
      </dgm:t>
    </dgm:pt>
    <dgm:pt modelId="{9F0DF047-CABB-429C-B7B7-B1E6E548DFDE}" type="parTrans" cxnId="{8CFF2AA2-5FB1-45B0-A62F-D0C2D9ADC9D0}">
      <dgm:prSet/>
      <dgm:spPr/>
      <dgm:t>
        <a:bodyPr/>
        <a:lstStyle/>
        <a:p>
          <a:endParaRPr lang="es-CO"/>
        </a:p>
      </dgm:t>
    </dgm:pt>
    <dgm:pt modelId="{442F6446-FF64-407A-8214-E8C5E06C1389}" type="sibTrans" cxnId="{8CFF2AA2-5FB1-45B0-A62F-D0C2D9ADC9D0}">
      <dgm:prSet/>
      <dgm:spPr/>
      <dgm:t>
        <a:bodyPr/>
        <a:lstStyle/>
        <a:p>
          <a:endParaRPr lang="es-CO"/>
        </a:p>
      </dgm:t>
    </dgm:pt>
    <dgm:pt modelId="{EE2FA317-F63D-4D57-80CE-7C61E0EF7B0D}" type="pres">
      <dgm:prSet presAssocID="{2B9CE15F-299F-4A27-B292-F55EAEF019B5}" presName="rootnode" presStyleCnt="0">
        <dgm:presLayoutVars>
          <dgm:chMax/>
          <dgm:chPref/>
          <dgm:dir/>
          <dgm:animLvl val="lvl"/>
        </dgm:presLayoutVars>
      </dgm:prSet>
      <dgm:spPr/>
    </dgm:pt>
    <dgm:pt modelId="{D483CAFB-B1F2-4396-AD6D-E8ADE01CD460}" type="pres">
      <dgm:prSet presAssocID="{00AAAB77-142E-42C8-9725-CC3CA3CBC053}" presName="composite" presStyleCnt="0"/>
      <dgm:spPr/>
    </dgm:pt>
    <dgm:pt modelId="{E3629B84-F286-4665-8D3C-CFB935AC2FAA}" type="pres">
      <dgm:prSet presAssocID="{00AAAB77-142E-42C8-9725-CC3CA3CBC053}" presName="LShape" presStyleLbl="alignNode1" presStyleIdx="0" presStyleCnt="5"/>
      <dgm:spPr/>
    </dgm:pt>
    <dgm:pt modelId="{BF9FFFA9-F984-417D-A343-FDF6D2707758}" type="pres">
      <dgm:prSet presAssocID="{00AAAB77-142E-42C8-9725-CC3CA3CBC053}" presName="ParentText" presStyleLbl="revTx" presStyleIdx="0" presStyleCnt="3" custScaleX="98004" custScaleY="109127">
        <dgm:presLayoutVars>
          <dgm:chMax val="0"/>
          <dgm:chPref val="0"/>
          <dgm:bulletEnabled val="1"/>
        </dgm:presLayoutVars>
      </dgm:prSet>
      <dgm:spPr/>
    </dgm:pt>
    <dgm:pt modelId="{1D080FE2-6834-4CE2-9F89-C6F4CF6663C5}" type="pres">
      <dgm:prSet presAssocID="{00AAAB77-142E-42C8-9725-CC3CA3CBC053}" presName="Triangle" presStyleLbl="alignNode1" presStyleIdx="1" presStyleCnt="5"/>
      <dgm:spPr/>
    </dgm:pt>
    <dgm:pt modelId="{A2366631-AE25-4918-BF4A-01D529CDD2C2}" type="pres">
      <dgm:prSet presAssocID="{0FE2C9F0-2B01-444A-9314-4FD562DDECBE}" presName="sibTrans" presStyleCnt="0"/>
      <dgm:spPr/>
    </dgm:pt>
    <dgm:pt modelId="{5CCE953A-3826-4422-97A5-2BE03241DB82}" type="pres">
      <dgm:prSet presAssocID="{0FE2C9F0-2B01-444A-9314-4FD562DDECBE}" presName="space" presStyleCnt="0"/>
      <dgm:spPr/>
    </dgm:pt>
    <dgm:pt modelId="{C6F8E207-4A8B-4E77-958B-2734129B6B35}" type="pres">
      <dgm:prSet presAssocID="{A8869827-B056-42D8-91DB-B0119CCE922F}" presName="composite" presStyleCnt="0"/>
      <dgm:spPr/>
    </dgm:pt>
    <dgm:pt modelId="{65DED45F-3B7D-4508-934E-BBE6581810A0}" type="pres">
      <dgm:prSet presAssocID="{A8869827-B056-42D8-91DB-B0119CCE922F}" presName="LShape" presStyleLbl="alignNode1" presStyleIdx="2" presStyleCnt="5"/>
      <dgm:spPr/>
    </dgm:pt>
    <dgm:pt modelId="{5D3BA383-D0A6-4DA7-9F2A-A96D624FFBEA}" type="pres">
      <dgm:prSet presAssocID="{A8869827-B056-42D8-91DB-B0119CCE922F}" presName="ParentText" presStyleLbl="revTx" presStyleIdx="1" presStyleCnt="3">
        <dgm:presLayoutVars>
          <dgm:chMax val="0"/>
          <dgm:chPref val="0"/>
          <dgm:bulletEnabled val="1"/>
        </dgm:presLayoutVars>
      </dgm:prSet>
      <dgm:spPr/>
    </dgm:pt>
    <dgm:pt modelId="{71FC9BF2-46F3-4709-986E-86C2D98C8BE6}" type="pres">
      <dgm:prSet presAssocID="{A8869827-B056-42D8-91DB-B0119CCE922F}" presName="Triangle" presStyleLbl="alignNode1" presStyleIdx="3" presStyleCnt="5"/>
      <dgm:spPr/>
    </dgm:pt>
    <dgm:pt modelId="{48385228-C718-40EA-9B72-A53121971780}" type="pres">
      <dgm:prSet presAssocID="{F3715C56-8C7E-43C4-9E89-A7911C17677E}" presName="sibTrans" presStyleCnt="0"/>
      <dgm:spPr/>
    </dgm:pt>
    <dgm:pt modelId="{BD176782-2AC0-4F7F-8127-1701CC15E2D8}" type="pres">
      <dgm:prSet presAssocID="{F3715C56-8C7E-43C4-9E89-A7911C17677E}" presName="space" presStyleCnt="0"/>
      <dgm:spPr/>
    </dgm:pt>
    <dgm:pt modelId="{3F4BE2CA-E08A-4435-9CF8-CF9DF258229F}" type="pres">
      <dgm:prSet presAssocID="{FCFDC6B1-2422-4CEB-BFAE-BF5A0F515A71}" presName="composite" presStyleCnt="0"/>
      <dgm:spPr/>
    </dgm:pt>
    <dgm:pt modelId="{99F2ABE5-813C-47F2-8F93-186C01C61EDA}" type="pres">
      <dgm:prSet presAssocID="{FCFDC6B1-2422-4CEB-BFAE-BF5A0F515A71}" presName="LShape" presStyleLbl="alignNode1" presStyleIdx="4" presStyleCnt="5"/>
      <dgm:spPr/>
    </dgm:pt>
    <dgm:pt modelId="{96CAAEE4-6E26-447E-A1DD-3A28B4BB014B}" type="pres">
      <dgm:prSet presAssocID="{FCFDC6B1-2422-4CEB-BFAE-BF5A0F515A71}" presName="ParentText" presStyleLbl="revTx" presStyleIdx="2" presStyleCnt="3">
        <dgm:presLayoutVars>
          <dgm:chMax val="0"/>
          <dgm:chPref val="0"/>
          <dgm:bulletEnabled val="1"/>
        </dgm:presLayoutVars>
      </dgm:prSet>
      <dgm:spPr/>
    </dgm:pt>
  </dgm:ptLst>
  <dgm:cxnLst>
    <dgm:cxn modelId="{D226281C-8F45-4D15-8871-776F2FFA5B13}" type="presOf" srcId="{FCFDC6B1-2422-4CEB-BFAE-BF5A0F515A71}" destId="{96CAAEE4-6E26-447E-A1DD-3A28B4BB014B}" srcOrd="0" destOrd="0" presId="urn:microsoft.com/office/officeart/2009/3/layout/StepUpProcess"/>
    <dgm:cxn modelId="{8E52032F-7C55-42E7-BFE0-4CD42BA1F218}" type="presOf" srcId="{2B9CE15F-299F-4A27-B292-F55EAEF019B5}" destId="{EE2FA317-F63D-4D57-80CE-7C61E0EF7B0D}" srcOrd="0" destOrd="0" presId="urn:microsoft.com/office/officeart/2009/3/layout/StepUpProcess"/>
    <dgm:cxn modelId="{45CA1075-A4D8-4650-B3F5-F2B8B6090CE6}" srcId="{2B9CE15F-299F-4A27-B292-F55EAEF019B5}" destId="{00AAAB77-142E-42C8-9725-CC3CA3CBC053}" srcOrd="0" destOrd="0" parTransId="{6049EB6F-B255-4A8D-834E-F88DB26BC883}" sibTransId="{0FE2C9F0-2B01-444A-9314-4FD562DDECBE}"/>
    <dgm:cxn modelId="{1D0EC65A-522F-48A8-8DEA-9AA36202C128}" type="presOf" srcId="{00AAAB77-142E-42C8-9725-CC3CA3CBC053}" destId="{BF9FFFA9-F984-417D-A343-FDF6D2707758}" srcOrd="0" destOrd="0" presId="urn:microsoft.com/office/officeart/2009/3/layout/StepUpProcess"/>
    <dgm:cxn modelId="{8CFF2AA2-5FB1-45B0-A62F-D0C2D9ADC9D0}" srcId="{2B9CE15F-299F-4A27-B292-F55EAEF019B5}" destId="{FCFDC6B1-2422-4CEB-BFAE-BF5A0F515A71}" srcOrd="2" destOrd="0" parTransId="{9F0DF047-CABB-429C-B7B7-B1E6E548DFDE}" sibTransId="{442F6446-FF64-407A-8214-E8C5E06C1389}"/>
    <dgm:cxn modelId="{7CE2EFD3-B944-441A-A69D-201321C07718}" type="presOf" srcId="{A8869827-B056-42D8-91DB-B0119CCE922F}" destId="{5D3BA383-D0A6-4DA7-9F2A-A96D624FFBEA}" srcOrd="0" destOrd="0" presId="urn:microsoft.com/office/officeart/2009/3/layout/StepUpProcess"/>
    <dgm:cxn modelId="{230336F8-8EDA-4330-8B96-CED657C6A533}" srcId="{2B9CE15F-299F-4A27-B292-F55EAEF019B5}" destId="{A8869827-B056-42D8-91DB-B0119CCE922F}" srcOrd="1" destOrd="0" parTransId="{CB358390-F947-465D-B0B9-93F8CF754C87}" sibTransId="{F3715C56-8C7E-43C4-9E89-A7911C17677E}"/>
    <dgm:cxn modelId="{C9DA6B39-DCA2-46F5-8CD0-5D94822426AF}" type="presParOf" srcId="{EE2FA317-F63D-4D57-80CE-7C61E0EF7B0D}" destId="{D483CAFB-B1F2-4396-AD6D-E8ADE01CD460}" srcOrd="0" destOrd="0" presId="urn:microsoft.com/office/officeart/2009/3/layout/StepUpProcess"/>
    <dgm:cxn modelId="{E105305D-9914-4E53-918A-FA79251109D2}" type="presParOf" srcId="{D483CAFB-B1F2-4396-AD6D-E8ADE01CD460}" destId="{E3629B84-F286-4665-8D3C-CFB935AC2FAA}" srcOrd="0" destOrd="0" presId="urn:microsoft.com/office/officeart/2009/3/layout/StepUpProcess"/>
    <dgm:cxn modelId="{B696FA5E-B568-4A2A-92DE-3EA87580646A}" type="presParOf" srcId="{D483CAFB-B1F2-4396-AD6D-E8ADE01CD460}" destId="{BF9FFFA9-F984-417D-A343-FDF6D2707758}" srcOrd="1" destOrd="0" presId="urn:microsoft.com/office/officeart/2009/3/layout/StepUpProcess"/>
    <dgm:cxn modelId="{B7F6013E-EF57-4324-85AA-717A1236581A}" type="presParOf" srcId="{D483CAFB-B1F2-4396-AD6D-E8ADE01CD460}" destId="{1D080FE2-6834-4CE2-9F89-C6F4CF6663C5}" srcOrd="2" destOrd="0" presId="urn:microsoft.com/office/officeart/2009/3/layout/StepUpProcess"/>
    <dgm:cxn modelId="{D84E956E-25FE-4EA7-962F-D13005142BF3}" type="presParOf" srcId="{EE2FA317-F63D-4D57-80CE-7C61E0EF7B0D}" destId="{A2366631-AE25-4918-BF4A-01D529CDD2C2}" srcOrd="1" destOrd="0" presId="urn:microsoft.com/office/officeart/2009/3/layout/StepUpProcess"/>
    <dgm:cxn modelId="{103EAD53-1A4E-4468-AC76-495261CA8B56}" type="presParOf" srcId="{A2366631-AE25-4918-BF4A-01D529CDD2C2}" destId="{5CCE953A-3826-4422-97A5-2BE03241DB82}" srcOrd="0" destOrd="0" presId="urn:microsoft.com/office/officeart/2009/3/layout/StepUpProcess"/>
    <dgm:cxn modelId="{B4332139-C49D-4A7B-B6E1-AE58DB853816}" type="presParOf" srcId="{EE2FA317-F63D-4D57-80CE-7C61E0EF7B0D}" destId="{C6F8E207-4A8B-4E77-958B-2734129B6B35}" srcOrd="2" destOrd="0" presId="urn:microsoft.com/office/officeart/2009/3/layout/StepUpProcess"/>
    <dgm:cxn modelId="{2F96AA6D-0ED8-4686-943A-0DAD93AFF668}" type="presParOf" srcId="{C6F8E207-4A8B-4E77-958B-2734129B6B35}" destId="{65DED45F-3B7D-4508-934E-BBE6581810A0}" srcOrd="0" destOrd="0" presId="urn:microsoft.com/office/officeart/2009/3/layout/StepUpProcess"/>
    <dgm:cxn modelId="{3A45DAC1-D768-4F82-A4EB-93F57A0ECC1F}" type="presParOf" srcId="{C6F8E207-4A8B-4E77-958B-2734129B6B35}" destId="{5D3BA383-D0A6-4DA7-9F2A-A96D624FFBEA}" srcOrd="1" destOrd="0" presId="urn:microsoft.com/office/officeart/2009/3/layout/StepUpProcess"/>
    <dgm:cxn modelId="{EA501A37-2C5B-4B2D-9BAB-1EB02986459F}" type="presParOf" srcId="{C6F8E207-4A8B-4E77-958B-2734129B6B35}" destId="{71FC9BF2-46F3-4709-986E-86C2D98C8BE6}" srcOrd="2" destOrd="0" presId="urn:microsoft.com/office/officeart/2009/3/layout/StepUpProcess"/>
    <dgm:cxn modelId="{A7B351B5-690E-4464-91FD-F205D629051C}" type="presParOf" srcId="{EE2FA317-F63D-4D57-80CE-7C61E0EF7B0D}" destId="{48385228-C718-40EA-9B72-A53121971780}" srcOrd="3" destOrd="0" presId="urn:microsoft.com/office/officeart/2009/3/layout/StepUpProcess"/>
    <dgm:cxn modelId="{208E3117-517A-48EF-961B-99C2207F7FE9}" type="presParOf" srcId="{48385228-C718-40EA-9B72-A53121971780}" destId="{BD176782-2AC0-4F7F-8127-1701CC15E2D8}" srcOrd="0" destOrd="0" presId="urn:microsoft.com/office/officeart/2009/3/layout/StepUpProcess"/>
    <dgm:cxn modelId="{EDA58153-C350-4702-BE63-0E42BC8FD29D}" type="presParOf" srcId="{EE2FA317-F63D-4D57-80CE-7C61E0EF7B0D}" destId="{3F4BE2CA-E08A-4435-9CF8-CF9DF258229F}" srcOrd="4" destOrd="0" presId="urn:microsoft.com/office/officeart/2009/3/layout/StepUpProcess"/>
    <dgm:cxn modelId="{BF1EA407-625D-404C-9E35-C37BAC064D61}" type="presParOf" srcId="{3F4BE2CA-E08A-4435-9CF8-CF9DF258229F}" destId="{99F2ABE5-813C-47F2-8F93-186C01C61EDA}" srcOrd="0" destOrd="0" presId="urn:microsoft.com/office/officeart/2009/3/layout/StepUpProcess"/>
    <dgm:cxn modelId="{8BCFFB49-C5B2-43FF-8071-EC1F38BCD515}" type="presParOf" srcId="{3F4BE2CA-E08A-4435-9CF8-CF9DF258229F}" destId="{96CAAEE4-6E26-447E-A1DD-3A28B4BB014B}"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CEA6DF-23FA-450F-B034-E15DD2F2DD2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A4FCF850-E03C-4F21-B648-6598BF8E54CA}">
      <dgm:prSet phldrT="[Texto]" custT="1"/>
      <dgm:spPr/>
      <dgm:t>
        <a:bodyPr/>
        <a:lstStyle/>
        <a:p>
          <a:r>
            <a:rPr lang="es-CO" sz="3200" b="1" dirty="0">
              <a:solidFill>
                <a:schemeClr val="tx1"/>
              </a:solidFill>
            </a:rPr>
            <a:t>NORMAS IMPERATIVAS= AUTONOMIA DE LA VOLUNTAD.</a:t>
          </a:r>
        </a:p>
      </dgm:t>
    </dgm:pt>
    <dgm:pt modelId="{43DD4C7C-2EDB-47C8-81B8-52A76FB309D6}" type="parTrans" cxnId="{BDD0454E-42AF-482A-86FE-D135D7BB71D3}">
      <dgm:prSet/>
      <dgm:spPr/>
      <dgm:t>
        <a:bodyPr/>
        <a:lstStyle/>
        <a:p>
          <a:endParaRPr lang="es-CO"/>
        </a:p>
      </dgm:t>
    </dgm:pt>
    <dgm:pt modelId="{C6E7BFBF-7ECD-464A-8219-622CC4A020F5}" type="sibTrans" cxnId="{BDD0454E-42AF-482A-86FE-D135D7BB71D3}">
      <dgm:prSet/>
      <dgm:spPr/>
      <dgm:t>
        <a:bodyPr/>
        <a:lstStyle/>
        <a:p>
          <a:endParaRPr lang="es-CO"/>
        </a:p>
      </dgm:t>
    </dgm:pt>
    <dgm:pt modelId="{4492918E-4D5E-40A3-9C8D-6EE5CF33CD5E}">
      <dgm:prSet phldrT="[Texto]"/>
      <dgm:spPr/>
      <dgm:t>
        <a:bodyPr/>
        <a:lstStyle/>
        <a:p>
          <a:r>
            <a:rPr lang="es-CO" b="1" dirty="0">
              <a:solidFill>
                <a:schemeClr val="tx1"/>
              </a:solidFill>
            </a:rPr>
            <a:t>JERARQUIA NORMATIVA INTER Y ENTRE NORMAS.</a:t>
          </a:r>
        </a:p>
      </dgm:t>
    </dgm:pt>
    <dgm:pt modelId="{35BEFE40-D5A4-4BBA-B346-ED7EA04CDD83}" type="parTrans" cxnId="{DA7083B0-6FB0-49E2-9BEF-16D39AF22602}">
      <dgm:prSet/>
      <dgm:spPr/>
      <dgm:t>
        <a:bodyPr/>
        <a:lstStyle/>
        <a:p>
          <a:endParaRPr lang="es-CO"/>
        </a:p>
      </dgm:t>
    </dgm:pt>
    <dgm:pt modelId="{645306B9-0488-435B-9D44-148F6FB2EBC6}" type="sibTrans" cxnId="{DA7083B0-6FB0-49E2-9BEF-16D39AF22602}">
      <dgm:prSet/>
      <dgm:spPr/>
      <dgm:t>
        <a:bodyPr/>
        <a:lstStyle/>
        <a:p>
          <a:endParaRPr lang="es-CO"/>
        </a:p>
      </dgm:t>
    </dgm:pt>
    <dgm:pt modelId="{5A0A7CA8-A3C3-413E-A979-0E65BDDAFB26}">
      <dgm:prSet phldrT="[Texto]"/>
      <dgm:spPr/>
      <dgm:t>
        <a:bodyPr/>
        <a:lstStyle/>
        <a:p>
          <a:r>
            <a:rPr lang="es-CO" b="1" dirty="0">
              <a:solidFill>
                <a:schemeClr val="tx1"/>
              </a:solidFill>
            </a:rPr>
            <a:t>CONTRATOS TIPICOS Y ATIPICOS.</a:t>
          </a:r>
        </a:p>
      </dgm:t>
    </dgm:pt>
    <dgm:pt modelId="{D186B886-03A8-4EEC-80A5-2F9549767D82}" type="parTrans" cxnId="{C06961CD-E234-491F-B20E-E78B36501816}">
      <dgm:prSet/>
      <dgm:spPr/>
      <dgm:t>
        <a:bodyPr/>
        <a:lstStyle/>
        <a:p>
          <a:endParaRPr lang="es-CO"/>
        </a:p>
      </dgm:t>
    </dgm:pt>
    <dgm:pt modelId="{889E5CFD-C38A-4F44-9B9A-1D73DD373A7D}" type="sibTrans" cxnId="{C06961CD-E234-491F-B20E-E78B36501816}">
      <dgm:prSet/>
      <dgm:spPr/>
      <dgm:t>
        <a:bodyPr/>
        <a:lstStyle/>
        <a:p>
          <a:endParaRPr lang="es-CO"/>
        </a:p>
      </dgm:t>
    </dgm:pt>
    <dgm:pt modelId="{28994309-7423-4C9F-8713-A165E3F5FECB}" type="pres">
      <dgm:prSet presAssocID="{F1CEA6DF-23FA-450F-B034-E15DD2F2DD27}" presName="linear" presStyleCnt="0">
        <dgm:presLayoutVars>
          <dgm:dir/>
          <dgm:animLvl val="lvl"/>
          <dgm:resizeHandles val="exact"/>
        </dgm:presLayoutVars>
      </dgm:prSet>
      <dgm:spPr/>
    </dgm:pt>
    <dgm:pt modelId="{B39A2C52-69CB-4BB3-AC07-5F82BA3A2DAB}" type="pres">
      <dgm:prSet presAssocID="{A4FCF850-E03C-4F21-B648-6598BF8E54CA}" presName="parentLin" presStyleCnt="0"/>
      <dgm:spPr/>
    </dgm:pt>
    <dgm:pt modelId="{CB0347A0-E1E2-48C9-98AC-5E8690A0F075}" type="pres">
      <dgm:prSet presAssocID="{A4FCF850-E03C-4F21-B648-6598BF8E54CA}" presName="parentLeftMargin" presStyleLbl="node1" presStyleIdx="0" presStyleCnt="3"/>
      <dgm:spPr/>
    </dgm:pt>
    <dgm:pt modelId="{39BA0466-C821-4106-89E4-680E012B49C9}" type="pres">
      <dgm:prSet presAssocID="{A4FCF850-E03C-4F21-B648-6598BF8E54CA}" presName="parentText" presStyleLbl="node1" presStyleIdx="0" presStyleCnt="3" custScaleX="113282" custScaleY="178962">
        <dgm:presLayoutVars>
          <dgm:chMax val="0"/>
          <dgm:bulletEnabled val="1"/>
        </dgm:presLayoutVars>
      </dgm:prSet>
      <dgm:spPr/>
    </dgm:pt>
    <dgm:pt modelId="{88270944-7D78-496C-A7BF-BC9E690E7840}" type="pres">
      <dgm:prSet presAssocID="{A4FCF850-E03C-4F21-B648-6598BF8E54CA}" presName="negativeSpace" presStyleCnt="0"/>
      <dgm:spPr/>
    </dgm:pt>
    <dgm:pt modelId="{D8C2C0B3-AF75-4031-8B63-35A997EE5E17}" type="pres">
      <dgm:prSet presAssocID="{A4FCF850-E03C-4F21-B648-6598BF8E54CA}" presName="childText" presStyleLbl="conFgAcc1" presStyleIdx="0" presStyleCnt="3">
        <dgm:presLayoutVars>
          <dgm:bulletEnabled val="1"/>
        </dgm:presLayoutVars>
      </dgm:prSet>
      <dgm:spPr/>
    </dgm:pt>
    <dgm:pt modelId="{03E71381-19B0-48A8-BA4A-266B4B812746}" type="pres">
      <dgm:prSet presAssocID="{C6E7BFBF-7ECD-464A-8219-622CC4A020F5}" presName="spaceBetweenRectangles" presStyleCnt="0"/>
      <dgm:spPr/>
    </dgm:pt>
    <dgm:pt modelId="{18256A8D-F0F9-4D77-9F95-A3757306BE6A}" type="pres">
      <dgm:prSet presAssocID="{4492918E-4D5E-40A3-9C8D-6EE5CF33CD5E}" presName="parentLin" presStyleCnt="0"/>
      <dgm:spPr/>
    </dgm:pt>
    <dgm:pt modelId="{C7ABEAA5-FB5C-4CFB-BC88-2AFF8C428DAD}" type="pres">
      <dgm:prSet presAssocID="{4492918E-4D5E-40A3-9C8D-6EE5CF33CD5E}" presName="parentLeftMargin" presStyleLbl="node1" presStyleIdx="0" presStyleCnt="3"/>
      <dgm:spPr/>
    </dgm:pt>
    <dgm:pt modelId="{A428D834-4FD7-45E8-8858-686056A9EE68}" type="pres">
      <dgm:prSet presAssocID="{4492918E-4D5E-40A3-9C8D-6EE5CF33CD5E}" presName="parentText" presStyleLbl="node1" presStyleIdx="1" presStyleCnt="3">
        <dgm:presLayoutVars>
          <dgm:chMax val="0"/>
          <dgm:bulletEnabled val="1"/>
        </dgm:presLayoutVars>
      </dgm:prSet>
      <dgm:spPr/>
    </dgm:pt>
    <dgm:pt modelId="{26E11410-DF02-43AE-9564-B205978E459F}" type="pres">
      <dgm:prSet presAssocID="{4492918E-4D5E-40A3-9C8D-6EE5CF33CD5E}" presName="negativeSpace" presStyleCnt="0"/>
      <dgm:spPr/>
    </dgm:pt>
    <dgm:pt modelId="{389576B5-8989-4388-8582-A593867988A5}" type="pres">
      <dgm:prSet presAssocID="{4492918E-4D5E-40A3-9C8D-6EE5CF33CD5E}" presName="childText" presStyleLbl="conFgAcc1" presStyleIdx="1" presStyleCnt="3">
        <dgm:presLayoutVars>
          <dgm:bulletEnabled val="1"/>
        </dgm:presLayoutVars>
      </dgm:prSet>
      <dgm:spPr/>
    </dgm:pt>
    <dgm:pt modelId="{C1C071C0-99EF-4093-8407-B52F8FB8AC18}" type="pres">
      <dgm:prSet presAssocID="{645306B9-0488-435B-9D44-148F6FB2EBC6}" presName="spaceBetweenRectangles" presStyleCnt="0"/>
      <dgm:spPr/>
    </dgm:pt>
    <dgm:pt modelId="{CE9064C5-1EE3-4CB7-8771-2EB9DB59E51A}" type="pres">
      <dgm:prSet presAssocID="{5A0A7CA8-A3C3-413E-A979-0E65BDDAFB26}" presName="parentLin" presStyleCnt="0"/>
      <dgm:spPr/>
    </dgm:pt>
    <dgm:pt modelId="{FFC8F3F9-8430-4D7C-953E-7E09A3FB1AFE}" type="pres">
      <dgm:prSet presAssocID="{5A0A7CA8-A3C3-413E-A979-0E65BDDAFB26}" presName="parentLeftMargin" presStyleLbl="node1" presStyleIdx="1" presStyleCnt="3"/>
      <dgm:spPr/>
    </dgm:pt>
    <dgm:pt modelId="{E00234BA-8832-4091-85D4-009A4BE51FF0}" type="pres">
      <dgm:prSet presAssocID="{5A0A7CA8-A3C3-413E-A979-0E65BDDAFB26}" presName="parentText" presStyleLbl="node1" presStyleIdx="2" presStyleCnt="3">
        <dgm:presLayoutVars>
          <dgm:chMax val="0"/>
          <dgm:bulletEnabled val="1"/>
        </dgm:presLayoutVars>
      </dgm:prSet>
      <dgm:spPr/>
    </dgm:pt>
    <dgm:pt modelId="{ADB57E6A-9EEF-4412-8D5E-03E9211A39A7}" type="pres">
      <dgm:prSet presAssocID="{5A0A7CA8-A3C3-413E-A979-0E65BDDAFB26}" presName="negativeSpace" presStyleCnt="0"/>
      <dgm:spPr/>
    </dgm:pt>
    <dgm:pt modelId="{A6C0E190-92B5-4567-9D71-43E761D3EC48}" type="pres">
      <dgm:prSet presAssocID="{5A0A7CA8-A3C3-413E-A979-0E65BDDAFB26}" presName="childText" presStyleLbl="conFgAcc1" presStyleIdx="2" presStyleCnt="3">
        <dgm:presLayoutVars>
          <dgm:bulletEnabled val="1"/>
        </dgm:presLayoutVars>
      </dgm:prSet>
      <dgm:spPr/>
    </dgm:pt>
  </dgm:ptLst>
  <dgm:cxnLst>
    <dgm:cxn modelId="{061E6018-1F2B-4BD1-8F1D-36C7B1B5FD74}" type="presOf" srcId="{4492918E-4D5E-40A3-9C8D-6EE5CF33CD5E}" destId="{C7ABEAA5-FB5C-4CFB-BC88-2AFF8C428DAD}" srcOrd="0" destOrd="0" presId="urn:microsoft.com/office/officeart/2005/8/layout/list1"/>
    <dgm:cxn modelId="{79A08F1F-EF0D-4011-8ABE-CDFB8E9EC165}" type="presOf" srcId="{5A0A7CA8-A3C3-413E-A979-0E65BDDAFB26}" destId="{E00234BA-8832-4091-85D4-009A4BE51FF0}" srcOrd="1" destOrd="0" presId="urn:microsoft.com/office/officeart/2005/8/layout/list1"/>
    <dgm:cxn modelId="{23C7A52D-4BDF-447E-AA59-C356640FEA16}" type="presOf" srcId="{A4FCF850-E03C-4F21-B648-6598BF8E54CA}" destId="{CB0347A0-E1E2-48C9-98AC-5E8690A0F075}" srcOrd="0" destOrd="0" presId="urn:microsoft.com/office/officeart/2005/8/layout/list1"/>
    <dgm:cxn modelId="{5CFDD75E-6EAA-41C1-8CFF-16E46896615C}" type="presOf" srcId="{5A0A7CA8-A3C3-413E-A979-0E65BDDAFB26}" destId="{FFC8F3F9-8430-4D7C-953E-7E09A3FB1AFE}" srcOrd="0" destOrd="0" presId="urn:microsoft.com/office/officeart/2005/8/layout/list1"/>
    <dgm:cxn modelId="{BDD0454E-42AF-482A-86FE-D135D7BB71D3}" srcId="{F1CEA6DF-23FA-450F-B034-E15DD2F2DD27}" destId="{A4FCF850-E03C-4F21-B648-6598BF8E54CA}" srcOrd="0" destOrd="0" parTransId="{43DD4C7C-2EDB-47C8-81B8-52A76FB309D6}" sibTransId="{C6E7BFBF-7ECD-464A-8219-622CC4A020F5}"/>
    <dgm:cxn modelId="{F6E97858-5493-4F03-A975-3166B38A2D58}" type="presOf" srcId="{4492918E-4D5E-40A3-9C8D-6EE5CF33CD5E}" destId="{A428D834-4FD7-45E8-8858-686056A9EE68}" srcOrd="1" destOrd="0" presId="urn:microsoft.com/office/officeart/2005/8/layout/list1"/>
    <dgm:cxn modelId="{17463591-B611-4A11-880A-1F90FF09E7CD}" type="presOf" srcId="{F1CEA6DF-23FA-450F-B034-E15DD2F2DD27}" destId="{28994309-7423-4C9F-8713-A165E3F5FECB}" srcOrd="0" destOrd="0" presId="urn:microsoft.com/office/officeart/2005/8/layout/list1"/>
    <dgm:cxn modelId="{CB1FFCA2-F9EC-48E3-ABD7-EC5481ADFC74}" type="presOf" srcId="{A4FCF850-E03C-4F21-B648-6598BF8E54CA}" destId="{39BA0466-C821-4106-89E4-680E012B49C9}" srcOrd="1" destOrd="0" presId="urn:microsoft.com/office/officeart/2005/8/layout/list1"/>
    <dgm:cxn modelId="{DA7083B0-6FB0-49E2-9BEF-16D39AF22602}" srcId="{F1CEA6DF-23FA-450F-B034-E15DD2F2DD27}" destId="{4492918E-4D5E-40A3-9C8D-6EE5CF33CD5E}" srcOrd="1" destOrd="0" parTransId="{35BEFE40-D5A4-4BBA-B346-ED7EA04CDD83}" sibTransId="{645306B9-0488-435B-9D44-148F6FB2EBC6}"/>
    <dgm:cxn modelId="{C06961CD-E234-491F-B20E-E78B36501816}" srcId="{F1CEA6DF-23FA-450F-B034-E15DD2F2DD27}" destId="{5A0A7CA8-A3C3-413E-A979-0E65BDDAFB26}" srcOrd="2" destOrd="0" parTransId="{D186B886-03A8-4EEC-80A5-2F9549767D82}" sibTransId="{889E5CFD-C38A-4F44-9B9A-1D73DD373A7D}"/>
    <dgm:cxn modelId="{38A82032-D6FA-4A86-943F-2D7199F5D571}" type="presParOf" srcId="{28994309-7423-4C9F-8713-A165E3F5FECB}" destId="{B39A2C52-69CB-4BB3-AC07-5F82BA3A2DAB}" srcOrd="0" destOrd="0" presId="urn:microsoft.com/office/officeart/2005/8/layout/list1"/>
    <dgm:cxn modelId="{3E7A06F8-2899-4429-8AD9-B976ED46FC04}" type="presParOf" srcId="{B39A2C52-69CB-4BB3-AC07-5F82BA3A2DAB}" destId="{CB0347A0-E1E2-48C9-98AC-5E8690A0F075}" srcOrd="0" destOrd="0" presId="urn:microsoft.com/office/officeart/2005/8/layout/list1"/>
    <dgm:cxn modelId="{9039A9B3-F90A-4BBB-BF10-9BF933667699}" type="presParOf" srcId="{B39A2C52-69CB-4BB3-AC07-5F82BA3A2DAB}" destId="{39BA0466-C821-4106-89E4-680E012B49C9}" srcOrd="1" destOrd="0" presId="urn:microsoft.com/office/officeart/2005/8/layout/list1"/>
    <dgm:cxn modelId="{1721D8AE-B8B1-40C0-AC67-1D53AFC71F80}" type="presParOf" srcId="{28994309-7423-4C9F-8713-A165E3F5FECB}" destId="{88270944-7D78-496C-A7BF-BC9E690E7840}" srcOrd="1" destOrd="0" presId="urn:microsoft.com/office/officeart/2005/8/layout/list1"/>
    <dgm:cxn modelId="{03D1CBD4-0362-4723-AEE1-A4FC158F338E}" type="presParOf" srcId="{28994309-7423-4C9F-8713-A165E3F5FECB}" destId="{D8C2C0B3-AF75-4031-8B63-35A997EE5E17}" srcOrd="2" destOrd="0" presId="urn:microsoft.com/office/officeart/2005/8/layout/list1"/>
    <dgm:cxn modelId="{CC7A87E0-21F2-4AEF-9B8A-26184399255D}" type="presParOf" srcId="{28994309-7423-4C9F-8713-A165E3F5FECB}" destId="{03E71381-19B0-48A8-BA4A-266B4B812746}" srcOrd="3" destOrd="0" presId="urn:microsoft.com/office/officeart/2005/8/layout/list1"/>
    <dgm:cxn modelId="{C7B69242-62FF-423C-AD26-BFD52D3FEC2D}" type="presParOf" srcId="{28994309-7423-4C9F-8713-A165E3F5FECB}" destId="{18256A8D-F0F9-4D77-9F95-A3757306BE6A}" srcOrd="4" destOrd="0" presId="urn:microsoft.com/office/officeart/2005/8/layout/list1"/>
    <dgm:cxn modelId="{16954753-0AF3-4102-9305-FFE657B47729}" type="presParOf" srcId="{18256A8D-F0F9-4D77-9F95-A3757306BE6A}" destId="{C7ABEAA5-FB5C-4CFB-BC88-2AFF8C428DAD}" srcOrd="0" destOrd="0" presId="urn:microsoft.com/office/officeart/2005/8/layout/list1"/>
    <dgm:cxn modelId="{4D6AAB84-7156-42D9-93C7-3E3B93074F4C}" type="presParOf" srcId="{18256A8D-F0F9-4D77-9F95-A3757306BE6A}" destId="{A428D834-4FD7-45E8-8858-686056A9EE68}" srcOrd="1" destOrd="0" presId="urn:microsoft.com/office/officeart/2005/8/layout/list1"/>
    <dgm:cxn modelId="{07159700-A7F9-4655-A107-B3EE951FD478}" type="presParOf" srcId="{28994309-7423-4C9F-8713-A165E3F5FECB}" destId="{26E11410-DF02-43AE-9564-B205978E459F}" srcOrd="5" destOrd="0" presId="urn:microsoft.com/office/officeart/2005/8/layout/list1"/>
    <dgm:cxn modelId="{50CD1FCC-6F9D-4BE7-9AF2-97C634F60B27}" type="presParOf" srcId="{28994309-7423-4C9F-8713-A165E3F5FECB}" destId="{389576B5-8989-4388-8582-A593867988A5}" srcOrd="6" destOrd="0" presId="urn:microsoft.com/office/officeart/2005/8/layout/list1"/>
    <dgm:cxn modelId="{1F9393D0-19D5-4EC4-8E67-E56139C3A680}" type="presParOf" srcId="{28994309-7423-4C9F-8713-A165E3F5FECB}" destId="{C1C071C0-99EF-4093-8407-B52F8FB8AC18}" srcOrd="7" destOrd="0" presId="urn:microsoft.com/office/officeart/2005/8/layout/list1"/>
    <dgm:cxn modelId="{F5A6BDA2-89AF-4425-868F-24B1FDAAA73F}" type="presParOf" srcId="{28994309-7423-4C9F-8713-A165E3F5FECB}" destId="{CE9064C5-1EE3-4CB7-8771-2EB9DB59E51A}" srcOrd="8" destOrd="0" presId="urn:microsoft.com/office/officeart/2005/8/layout/list1"/>
    <dgm:cxn modelId="{3875BED5-24EB-4770-BD41-CDDE37C5392C}" type="presParOf" srcId="{CE9064C5-1EE3-4CB7-8771-2EB9DB59E51A}" destId="{FFC8F3F9-8430-4D7C-953E-7E09A3FB1AFE}" srcOrd="0" destOrd="0" presId="urn:microsoft.com/office/officeart/2005/8/layout/list1"/>
    <dgm:cxn modelId="{5EA65FA8-8A04-46FB-8E43-C9CCFD4C8B2E}" type="presParOf" srcId="{CE9064C5-1EE3-4CB7-8771-2EB9DB59E51A}" destId="{E00234BA-8832-4091-85D4-009A4BE51FF0}" srcOrd="1" destOrd="0" presId="urn:microsoft.com/office/officeart/2005/8/layout/list1"/>
    <dgm:cxn modelId="{E11EDBA9-62DB-4416-8877-4DD0CE759AE1}" type="presParOf" srcId="{28994309-7423-4C9F-8713-A165E3F5FECB}" destId="{ADB57E6A-9EEF-4412-8D5E-03E9211A39A7}" srcOrd="9" destOrd="0" presId="urn:microsoft.com/office/officeart/2005/8/layout/list1"/>
    <dgm:cxn modelId="{AFABADD6-787A-43C8-AEEA-CD6AB2686547}" type="presParOf" srcId="{28994309-7423-4C9F-8713-A165E3F5FECB}" destId="{A6C0E190-92B5-4567-9D71-43E761D3EC48}"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D15228E4-942E-4EBB-AA91-7031B974991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CO"/>
        </a:p>
      </dgm:t>
    </dgm:pt>
    <dgm:pt modelId="{CC347792-C782-408A-AB40-1F47AB659E7B}">
      <dgm:prSet phldrT="[Texto]" custT="1"/>
      <dgm:spPr/>
      <dgm:t>
        <a:bodyPr vert="vert270"/>
        <a:lstStyle/>
        <a:p>
          <a:pPr algn="ctr"/>
          <a:r>
            <a:rPr lang="es-CO" sz="3200" b="1" dirty="0"/>
            <a:t>RESPONSABILDAD LABORAL DEL FRANQUICIANTE POR LOS TRABAJADORES DEL FRANQUICIADO.</a:t>
          </a:r>
        </a:p>
      </dgm:t>
    </dgm:pt>
    <dgm:pt modelId="{24077A9F-7655-4979-8440-844F531C4A1A}" type="parTrans" cxnId="{38D76EA3-DA27-464D-9734-0CF93142A893}">
      <dgm:prSet/>
      <dgm:spPr/>
      <dgm:t>
        <a:bodyPr/>
        <a:lstStyle/>
        <a:p>
          <a:endParaRPr lang="es-CO"/>
        </a:p>
      </dgm:t>
    </dgm:pt>
    <dgm:pt modelId="{1A085061-6564-4100-A8E9-7A5793E9F653}" type="sibTrans" cxnId="{38D76EA3-DA27-464D-9734-0CF93142A893}">
      <dgm:prSet/>
      <dgm:spPr/>
      <dgm:t>
        <a:bodyPr/>
        <a:lstStyle/>
        <a:p>
          <a:endParaRPr lang="es-CO"/>
        </a:p>
      </dgm:t>
    </dgm:pt>
    <dgm:pt modelId="{EF1ED1C0-446B-4EA1-8D54-535A039C5193}">
      <dgm:prSet phldrT="[Texto]" custT="1"/>
      <dgm:spPr>
        <a:solidFill>
          <a:srgbClr val="92D050"/>
        </a:solidFill>
      </dgm:spPr>
      <dgm:t>
        <a:bodyPr/>
        <a:lstStyle/>
        <a:p>
          <a:pPr algn="ctr"/>
          <a:r>
            <a:rPr lang="es-CO" sz="2400" b="1" dirty="0"/>
            <a:t>A PESAR DE QUE SON ORGANIZACIONES DISTINTAS, EN LAS QUE SE PRESUME TOTAL AUTONOMIA JURIDICA Y FINANCIERA ENTRE FRANQUICIADORES Y FRANQUICIADOS.</a:t>
          </a:r>
        </a:p>
      </dgm:t>
    </dgm:pt>
    <dgm:pt modelId="{1AD8CF42-CD83-4F00-A497-E0FEBFEA4368}" type="parTrans" cxnId="{5EEF1B43-FB3E-497E-A965-543FFA151185}">
      <dgm:prSet/>
      <dgm:spPr/>
      <dgm:t>
        <a:bodyPr/>
        <a:lstStyle/>
        <a:p>
          <a:endParaRPr lang="es-CO"/>
        </a:p>
      </dgm:t>
    </dgm:pt>
    <dgm:pt modelId="{0D6A114B-EE01-46CE-98CA-B0151D2D6DF7}" type="sibTrans" cxnId="{5EEF1B43-FB3E-497E-A965-543FFA151185}">
      <dgm:prSet/>
      <dgm:spPr/>
      <dgm:t>
        <a:bodyPr/>
        <a:lstStyle/>
        <a:p>
          <a:endParaRPr lang="es-CO"/>
        </a:p>
      </dgm:t>
    </dgm:pt>
    <dgm:pt modelId="{C08A44D2-91B4-41F6-AB5E-11C1C4799670}">
      <dgm:prSet phldrT="[Texto]"/>
      <dgm:spPr>
        <a:solidFill>
          <a:schemeClr val="accent2">
            <a:lumMod val="40000"/>
            <a:lumOff val="60000"/>
          </a:schemeClr>
        </a:solidFill>
      </dgm:spPr>
      <dgm:t>
        <a:bodyPr/>
        <a:lstStyle/>
        <a:p>
          <a:r>
            <a:rPr lang="es-CO" b="1" dirty="0"/>
            <a:t>PUEDEN PRESENTARSE EVENTOS EN LOS QUE SE PUEDE DEDUCIR RESPONSABILIDAD LEGAL AL FRANQUICIADOR POR LAS RELACIONES LABORALES DEL FRANQUICIADO.</a:t>
          </a:r>
          <a:endParaRPr lang="es-CO" dirty="0"/>
        </a:p>
      </dgm:t>
    </dgm:pt>
    <dgm:pt modelId="{C7CF2740-8D51-41C8-B97E-F0BA1F9DB3C1}" type="parTrans" cxnId="{147AA775-2A4D-482C-A27B-0EC233C06ECD}">
      <dgm:prSet/>
      <dgm:spPr/>
      <dgm:t>
        <a:bodyPr/>
        <a:lstStyle/>
        <a:p>
          <a:endParaRPr lang="es-CO"/>
        </a:p>
      </dgm:t>
    </dgm:pt>
    <dgm:pt modelId="{2E8E2D74-ADD7-4067-896D-93E5125BA593}" type="sibTrans" cxnId="{147AA775-2A4D-482C-A27B-0EC233C06ECD}">
      <dgm:prSet/>
      <dgm:spPr/>
      <dgm:t>
        <a:bodyPr/>
        <a:lstStyle/>
        <a:p>
          <a:endParaRPr lang="es-CO"/>
        </a:p>
      </dgm:t>
    </dgm:pt>
    <dgm:pt modelId="{DB19E08B-365E-4B57-9960-BB08CE9D4F04}">
      <dgm:prSet phldrT="[Texto]" custT="1"/>
      <dgm:spPr>
        <a:solidFill>
          <a:schemeClr val="accent4">
            <a:lumMod val="60000"/>
            <a:lumOff val="40000"/>
          </a:schemeClr>
        </a:solidFill>
      </dgm:spPr>
      <dgm:t>
        <a:bodyPr/>
        <a:lstStyle/>
        <a:p>
          <a:pPr algn="ctr"/>
          <a:r>
            <a:rPr lang="es-CO" sz="2400" b="1" dirty="0"/>
            <a:t>CUANDO EL FRANQUCIADOR EJERCE INTERVENCION RESPECTO DEL FRANQUICIADO Y SUS EMPLEADOS.</a:t>
          </a:r>
        </a:p>
        <a:p>
          <a:pPr algn="ctr"/>
          <a:r>
            <a:rPr lang="es-CO" sz="2400" b="1" dirty="0"/>
            <a:t>EL CONTROL QUE EJERCE EL FRANQUICIANTE SOBRE LA ORGANIZACIÓN DEL FRANQUICIADO PUEDE  VARIAR DE CONTRATO A CONTRATO.</a:t>
          </a:r>
        </a:p>
      </dgm:t>
    </dgm:pt>
    <dgm:pt modelId="{6E20386D-3B9C-4AC6-8811-90CB1E1C1144}" type="parTrans" cxnId="{4AE47A68-4155-44F2-953C-5E9FECE7011E}">
      <dgm:prSet/>
      <dgm:spPr/>
      <dgm:t>
        <a:bodyPr/>
        <a:lstStyle/>
        <a:p>
          <a:endParaRPr lang="es-CO"/>
        </a:p>
      </dgm:t>
    </dgm:pt>
    <dgm:pt modelId="{E48D215C-F4EE-4B5E-86DE-9A85889CE55A}" type="sibTrans" cxnId="{4AE47A68-4155-44F2-953C-5E9FECE7011E}">
      <dgm:prSet/>
      <dgm:spPr/>
      <dgm:t>
        <a:bodyPr/>
        <a:lstStyle/>
        <a:p>
          <a:endParaRPr lang="es-CO"/>
        </a:p>
      </dgm:t>
    </dgm:pt>
    <dgm:pt modelId="{80F988A9-B4EB-4D5D-B851-77336FB41252}" type="pres">
      <dgm:prSet presAssocID="{D15228E4-942E-4EBB-AA91-7031B9749918}" presName="vert0" presStyleCnt="0">
        <dgm:presLayoutVars>
          <dgm:dir/>
          <dgm:animOne val="branch"/>
          <dgm:animLvl val="lvl"/>
        </dgm:presLayoutVars>
      </dgm:prSet>
      <dgm:spPr/>
    </dgm:pt>
    <dgm:pt modelId="{47D21BD4-9614-4758-AC5D-D9F09FFB407C}" type="pres">
      <dgm:prSet presAssocID="{CC347792-C782-408A-AB40-1F47AB659E7B}" presName="thickLine" presStyleLbl="alignNode1" presStyleIdx="0" presStyleCnt="1"/>
      <dgm:spPr/>
    </dgm:pt>
    <dgm:pt modelId="{D2286D80-A6EB-48A7-BD91-FCFCB22687A3}" type="pres">
      <dgm:prSet presAssocID="{CC347792-C782-408A-AB40-1F47AB659E7B}" presName="horz1" presStyleCnt="0"/>
      <dgm:spPr/>
    </dgm:pt>
    <dgm:pt modelId="{6DE342DF-5F04-40DB-9531-574D3DA7032D}" type="pres">
      <dgm:prSet presAssocID="{CC347792-C782-408A-AB40-1F47AB659E7B}" presName="tx1" presStyleLbl="revTx" presStyleIdx="0" presStyleCnt="4"/>
      <dgm:spPr/>
    </dgm:pt>
    <dgm:pt modelId="{B05674AC-DF89-46BF-B45E-9FEF97904EB6}" type="pres">
      <dgm:prSet presAssocID="{CC347792-C782-408A-AB40-1F47AB659E7B}" presName="vert1" presStyleCnt="0"/>
      <dgm:spPr/>
    </dgm:pt>
    <dgm:pt modelId="{15ACBBDE-FA4E-4D8F-9B9A-9AB2F19F8015}" type="pres">
      <dgm:prSet presAssocID="{EF1ED1C0-446B-4EA1-8D54-535A039C5193}" presName="vertSpace2a" presStyleCnt="0"/>
      <dgm:spPr/>
    </dgm:pt>
    <dgm:pt modelId="{AA24979A-A76C-4A26-B8A9-07F89498DFAE}" type="pres">
      <dgm:prSet presAssocID="{EF1ED1C0-446B-4EA1-8D54-535A039C5193}" presName="horz2" presStyleCnt="0"/>
      <dgm:spPr/>
    </dgm:pt>
    <dgm:pt modelId="{DF1D8661-5773-4563-9164-96C48B6BCCC4}" type="pres">
      <dgm:prSet presAssocID="{EF1ED1C0-446B-4EA1-8D54-535A039C5193}" presName="horzSpace2" presStyleCnt="0"/>
      <dgm:spPr/>
    </dgm:pt>
    <dgm:pt modelId="{76163DBB-1E8E-420F-9280-81F34A97F605}" type="pres">
      <dgm:prSet presAssocID="{EF1ED1C0-446B-4EA1-8D54-535A039C5193}" presName="tx2" presStyleLbl="revTx" presStyleIdx="1" presStyleCnt="4"/>
      <dgm:spPr/>
    </dgm:pt>
    <dgm:pt modelId="{45752E8D-3D2C-46D7-8EF1-920C46B2930A}" type="pres">
      <dgm:prSet presAssocID="{EF1ED1C0-446B-4EA1-8D54-535A039C5193}" presName="vert2" presStyleCnt="0"/>
      <dgm:spPr/>
    </dgm:pt>
    <dgm:pt modelId="{C1E75681-12AC-47DC-8BD3-57229D951239}" type="pres">
      <dgm:prSet presAssocID="{EF1ED1C0-446B-4EA1-8D54-535A039C5193}" presName="thinLine2b" presStyleLbl="callout" presStyleIdx="0" presStyleCnt="3"/>
      <dgm:spPr/>
    </dgm:pt>
    <dgm:pt modelId="{0DFD2EB7-7537-47ED-8A1F-4537759C13DB}" type="pres">
      <dgm:prSet presAssocID="{EF1ED1C0-446B-4EA1-8D54-535A039C5193}" presName="vertSpace2b" presStyleCnt="0"/>
      <dgm:spPr/>
    </dgm:pt>
    <dgm:pt modelId="{B148C480-518B-4B7B-9A46-17CAC74C405C}" type="pres">
      <dgm:prSet presAssocID="{C08A44D2-91B4-41F6-AB5E-11C1C4799670}" presName="horz2" presStyleCnt="0"/>
      <dgm:spPr/>
    </dgm:pt>
    <dgm:pt modelId="{C9EC1D32-86F6-41BE-8898-262E30C96191}" type="pres">
      <dgm:prSet presAssocID="{C08A44D2-91B4-41F6-AB5E-11C1C4799670}" presName="horzSpace2" presStyleCnt="0"/>
      <dgm:spPr/>
    </dgm:pt>
    <dgm:pt modelId="{58A9C9AC-848A-45F6-92D5-AA90911D2555}" type="pres">
      <dgm:prSet presAssocID="{C08A44D2-91B4-41F6-AB5E-11C1C4799670}" presName="tx2" presStyleLbl="revTx" presStyleIdx="2" presStyleCnt="4"/>
      <dgm:spPr/>
    </dgm:pt>
    <dgm:pt modelId="{FD8A4B32-37AB-4C92-AD74-14542B426A90}" type="pres">
      <dgm:prSet presAssocID="{C08A44D2-91B4-41F6-AB5E-11C1C4799670}" presName="vert2" presStyleCnt="0"/>
      <dgm:spPr/>
    </dgm:pt>
    <dgm:pt modelId="{3E042021-66D7-4AA2-8BA3-4FF74B8BB70B}" type="pres">
      <dgm:prSet presAssocID="{C08A44D2-91B4-41F6-AB5E-11C1C4799670}" presName="thinLine2b" presStyleLbl="callout" presStyleIdx="1" presStyleCnt="3"/>
      <dgm:spPr/>
    </dgm:pt>
    <dgm:pt modelId="{41D2E024-72DE-420A-B89E-DFA8DD87CC59}" type="pres">
      <dgm:prSet presAssocID="{C08A44D2-91B4-41F6-AB5E-11C1C4799670}" presName="vertSpace2b" presStyleCnt="0"/>
      <dgm:spPr/>
    </dgm:pt>
    <dgm:pt modelId="{49AE9286-0F4F-41D6-A731-438788E8E711}" type="pres">
      <dgm:prSet presAssocID="{DB19E08B-365E-4B57-9960-BB08CE9D4F04}" presName="horz2" presStyleCnt="0"/>
      <dgm:spPr/>
    </dgm:pt>
    <dgm:pt modelId="{CD283334-72AC-4080-ACCB-F276F56F1F6C}" type="pres">
      <dgm:prSet presAssocID="{DB19E08B-365E-4B57-9960-BB08CE9D4F04}" presName="horzSpace2" presStyleCnt="0"/>
      <dgm:spPr/>
    </dgm:pt>
    <dgm:pt modelId="{19D7706A-B9AD-4B1B-AB5E-36F723A387B6}" type="pres">
      <dgm:prSet presAssocID="{DB19E08B-365E-4B57-9960-BB08CE9D4F04}" presName="tx2" presStyleLbl="revTx" presStyleIdx="3" presStyleCnt="4"/>
      <dgm:spPr/>
    </dgm:pt>
    <dgm:pt modelId="{91564AE7-D4A7-4CFA-B288-28836FEAC2AB}" type="pres">
      <dgm:prSet presAssocID="{DB19E08B-365E-4B57-9960-BB08CE9D4F04}" presName="vert2" presStyleCnt="0"/>
      <dgm:spPr/>
    </dgm:pt>
    <dgm:pt modelId="{176721AF-905B-49F7-B16C-1B41507CCCCE}" type="pres">
      <dgm:prSet presAssocID="{DB19E08B-365E-4B57-9960-BB08CE9D4F04}" presName="thinLine2b" presStyleLbl="callout" presStyleIdx="2" presStyleCnt="3"/>
      <dgm:spPr/>
    </dgm:pt>
    <dgm:pt modelId="{2ACE01D8-A1ED-422D-B4CE-BC17D46AE9B2}" type="pres">
      <dgm:prSet presAssocID="{DB19E08B-365E-4B57-9960-BB08CE9D4F04}" presName="vertSpace2b" presStyleCnt="0"/>
      <dgm:spPr/>
    </dgm:pt>
  </dgm:ptLst>
  <dgm:cxnLst>
    <dgm:cxn modelId="{5EEF1B43-FB3E-497E-A965-543FFA151185}" srcId="{CC347792-C782-408A-AB40-1F47AB659E7B}" destId="{EF1ED1C0-446B-4EA1-8D54-535A039C5193}" srcOrd="0" destOrd="0" parTransId="{1AD8CF42-CD83-4F00-A497-E0FEBFEA4368}" sibTransId="{0D6A114B-EE01-46CE-98CA-B0151D2D6DF7}"/>
    <dgm:cxn modelId="{4AE47A68-4155-44F2-953C-5E9FECE7011E}" srcId="{CC347792-C782-408A-AB40-1F47AB659E7B}" destId="{DB19E08B-365E-4B57-9960-BB08CE9D4F04}" srcOrd="2" destOrd="0" parTransId="{6E20386D-3B9C-4AC6-8811-90CB1E1C1144}" sibTransId="{E48D215C-F4EE-4B5E-86DE-9A85889CE55A}"/>
    <dgm:cxn modelId="{8E8E786D-0850-4BF9-B766-4A9CBF5E30A5}" type="presOf" srcId="{CC347792-C782-408A-AB40-1F47AB659E7B}" destId="{6DE342DF-5F04-40DB-9531-574D3DA7032D}" srcOrd="0" destOrd="0" presId="urn:microsoft.com/office/officeart/2008/layout/LinedList"/>
    <dgm:cxn modelId="{147AA775-2A4D-482C-A27B-0EC233C06ECD}" srcId="{CC347792-C782-408A-AB40-1F47AB659E7B}" destId="{C08A44D2-91B4-41F6-AB5E-11C1C4799670}" srcOrd="1" destOrd="0" parTransId="{C7CF2740-8D51-41C8-B97E-F0BA1F9DB3C1}" sibTransId="{2E8E2D74-ADD7-4067-896D-93E5125BA593}"/>
    <dgm:cxn modelId="{38D76EA3-DA27-464D-9734-0CF93142A893}" srcId="{D15228E4-942E-4EBB-AA91-7031B9749918}" destId="{CC347792-C782-408A-AB40-1F47AB659E7B}" srcOrd="0" destOrd="0" parTransId="{24077A9F-7655-4979-8440-844F531C4A1A}" sibTransId="{1A085061-6564-4100-A8E9-7A5793E9F653}"/>
    <dgm:cxn modelId="{51464EA8-52D3-4CC5-9741-60839CDA39E3}" type="presOf" srcId="{EF1ED1C0-446B-4EA1-8D54-535A039C5193}" destId="{76163DBB-1E8E-420F-9280-81F34A97F605}" srcOrd="0" destOrd="0" presId="urn:microsoft.com/office/officeart/2008/layout/LinedList"/>
    <dgm:cxn modelId="{C93E3BAE-20F8-4932-B34A-E75557FEB3B1}" type="presOf" srcId="{C08A44D2-91B4-41F6-AB5E-11C1C4799670}" destId="{58A9C9AC-848A-45F6-92D5-AA90911D2555}" srcOrd="0" destOrd="0" presId="urn:microsoft.com/office/officeart/2008/layout/LinedList"/>
    <dgm:cxn modelId="{63B557F6-0CE9-4B7F-A8C8-80269E3C91CD}" type="presOf" srcId="{DB19E08B-365E-4B57-9960-BB08CE9D4F04}" destId="{19D7706A-B9AD-4B1B-AB5E-36F723A387B6}" srcOrd="0" destOrd="0" presId="urn:microsoft.com/office/officeart/2008/layout/LinedList"/>
    <dgm:cxn modelId="{9DD315FF-ADEC-491C-98FB-35E9304E4E72}" type="presOf" srcId="{D15228E4-942E-4EBB-AA91-7031B9749918}" destId="{80F988A9-B4EB-4D5D-B851-77336FB41252}" srcOrd="0" destOrd="0" presId="urn:microsoft.com/office/officeart/2008/layout/LinedList"/>
    <dgm:cxn modelId="{9761C3D6-7AF3-41B7-B97B-16DD30163174}" type="presParOf" srcId="{80F988A9-B4EB-4D5D-B851-77336FB41252}" destId="{47D21BD4-9614-4758-AC5D-D9F09FFB407C}" srcOrd="0" destOrd="0" presId="urn:microsoft.com/office/officeart/2008/layout/LinedList"/>
    <dgm:cxn modelId="{765E73F9-31D6-4118-8888-DC3708D068B8}" type="presParOf" srcId="{80F988A9-B4EB-4D5D-B851-77336FB41252}" destId="{D2286D80-A6EB-48A7-BD91-FCFCB22687A3}" srcOrd="1" destOrd="0" presId="urn:microsoft.com/office/officeart/2008/layout/LinedList"/>
    <dgm:cxn modelId="{6CBA77D7-E956-4FF8-87A0-A239F693166E}" type="presParOf" srcId="{D2286D80-A6EB-48A7-BD91-FCFCB22687A3}" destId="{6DE342DF-5F04-40DB-9531-574D3DA7032D}" srcOrd="0" destOrd="0" presId="urn:microsoft.com/office/officeart/2008/layout/LinedList"/>
    <dgm:cxn modelId="{3A8790D7-9A18-4838-9DAE-1DECD73AAF2B}" type="presParOf" srcId="{D2286D80-A6EB-48A7-BD91-FCFCB22687A3}" destId="{B05674AC-DF89-46BF-B45E-9FEF97904EB6}" srcOrd="1" destOrd="0" presId="urn:microsoft.com/office/officeart/2008/layout/LinedList"/>
    <dgm:cxn modelId="{E7A1DE43-06B1-4596-BA0D-7ECB82B19C91}" type="presParOf" srcId="{B05674AC-DF89-46BF-B45E-9FEF97904EB6}" destId="{15ACBBDE-FA4E-4D8F-9B9A-9AB2F19F8015}" srcOrd="0" destOrd="0" presId="urn:microsoft.com/office/officeart/2008/layout/LinedList"/>
    <dgm:cxn modelId="{80AD0732-BA8D-4CFA-8269-98C6CB07FC94}" type="presParOf" srcId="{B05674AC-DF89-46BF-B45E-9FEF97904EB6}" destId="{AA24979A-A76C-4A26-B8A9-07F89498DFAE}" srcOrd="1" destOrd="0" presId="urn:microsoft.com/office/officeart/2008/layout/LinedList"/>
    <dgm:cxn modelId="{588F68B8-74B6-482C-A0F6-AFB730A6657C}" type="presParOf" srcId="{AA24979A-A76C-4A26-B8A9-07F89498DFAE}" destId="{DF1D8661-5773-4563-9164-96C48B6BCCC4}" srcOrd="0" destOrd="0" presId="urn:microsoft.com/office/officeart/2008/layout/LinedList"/>
    <dgm:cxn modelId="{1DC25726-4E86-4E21-955B-72FF6C0357D3}" type="presParOf" srcId="{AA24979A-A76C-4A26-B8A9-07F89498DFAE}" destId="{76163DBB-1E8E-420F-9280-81F34A97F605}" srcOrd="1" destOrd="0" presId="urn:microsoft.com/office/officeart/2008/layout/LinedList"/>
    <dgm:cxn modelId="{D357BF84-2723-4C44-9520-FD273CC49B5E}" type="presParOf" srcId="{AA24979A-A76C-4A26-B8A9-07F89498DFAE}" destId="{45752E8D-3D2C-46D7-8EF1-920C46B2930A}" srcOrd="2" destOrd="0" presId="urn:microsoft.com/office/officeart/2008/layout/LinedList"/>
    <dgm:cxn modelId="{54782032-DAFB-461D-B4CD-763A59682953}" type="presParOf" srcId="{B05674AC-DF89-46BF-B45E-9FEF97904EB6}" destId="{C1E75681-12AC-47DC-8BD3-57229D951239}" srcOrd="2" destOrd="0" presId="urn:microsoft.com/office/officeart/2008/layout/LinedList"/>
    <dgm:cxn modelId="{61F2BC18-7065-497A-BBC3-C28C1D9EEC08}" type="presParOf" srcId="{B05674AC-DF89-46BF-B45E-9FEF97904EB6}" destId="{0DFD2EB7-7537-47ED-8A1F-4537759C13DB}" srcOrd="3" destOrd="0" presId="urn:microsoft.com/office/officeart/2008/layout/LinedList"/>
    <dgm:cxn modelId="{F67262E4-E95E-4CC8-8286-7C482797329A}" type="presParOf" srcId="{B05674AC-DF89-46BF-B45E-9FEF97904EB6}" destId="{B148C480-518B-4B7B-9A46-17CAC74C405C}" srcOrd="4" destOrd="0" presId="urn:microsoft.com/office/officeart/2008/layout/LinedList"/>
    <dgm:cxn modelId="{4FD04DEF-F9A3-473A-8259-26F713B7AC01}" type="presParOf" srcId="{B148C480-518B-4B7B-9A46-17CAC74C405C}" destId="{C9EC1D32-86F6-41BE-8898-262E30C96191}" srcOrd="0" destOrd="0" presId="urn:microsoft.com/office/officeart/2008/layout/LinedList"/>
    <dgm:cxn modelId="{08914664-439E-41BF-B501-968DA1762BCE}" type="presParOf" srcId="{B148C480-518B-4B7B-9A46-17CAC74C405C}" destId="{58A9C9AC-848A-45F6-92D5-AA90911D2555}" srcOrd="1" destOrd="0" presId="urn:microsoft.com/office/officeart/2008/layout/LinedList"/>
    <dgm:cxn modelId="{3D290DCD-5ECC-4A77-91E2-9310AA428322}" type="presParOf" srcId="{B148C480-518B-4B7B-9A46-17CAC74C405C}" destId="{FD8A4B32-37AB-4C92-AD74-14542B426A90}" srcOrd="2" destOrd="0" presId="urn:microsoft.com/office/officeart/2008/layout/LinedList"/>
    <dgm:cxn modelId="{3CB0303A-4CC0-4AC3-9D1C-8B6CE1F273F9}" type="presParOf" srcId="{B05674AC-DF89-46BF-B45E-9FEF97904EB6}" destId="{3E042021-66D7-4AA2-8BA3-4FF74B8BB70B}" srcOrd="5" destOrd="0" presId="urn:microsoft.com/office/officeart/2008/layout/LinedList"/>
    <dgm:cxn modelId="{4D69DE05-DFE9-4D60-B040-BD4D64915DF0}" type="presParOf" srcId="{B05674AC-DF89-46BF-B45E-9FEF97904EB6}" destId="{41D2E024-72DE-420A-B89E-DFA8DD87CC59}" srcOrd="6" destOrd="0" presId="urn:microsoft.com/office/officeart/2008/layout/LinedList"/>
    <dgm:cxn modelId="{19B31F67-C9EE-4A6D-9131-6F72145C2C96}" type="presParOf" srcId="{B05674AC-DF89-46BF-B45E-9FEF97904EB6}" destId="{49AE9286-0F4F-41D6-A731-438788E8E711}" srcOrd="7" destOrd="0" presId="urn:microsoft.com/office/officeart/2008/layout/LinedList"/>
    <dgm:cxn modelId="{620EF319-3EC9-4C5F-90F2-86311A08A278}" type="presParOf" srcId="{49AE9286-0F4F-41D6-A731-438788E8E711}" destId="{CD283334-72AC-4080-ACCB-F276F56F1F6C}" srcOrd="0" destOrd="0" presId="urn:microsoft.com/office/officeart/2008/layout/LinedList"/>
    <dgm:cxn modelId="{E6EFA11C-32BB-424A-BBE6-18CAC4B3F6EF}" type="presParOf" srcId="{49AE9286-0F4F-41D6-A731-438788E8E711}" destId="{19D7706A-B9AD-4B1B-AB5E-36F723A387B6}" srcOrd="1" destOrd="0" presId="urn:microsoft.com/office/officeart/2008/layout/LinedList"/>
    <dgm:cxn modelId="{DFE99F83-E5A7-4F34-B9B8-96B16118CC4D}" type="presParOf" srcId="{49AE9286-0F4F-41D6-A731-438788E8E711}" destId="{91564AE7-D4A7-4CFA-B288-28836FEAC2AB}" srcOrd="2" destOrd="0" presId="urn:microsoft.com/office/officeart/2008/layout/LinedList"/>
    <dgm:cxn modelId="{85E3C6E8-ABEC-40E6-8B63-266F5D07FFF7}" type="presParOf" srcId="{B05674AC-DF89-46BF-B45E-9FEF97904EB6}" destId="{176721AF-905B-49F7-B16C-1B41507CCCCE}" srcOrd="8" destOrd="0" presId="urn:microsoft.com/office/officeart/2008/layout/LinedList"/>
    <dgm:cxn modelId="{2BAD0CCB-1F31-4DE1-89F7-F1DB7B22B4D4}" type="presParOf" srcId="{B05674AC-DF89-46BF-B45E-9FEF97904EB6}" destId="{2ACE01D8-A1ED-422D-B4CE-BC17D46AE9B2}"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589C974-FC11-4BDB-B048-39C9DF6B54C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CO"/>
        </a:p>
      </dgm:t>
    </dgm:pt>
    <dgm:pt modelId="{11E5074D-E180-4BA5-A0F6-BAE5682DCFC3}">
      <dgm:prSet phldrT="[Texto]" custT="1"/>
      <dgm:spPr/>
      <dgm:t>
        <a:bodyPr/>
        <a:lstStyle/>
        <a:p>
          <a:pPr algn="ctr"/>
          <a:r>
            <a:rPr lang="es-CO" sz="2400" b="1" dirty="0">
              <a:solidFill>
                <a:schemeClr val="tx1"/>
              </a:solidFill>
            </a:rPr>
            <a:t>SE PRODUCEN EFECTOS LABORALES, NO POR EL EFECTO DEL CONTRATO DE FRANQUICIA, SINO POR EL HECHO DE LLEGAR A VINCULARSE A UNA SOCIEDAD QUE PUEDE SER O NO SUBORDINADA Y EJERCER EL CONTROL.</a:t>
          </a:r>
        </a:p>
      </dgm:t>
    </dgm:pt>
    <dgm:pt modelId="{93334B97-CD34-4E0E-A5D5-48499E46D099}" type="parTrans" cxnId="{262BFCF4-9CFF-4A78-90FE-B139578AB9A9}">
      <dgm:prSet/>
      <dgm:spPr/>
      <dgm:t>
        <a:bodyPr/>
        <a:lstStyle/>
        <a:p>
          <a:endParaRPr lang="es-CO"/>
        </a:p>
      </dgm:t>
    </dgm:pt>
    <dgm:pt modelId="{0F99B8ED-2E08-4BEE-B415-46025A67021D}" type="sibTrans" cxnId="{262BFCF4-9CFF-4A78-90FE-B139578AB9A9}">
      <dgm:prSet/>
      <dgm:spPr>
        <a:solidFill>
          <a:srgbClr val="C00000">
            <a:alpha val="90000"/>
          </a:srgbClr>
        </a:solidFill>
      </dgm:spPr>
      <dgm:t>
        <a:bodyPr/>
        <a:lstStyle/>
        <a:p>
          <a:endParaRPr lang="es-CO"/>
        </a:p>
      </dgm:t>
    </dgm:pt>
    <dgm:pt modelId="{9EA847B1-E84A-49FB-ADBD-7C8205B225DB}">
      <dgm:prSet phldrT="[Texto]" custT="1"/>
      <dgm:spPr/>
      <dgm:t>
        <a:bodyPr/>
        <a:lstStyle/>
        <a:p>
          <a:r>
            <a:rPr lang="es-CO" sz="4000" b="1" dirty="0">
              <a:solidFill>
                <a:schemeClr val="tx1"/>
              </a:solidFill>
            </a:rPr>
            <a:t>EL FRANQUICIANTE SE ACERCA A LA FIGURA DE LA UNIDAD DE EMPRESA.</a:t>
          </a:r>
        </a:p>
      </dgm:t>
    </dgm:pt>
    <dgm:pt modelId="{487CE5E9-6EA2-4B4F-BD1A-25A1CC3646F3}" type="parTrans" cxnId="{6A5EDC75-FEC2-4010-AA36-637C71082431}">
      <dgm:prSet/>
      <dgm:spPr/>
      <dgm:t>
        <a:bodyPr/>
        <a:lstStyle/>
        <a:p>
          <a:endParaRPr lang="es-CO"/>
        </a:p>
      </dgm:t>
    </dgm:pt>
    <dgm:pt modelId="{9BE83DF6-3EB9-4D90-A499-59167461C1CC}" type="sibTrans" cxnId="{6A5EDC75-FEC2-4010-AA36-637C71082431}">
      <dgm:prSet/>
      <dgm:spPr>
        <a:solidFill>
          <a:srgbClr val="C00000">
            <a:alpha val="90000"/>
          </a:srgbClr>
        </a:solidFill>
      </dgm:spPr>
      <dgm:t>
        <a:bodyPr/>
        <a:lstStyle/>
        <a:p>
          <a:endParaRPr lang="es-CO"/>
        </a:p>
      </dgm:t>
    </dgm:pt>
    <dgm:pt modelId="{A1ED4592-1CF2-4AE8-91DE-C03FEAE35827}">
      <dgm:prSet phldrT="[Texto]" custT="1"/>
      <dgm:spPr/>
      <dgm:t>
        <a:bodyPr/>
        <a:lstStyle/>
        <a:p>
          <a:r>
            <a:rPr lang="es-CO" sz="2400" b="1" dirty="0">
              <a:solidFill>
                <a:schemeClr val="tx1"/>
              </a:solidFill>
            </a:rPr>
            <a:t>LA RESPONSABILIDAD LABORAL DEL FRANQUICIANTE, EN ESTE EVENTO, NO SURGE DEL CONTRATO DE FRANQUICIA POR SI SOLO, SINO DEL CONTRATO O HECHO DE HACER DEPENDIENTE ECONOMICAMENTE AL FRANQUICIADO.</a:t>
          </a:r>
        </a:p>
      </dgm:t>
    </dgm:pt>
    <dgm:pt modelId="{45C06FE4-0610-47BD-B7BC-D583211B58FB}" type="parTrans" cxnId="{9F83FF3A-91F7-4A8D-8D3E-BE7681CC5E91}">
      <dgm:prSet/>
      <dgm:spPr/>
      <dgm:t>
        <a:bodyPr/>
        <a:lstStyle/>
        <a:p>
          <a:endParaRPr lang="es-CO"/>
        </a:p>
      </dgm:t>
    </dgm:pt>
    <dgm:pt modelId="{9355F827-3FE8-4F5F-BA46-F6622ED7A5FB}" type="sibTrans" cxnId="{9F83FF3A-91F7-4A8D-8D3E-BE7681CC5E91}">
      <dgm:prSet/>
      <dgm:spPr/>
      <dgm:t>
        <a:bodyPr/>
        <a:lstStyle/>
        <a:p>
          <a:endParaRPr lang="es-CO"/>
        </a:p>
      </dgm:t>
    </dgm:pt>
    <dgm:pt modelId="{B2962485-4784-48FF-9567-73F03B869755}" type="pres">
      <dgm:prSet presAssocID="{B589C974-FC11-4BDB-B048-39C9DF6B54C6}" presName="outerComposite" presStyleCnt="0">
        <dgm:presLayoutVars>
          <dgm:chMax val="5"/>
          <dgm:dir/>
          <dgm:resizeHandles val="exact"/>
        </dgm:presLayoutVars>
      </dgm:prSet>
      <dgm:spPr/>
    </dgm:pt>
    <dgm:pt modelId="{20B382D8-2DA4-4D51-AEAC-7FE01B9D01C8}" type="pres">
      <dgm:prSet presAssocID="{B589C974-FC11-4BDB-B048-39C9DF6B54C6}" presName="dummyMaxCanvas" presStyleCnt="0">
        <dgm:presLayoutVars/>
      </dgm:prSet>
      <dgm:spPr/>
    </dgm:pt>
    <dgm:pt modelId="{B6FB29AC-4735-4C61-A6A2-CDC4187DB92A}" type="pres">
      <dgm:prSet presAssocID="{B589C974-FC11-4BDB-B048-39C9DF6B54C6}" presName="ThreeNodes_1" presStyleLbl="node1" presStyleIdx="0" presStyleCnt="3">
        <dgm:presLayoutVars>
          <dgm:bulletEnabled val="1"/>
        </dgm:presLayoutVars>
      </dgm:prSet>
      <dgm:spPr/>
    </dgm:pt>
    <dgm:pt modelId="{BCAC820A-4632-4745-B05B-834F4999A396}" type="pres">
      <dgm:prSet presAssocID="{B589C974-FC11-4BDB-B048-39C9DF6B54C6}" presName="ThreeNodes_2" presStyleLbl="node1" presStyleIdx="1" presStyleCnt="3">
        <dgm:presLayoutVars>
          <dgm:bulletEnabled val="1"/>
        </dgm:presLayoutVars>
      </dgm:prSet>
      <dgm:spPr/>
    </dgm:pt>
    <dgm:pt modelId="{3F7E7815-05AA-44F9-A650-15DFBBC4082E}" type="pres">
      <dgm:prSet presAssocID="{B589C974-FC11-4BDB-B048-39C9DF6B54C6}" presName="ThreeNodes_3" presStyleLbl="node1" presStyleIdx="2" presStyleCnt="3">
        <dgm:presLayoutVars>
          <dgm:bulletEnabled val="1"/>
        </dgm:presLayoutVars>
      </dgm:prSet>
      <dgm:spPr/>
    </dgm:pt>
    <dgm:pt modelId="{8A0752E7-78BD-4713-A110-1D2DCE0209E1}" type="pres">
      <dgm:prSet presAssocID="{B589C974-FC11-4BDB-B048-39C9DF6B54C6}" presName="ThreeConn_1-2" presStyleLbl="fgAccFollowNode1" presStyleIdx="0" presStyleCnt="2">
        <dgm:presLayoutVars>
          <dgm:bulletEnabled val="1"/>
        </dgm:presLayoutVars>
      </dgm:prSet>
      <dgm:spPr/>
    </dgm:pt>
    <dgm:pt modelId="{FD7688BB-F3A7-4006-89EB-222B5D803029}" type="pres">
      <dgm:prSet presAssocID="{B589C974-FC11-4BDB-B048-39C9DF6B54C6}" presName="ThreeConn_2-3" presStyleLbl="fgAccFollowNode1" presStyleIdx="1" presStyleCnt="2">
        <dgm:presLayoutVars>
          <dgm:bulletEnabled val="1"/>
        </dgm:presLayoutVars>
      </dgm:prSet>
      <dgm:spPr/>
    </dgm:pt>
    <dgm:pt modelId="{F9BF79C0-DBB1-49FB-ACB6-404F6120318B}" type="pres">
      <dgm:prSet presAssocID="{B589C974-FC11-4BDB-B048-39C9DF6B54C6}" presName="ThreeNodes_1_text" presStyleLbl="node1" presStyleIdx="2" presStyleCnt="3">
        <dgm:presLayoutVars>
          <dgm:bulletEnabled val="1"/>
        </dgm:presLayoutVars>
      </dgm:prSet>
      <dgm:spPr/>
    </dgm:pt>
    <dgm:pt modelId="{2F073878-7DD6-4C09-B9AB-39A53DE5BDBA}" type="pres">
      <dgm:prSet presAssocID="{B589C974-FC11-4BDB-B048-39C9DF6B54C6}" presName="ThreeNodes_2_text" presStyleLbl="node1" presStyleIdx="2" presStyleCnt="3">
        <dgm:presLayoutVars>
          <dgm:bulletEnabled val="1"/>
        </dgm:presLayoutVars>
      </dgm:prSet>
      <dgm:spPr/>
    </dgm:pt>
    <dgm:pt modelId="{7F7198AC-8E77-4BC3-B780-166F0D9C5F65}" type="pres">
      <dgm:prSet presAssocID="{B589C974-FC11-4BDB-B048-39C9DF6B54C6}" presName="ThreeNodes_3_text" presStyleLbl="node1" presStyleIdx="2" presStyleCnt="3">
        <dgm:presLayoutVars>
          <dgm:bulletEnabled val="1"/>
        </dgm:presLayoutVars>
      </dgm:prSet>
      <dgm:spPr/>
    </dgm:pt>
  </dgm:ptLst>
  <dgm:cxnLst>
    <dgm:cxn modelId="{2ACA3704-A3CE-4D50-9E30-59DD417FAD87}" type="presOf" srcId="{B589C974-FC11-4BDB-B048-39C9DF6B54C6}" destId="{B2962485-4784-48FF-9567-73F03B869755}" srcOrd="0" destOrd="0" presId="urn:microsoft.com/office/officeart/2005/8/layout/vProcess5"/>
    <dgm:cxn modelId="{2E0BB406-A216-42A1-8B96-EB666373801A}" type="presOf" srcId="{A1ED4592-1CF2-4AE8-91DE-C03FEAE35827}" destId="{7F7198AC-8E77-4BC3-B780-166F0D9C5F65}" srcOrd="1" destOrd="0" presId="urn:microsoft.com/office/officeart/2005/8/layout/vProcess5"/>
    <dgm:cxn modelId="{55F50B0C-86E0-42A8-B145-03CE766B15C4}" type="presOf" srcId="{0F99B8ED-2E08-4BEE-B415-46025A67021D}" destId="{8A0752E7-78BD-4713-A110-1D2DCE0209E1}" srcOrd="0" destOrd="0" presId="urn:microsoft.com/office/officeart/2005/8/layout/vProcess5"/>
    <dgm:cxn modelId="{9F83FF3A-91F7-4A8D-8D3E-BE7681CC5E91}" srcId="{B589C974-FC11-4BDB-B048-39C9DF6B54C6}" destId="{A1ED4592-1CF2-4AE8-91DE-C03FEAE35827}" srcOrd="2" destOrd="0" parTransId="{45C06FE4-0610-47BD-B7BC-D583211B58FB}" sibTransId="{9355F827-3FE8-4F5F-BA46-F6622ED7A5FB}"/>
    <dgm:cxn modelId="{6A5EDC75-FEC2-4010-AA36-637C71082431}" srcId="{B589C974-FC11-4BDB-B048-39C9DF6B54C6}" destId="{9EA847B1-E84A-49FB-ADBD-7C8205B225DB}" srcOrd="1" destOrd="0" parTransId="{487CE5E9-6EA2-4B4F-BD1A-25A1CC3646F3}" sibTransId="{9BE83DF6-3EB9-4D90-A499-59167461C1CC}"/>
    <dgm:cxn modelId="{98EBE598-A458-4092-A111-E16515E9D8EA}" type="presOf" srcId="{9BE83DF6-3EB9-4D90-A499-59167461C1CC}" destId="{FD7688BB-F3A7-4006-89EB-222B5D803029}" srcOrd="0" destOrd="0" presId="urn:microsoft.com/office/officeart/2005/8/layout/vProcess5"/>
    <dgm:cxn modelId="{E2B8139C-3F95-4F02-9C5A-EF2C4D45C1DB}" type="presOf" srcId="{11E5074D-E180-4BA5-A0F6-BAE5682DCFC3}" destId="{F9BF79C0-DBB1-49FB-ACB6-404F6120318B}" srcOrd="1" destOrd="0" presId="urn:microsoft.com/office/officeart/2005/8/layout/vProcess5"/>
    <dgm:cxn modelId="{948705A2-E4B7-43C6-B848-BB5C01B7D9A9}" type="presOf" srcId="{A1ED4592-1CF2-4AE8-91DE-C03FEAE35827}" destId="{3F7E7815-05AA-44F9-A650-15DFBBC4082E}" srcOrd="0" destOrd="0" presId="urn:microsoft.com/office/officeart/2005/8/layout/vProcess5"/>
    <dgm:cxn modelId="{14D708C8-048C-42C7-A6F1-3BE0255972A6}" type="presOf" srcId="{9EA847B1-E84A-49FB-ADBD-7C8205B225DB}" destId="{2F073878-7DD6-4C09-B9AB-39A53DE5BDBA}" srcOrd="1" destOrd="0" presId="urn:microsoft.com/office/officeart/2005/8/layout/vProcess5"/>
    <dgm:cxn modelId="{C50225CF-DD31-43AB-96C0-876E7E84930F}" type="presOf" srcId="{11E5074D-E180-4BA5-A0F6-BAE5682DCFC3}" destId="{B6FB29AC-4735-4C61-A6A2-CDC4187DB92A}" srcOrd="0" destOrd="0" presId="urn:microsoft.com/office/officeart/2005/8/layout/vProcess5"/>
    <dgm:cxn modelId="{D99A2CD2-4F55-4BA9-9192-5631CB28B539}" type="presOf" srcId="{9EA847B1-E84A-49FB-ADBD-7C8205B225DB}" destId="{BCAC820A-4632-4745-B05B-834F4999A396}" srcOrd="0" destOrd="0" presId="urn:microsoft.com/office/officeart/2005/8/layout/vProcess5"/>
    <dgm:cxn modelId="{262BFCF4-9CFF-4A78-90FE-B139578AB9A9}" srcId="{B589C974-FC11-4BDB-B048-39C9DF6B54C6}" destId="{11E5074D-E180-4BA5-A0F6-BAE5682DCFC3}" srcOrd="0" destOrd="0" parTransId="{93334B97-CD34-4E0E-A5D5-48499E46D099}" sibTransId="{0F99B8ED-2E08-4BEE-B415-46025A67021D}"/>
    <dgm:cxn modelId="{F72C9156-3AC3-450D-87D7-3A8EAC7C3831}" type="presParOf" srcId="{B2962485-4784-48FF-9567-73F03B869755}" destId="{20B382D8-2DA4-4D51-AEAC-7FE01B9D01C8}" srcOrd="0" destOrd="0" presId="urn:microsoft.com/office/officeart/2005/8/layout/vProcess5"/>
    <dgm:cxn modelId="{79DCA55A-A57D-4524-8141-67497177FB59}" type="presParOf" srcId="{B2962485-4784-48FF-9567-73F03B869755}" destId="{B6FB29AC-4735-4C61-A6A2-CDC4187DB92A}" srcOrd="1" destOrd="0" presId="urn:microsoft.com/office/officeart/2005/8/layout/vProcess5"/>
    <dgm:cxn modelId="{F102CC0A-8CC4-45EE-92C6-3B2C27A7AEA2}" type="presParOf" srcId="{B2962485-4784-48FF-9567-73F03B869755}" destId="{BCAC820A-4632-4745-B05B-834F4999A396}" srcOrd="2" destOrd="0" presId="urn:microsoft.com/office/officeart/2005/8/layout/vProcess5"/>
    <dgm:cxn modelId="{D0E668B2-A5EB-4322-8276-036E81FB901E}" type="presParOf" srcId="{B2962485-4784-48FF-9567-73F03B869755}" destId="{3F7E7815-05AA-44F9-A650-15DFBBC4082E}" srcOrd="3" destOrd="0" presId="urn:microsoft.com/office/officeart/2005/8/layout/vProcess5"/>
    <dgm:cxn modelId="{7B9DD20C-F2C5-4F66-BAF1-77785E46B774}" type="presParOf" srcId="{B2962485-4784-48FF-9567-73F03B869755}" destId="{8A0752E7-78BD-4713-A110-1D2DCE0209E1}" srcOrd="4" destOrd="0" presId="urn:microsoft.com/office/officeart/2005/8/layout/vProcess5"/>
    <dgm:cxn modelId="{95767D9F-CD26-4AE9-A4BF-E7EB2866F6CD}" type="presParOf" srcId="{B2962485-4784-48FF-9567-73F03B869755}" destId="{FD7688BB-F3A7-4006-89EB-222B5D803029}" srcOrd="5" destOrd="0" presId="urn:microsoft.com/office/officeart/2005/8/layout/vProcess5"/>
    <dgm:cxn modelId="{1EC21D7F-C9E6-44DC-B862-457A1F1C122C}" type="presParOf" srcId="{B2962485-4784-48FF-9567-73F03B869755}" destId="{F9BF79C0-DBB1-49FB-ACB6-404F6120318B}" srcOrd="6" destOrd="0" presId="urn:microsoft.com/office/officeart/2005/8/layout/vProcess5"/>
    <dgm:cxn modelId="{7B0CBBEF-8EF1-4E7D-87BE-7DA5620FC484}" type="presParOf" srcId="{B2962485-4784-48FF-9567-73F03B869755}" destId="{2F073878-7DD6-4C09-B9AB-39A53DE5BDBA}" srcOrd="7" destOrd="0" presId="urn:microsoft.com/office/officeart/2005/8/layout/vProcess5"/>
    <dgm:cxn modelId="{903E44F6-0E20-468D-A7D2-9DB3D855820E}" type="presParOf" srcId="{B2962485-4784-48FF-9567-73F03B869755}" destId="{7F7198AC-8E77-4BC3-B780-166F0D9C5F65}"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155E12F6-E837-44D5-806A-A906C5C21381}"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es-CO"/>
        </a:p>
      </dgm:t>
    </dgm:pt>
    <dgm:pt modelId="{033391AD-D262-456E-8F31-0020D5927DDA}">
      <dgm:prSet phldrT="[Texto]"/>
      <dgm:spPr/>
      <dgm:t>
        <a:bodyPr/>
        <a:lstStyle/>
        <a:p>
          <a:r>
            <a:rPr lang="es-CO" b="1" dirty="0">
              <a:solidFill>
                <a:schemeClr val="tx1"/>
              </a:solidFill>
            </a:rPr>
            <a:t>UNIDAD DE EMPRESA.</a:t>
          </a:r>
        </a:p>
      </dgm:t>
    </dgm:pt>
    <dgm:pt modelId="{E7540C3A-1FCE-418A-B983-F3BFD49B1448}" type="parTrans" cxnId="{4529BAB0-148F-47CB-8D9A-8E990CA301D5}">
      <dgm:prSet/>
      <dgm:spPr/>
      <dgm:t>
        <a:bodyPr/>
        <a:lstStyle/>
        <a:p>
          <a:endParaRPr lang="es-CO"/>
        </a:p>
      </dgm:t>
    </dgm:pt>
    <dgm:pt modelId="{4ECF7C3C-2714-4810-98C5-0C90FEE8EC36}" type="sibTrans" cxnId="{4529BAB0-148F-47CB-8D9A-8E990CA301D5}">
      <dgm:prSet/>
      <dgm:spPr/>
      <dgm:t>
        <a:bodyPr/>
        <a:lstStyle/>
        <a:p>
          <a:endParaRPr lang="es-CO"/>
        </a:p>
      </dgm:t>
    </dgm:pt>
    <dgm:pt modelId="{DCD9B739-099E-46ED-92D9-9844C11CE716}">
      <dgm:prSet phldrT="[Texto]" custT="1"/>
      <dgm:spPr/>
      <dgm:t>
        <a:bodyPr/>
        <a:lstStyle/>
        <a:p>
          <a:r>
            <a:rPr lang="es-CO" sz="2800" b="1" dirty="0">
              <a:solidFill>
                <a:schemeClr val="tx1"/>
              </a:solidFill>
            </a:rPr>
            <a:t>INSTITUCION LABORAL EN LA QUE SE PROTEGE AL TRABAJADOR DEL  FRANQUICIADO, CONSIDERANDO A OTRA PERSONA NATURAL O JURIDICA DE LA CUAL SE DEPENDE ECONOMICAMENTE.</a:t>
          </a:r>
        </a:p>
      </dgm:t>
    </dgm:pt>
    <dgm:pt modelId="{AB7EA91C-0005-4989-9B2B-9F450B2AC8B2}" type="parTrans" cxnId="{D6EE3B0E-D707-455A-8B13-419FC85A3820}">
      <dgm:prSet/>
      <dgm:spPr/>
      <dgm:t>
        <a:bodyPr/>
        <a:lstStyle/>
        <a:p>
          <a:endParaRPr lang="es-CO"/>
        </a:p>
      </dgm:t>
    </dgm:pt>
    <dgm:pt modelId="{ABEAFB79-A660-46B6-9B97-1CC9ACF7F558}" type="sibTrans" cxnId="{D6EE3B0E-D707-455A-8B13-419FC85A3820}">
      <dgm:prSet/>
      <dgm:spPr/>
      <dgm:t>
        <a:bodyPr/>
        <a:lstStyle/>
        <a:p>
          <a:endParaRPr lang="es-CO"/>
        </a:p>
      </dgm:t>
    </dgm:pt>
    <dgm:pt modelId="{03BF4F0C-4D6B-441A-9C59-D71671A7022D}">
      <dgm:prSet phldrT="[Texto]" custT="1"/>
      <dgm:spPr/>
      <dgm:t>
        <a:bodyPr/>
        <a:lstStyle/>
        <a:p>
          <a:r>
            <a:rPr lang="es-CO" sz="2800" b="1" dirty="0">
              <a:solidFill>
                <a:srgbClr val="C00000"/>
              </a:solidFill>
              <a:effectLst>
                <a:outerShdw blurRad="38100" dist="38100" dir="2700000" algn="tl">
                  <a:srgbClr val="000000">
                    <a:alpha val="43137"/>
                  </a:srgbClr>
                </a:outerShdw>
              </a:effectLst>
            </a:rPr>
            <a:t>Y QUE EJERCE MEDIANTE OTRA UNIDAD DE ECPLOTACION ECONOMICA, </a:t>
          </a:r>
          <a:r>
            <a:rPr lang="es-CO" sz="2800" b="1" u="sng" dirty="0">
              <a:solidFill>
                <a:srgbClr val="C00000"/>
              </a:solidFill>
              <a:effectLst>
                <a:outerShdw blurRad="38100" dist="38100" dir="2700000" algn="tl">
                  <a:srgbClr val="000000">
                    <a:alpha val="43137"/>
                  </a:srgbClr>
                </a:outerShdw>
              </a:effectLst>
            </a:rPr>
            <a:t>ACTIVIDADES SIMILARES, CONEXAS O COMPLEMENTARIAS.</a:t>
          </a:r>
          <a:endParaRPr lang="es-CO" sz="2800" b="1" dirty="0">
            <a:solidFill>
              <a:srgbClr val="C00000"/>
            </a:solidFill>
            <a:effectLst>
              <a:outerShdw blurRad="38100" dist="38100" dir="2700000" algn="tl">
                <a:srgbClr val="000000">
                  <a:alpha val="43137"/>
                </a:srgbClr>
              </a:outerShdw>
            </a:effectLst>
          </a:endParaRPr>
        </a:p>
      </dgm:t>
    </dgm:pt>
    <dgm:pt modelId="{696C6769-AB77-4233-87D4-81FA31A9FF92}" type="parTrans" cxnId="{C6D0FABF-94B4-4D3B-90AD-93A13EF49EE1}">
      <dgm:prSet/>
      <dgm:spPr/>
      <dgm:t>
        <a:bodyPr/>
        <a:lstStyle/>
        <a:p>
          <a:endParaRPr lang="es-CO"/>
        </a:p>
      </dgm:t>
    </dgm:pt>
    <dgm:pt modelId="{55946397-700C-4290-9A6B-0C183847D639}" type="sibTrans" cxnId="{C6D0FABF-94B4-4D3B-90AD-93A13EF49EE1}">
      <dgm:prSet/>
      <dgm:spPr/>
      <dgm:t>
        <a:bodyPr/>
        <a:lstStyle/>
        <a:p>
          <a:endParaRPr lang="es-CO"/>
        </a:p>
      </dgm:t>
    </dgm:pt>
    <dgm:pt modelId="{6AF78CAE-C372-46A3-80B8-AFCAF3A8BA38}">
      <dgm:prSet phldrT="[Texto]" custT="1"/>
      <dgm:spPr/>
      <dgm:t>
        <a:bodyPr/>
        <a:lstStyle/>
        <a:p>
          <a:r>
            <a:rPr lang="es-CO" sz="2800" b="1" dirty="0">
              <a:solidFill>
                <a:schemeClr val="tx1"/>
              </a:solidFill>
            </a:rPr>
            <a:t>SE PRETENDE QUE MEDIANTE LA CONSTITUCION O CONTRATACION DE VARIAS SOCIEDADES SE OCULTE O SIMULE LA REALIDAD ECONOMICA, CON PERJUICIO DE LOS TRABAJADORES.</a:t>
          </a:r>
        </a:p>
      </dgm:t>
    </dgm:pt>
    <dgm:pt modelId="{2AD2515B-A9E4-4DEF-9819-6714CE17A130}" type="parTrans" cxnId="{4D469A4B-7D80-49CD-BD6F-B8B89874DE5A}">
      <dgm:prSet/>
      <dgm:spPr/>
      <dgm:t>
        <a:bodyPr/>
        <a:lstStyle/>
        <a:p>
          <a:endParaRPr lang="es-CO"/>
        </a:p>
      </dgm:t>
    </dgm:pt>
    <dgm:pt modelId="{0FE38FE1-977B-4839-985E-C54286A12756}" type="sibTrans" cxnId="{4D469A4B-7D80-49CD-BD6F-B8B89874DE5A}">
      <dgm:prSet/>
      <dgm:spPr/>
      <dgm:t>
        <a:bodyPr/>
        <a:lstStyle/>
        <a:p>
          <a:endParaRPr lang="es-CO"/>
        </a:p>
      </dgm:t>
    </dgm:pt>
    <dgm:pt modelId="{FB370349-9BC6-4D8E-BEB3-3602531F4867}" type="pres">
      <dgm:prSet presAssocID="{155E12F6-E837-44D5-806A-A906C5C21381}" presName="composite" presStyleCnt="0">
        <dgm:presLayoutVars>
          <dgm:chMax val="1"/>
          <dgm:dir/>
          <dgm:resizeHandles val="exact"/>
        </dgm:presLayoutVars>
      </dgm:prSet>
      <dgm:spPr/>
    </dgm:pt>
    <dgm:pt modelId="{A711E772-1101-41A7-9AED-7051CADEA2B3}" type="pres">
      <dgm:prSet presAssocID="{033391AD-D262-456E-8F31-0020D5927DDA}" presName="roof" presStyleLbl="dkBgShp" presStyleIdx="0" presStyleCnt="2"/>
      <dgm:spPr/>
    </dgm:pt>
    <dgm:pt modelId="{45EEDC5E-9824-437B-B16A-0C7664CA6471}" type="pres">
      <dgm:prSet presAssocID="{033391AD-D262-456E-8F31-0020D5927DDA}" presName="pillars" presStyleCnt="0"/>
      <dgm:spPr/>
    </dgm:pt>
    <dgm:pt modelId="{6268CFEA-9896-4DA6-976C-DC6229E1A8B2}" type="pres">
      <dgm:prSet presAssocID="{033391AD-D262-456E-8F31-0020D5927DDA}" presName="pillar1" presStyleLbl="node1" presStyleIdx="0" presStyleCnt="3">
        <dgm:presLayoutVars>
          <dgm:bulletEnabled val="1"/>
        </dgm:presLayoutVars>
      </dgm:prSet>
      <dgm:spPr/>
    </dgm:pt>
    <dgm:pt modelId="{0F831407-6CBD-4848-8608-B0CA917BE2B9}" type="pres">
      <dgm:prSet presAssocID="{03BF4F0C-4D6B-441A-9C59-D71671A7022D}" presName="pillarX" presStyleLbl="node1" presStyleIdx="1" presStyleCnt="3">
        <dgm:presLayoutVars>
          <dgm:bulletEnabled val="1"/>
        </dgm:presLayoutVars>
      </dgm:prSet>
      <dgm:spPr/>
    </dgm:pt>
    <dgm:pt modelId="{E3436687-92B6-4A5E-B460-D4E38CDAC6AA}" type="pres">
      <dgm:prSet presAssocID="{6AF78CAE-C372-46A3-80B8-AFCAF3A8BA38}" presName="pillarX" presStyleLbl="node1" presStyleIdx="2" presStyleCnt="3">
        <dgm:presLayoutVars>
          <dgm:bulletEnabled val="1"/>
        </dgm:presLayoutVars>
      </dgm:prSet>
      <dgm:spPr/>
    </dgm:pt>
    <dgm:pt modelId="{1E60722B-0C0D-4CA6-BE6D-09F6C6A8C821}" type="pres">
      <dgm:prSet presAssocID="{033391AD-D262-456E-8F31-0020D5927DDA}" presName="base" presStyleLbl="dkBgShp" presStyleIdx="1" presStyleCnt="2"/>
      <dgm:spPr/>
    </dgm:pt>
  </dgm:ptLst>
  <dgm:cxnLst>
    <dgm:cxn modelId="{D6EE3B0E-D707-455A-8B13-419FC85A3820}" srcId="{033391AD-D262-456E-8F31-0020D5927DDA}" destId="{DCD9B739-099E-46ED-92D9-9844C11CE716}" srcOrd="0" destOrd="0" parTransId="{AB7EA91C-0005-4989-9B2B-9F450B2AC8B2}" sibTransId="{ABEAFB79-A660-46B6-9B97-1CC9ACF7F558}"/>
    <dgm:cxn modelId="{3BCBE33A-B956-4088-84F2-0B63945C20B1}" type="presOf" srcId="{03BF4F0C-4D6B-441A-9C59-D71671A7022D}" destId="{0F831407-6CBD-4848-8608-B0CA917BE2B9}" srcOrd="0" destOrd="0" presId="urn:microsoft.com/office/officeart/2005/8/layout/hList3"/>
    <dgm:cxn modelId="{05BDF265-0FAF-4485-93B8-E2914C7F773B}" type="presOf" srcId="{6AF78CAE-C372-46A3-80B8-AFCAF3A8BA38}" destId="{E3436687-92B6-4A5E-B460-D4E38CDAC6AA}" srcOrd="0" destOrd="0" presId="urn:microsoft.com/office/officeart/2005/8/layout/hList3"/>
    <dgm:cxn modelId="{4D469A4B-7D80-49CD-BD6F-B8B89874DE5A}" srcId="{033391AD-D262-456E-8F31-0020D5927DDA}" destId="{6AF78CAE-C372-46A3-80B8-AFCAF3A8BA38}" srcOrd="2" destOrd="0" parTransId="{2AD2515B-A9E4-4DEF-9819-6714CE17A130}" sibTransId="{0FE38FE1-977B-4839-985E-C54286A12756}"/>
    <dgm:cxn modelId="{38E7C959-FBEF-4187-B074-21B4934E92A0}" type="presOf" srcId="{DCD9B739-099E-46ED-92D9-9844C11CE716}" destId="{6268CFEA-9896-4DA6-976C-DC6229E1A8B2}" srcOrd="0" destOrd="0" presId="urn:microsoft.com/office/officeart/2005/8/layout/hList3"/>
    <dgm:cxn modelId="{2B186DAE-78CE-4660-90B0-9D7F2571C944}" type="presOf" srcId="{155E12F6-E837-44D5-806A-A906C5C21381}" destId="{FB370349-9BC6-4D8E-BEB3-3602531F4867}" srcOrd="0" destOrd="0" presId="urn:microsoft.com/office/officeart/2005/8/layout/hList3"/>
    <dgm:cxn modelId="{4529BAB0-148F-47CB-8D9A-8E990CA301D5}" srcId="{155E12F6-E837-44D5-806A-A906C5C21381}" destId="{033391AD-D262-456E-8F31-0020D5927DDA}" srcOrd="0" destOrd="0" parTransId="{E7540C3A-1FCE-418A-B983-F3BFD49B1448}" sibTransId="{4ECF7C3C-2714-4810-98C5-0C90FEE8EC36}"/>
    <dgm:cxn modelId="{C6D0FABF-94B4-4D3B-90AD-93A13EF49EE1}" srcId="{033391AD-D262-456E-8F31-0020D5927DDA}" destId="{03BF4F0C-4D6B-441A-9C59-D71671A7022D}" srcOrd="1" destOrd="0" parTransId="{696C6769-AB77-4233-87D4-81FA31A9FF92}" sibTransId="{55946397-700C-4290-9A6B-0C183847D639}"/>
    <dgm:cxn modelId="{6ED23BC9-77CE-4C48-A31E-091EA20394EB}" type="presOf" srcId="{033391AD-D262-456E-8F31-0020D5927DDA}" destId="{A711E772-1101-41A7-9AED-7051CADEA2B3}" srcOrd="0" destOrd="0" presId="urn:microsoft.com/office/officeart/2005/8/layout/hList3"/>
    <dgm:cxn modelId="{68715532-9EF1-4569-BB83-1F9A9541EB2A}" type="presParOf" srcId="{FB370349-9BC6-4D8E-BEB3-3602531F4867}" destId="{A711E772-1101-41A7-9AED-7051CADEA2B3}" srcOrd="0" destOrd="0" presId="urn:microsoft.com/office/officeart/2005/8/layout/hList3"/>
    <dgm:cxn modelId="{84B074AB-2304-45B8-A737-2E81C71A1200}" type="presParOf" srcId="{FB370349-9BC6-4D8E-BEB3-3602531F4867}" destId="{45EEDC5E-9824-437B-B16A-0C7664CA6471}" srcOrd="1" destOrd="0" presId="urn:microsoft.com/office/officeart/2005/8/layout/hList3"/>
    <dgm:cxn modelId="{97813EFE-4549-4643-AC02-8FDC08AE6FB5}" type="presParOf" srcId="{45EEDC5E-9824-437B-B16A-0C7664CA6471}" destId="{6268CFEA-9896-4DA6-976C-DC6229E1A8B2}" srcOrd="0" destOrd="0" presId="urn:microsoft.com/office/officeart/2005/8/layout/hList3"/>
    <dgm:cxn modelId="{5F65ADC7-7535-4982-85BC-17C8E3A9C037}" type="presParOf" srcId="{45EEDC5E-9824-437B-B16A-0C7664CA6471}" destId="{0F831407-6CBD-4848-8608-B0CA917BE2B9}" srcOrd="1" destOrd="0" presId="urn:microsoft.com/office/officeart/2005/8/layout/hList3"/>
    <dgm:cxn modelId="{A2471919-AB9E-40F5-9B31-0A8B60CE940D}" type="presParOf" srcId="{45EEDC5E-9824-437B-B16A-0C7664CA6471}" destId="{E3436687-92B6-4A5E-B460-D4E38CDAC6AA}" srcOrd="2" destOrd="0" presId="urn:microsoft.com/office/officeart/2005/8/layout/hList3"/>
    <dgm:cxn modelId="{B6121473-5A91-4BDF-9546-25C678C2595B}" type="presParOf" srcId="{FB370349-9BC6-4D8E-BEB3-3602531F4867}" destId="{1E60722B-0C0D-4CA6-BE6D-09F6C6A8C821}"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80F173E2-B670-49DE-9C4C-AA60371F7856}"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s-CO"/>
        </a:p>
      </dgm:t>
    </dgm:pt>
    <dgm:pt modelId="{08453530-C93E-4C40-B1BE-5348890332F9}">
      <dgm:prSet phldrT="[Texto]" custT="1"/>
      <dgm:spPr/>
      <dgm:t>
        <a:bodyPr/>
        <a:lstStyle/>
        <a:p>
          <a:r>
            <a:rPr lang="es-CO" sz="3600" b="1" dirty="0">
              <a:solidFill>
                <a:schemeClr val="tx1"/>
              </a:solidFill>
            </a:rPr>
            <a:t>UNIDAD DE EMPRESA.</a:t>
          </a:r>
        </a:p>
        <a:p>
          <a:r>
            <a:rPr lang="es-CO" sz="3600" b="1" dirty="0">
              <a:solidFill>
                <a:schemeClr val="tx1"/>
              </a:solidFill>
            </a:rPr>
            <a:t>INCORPORACION FUNCIONAL O ADMINISTRATIVA.</a:t>
          </a:r>
        </a:p>
      </dgm:t>
    </dgm:pt>
    <dgm:pt modelId="{F6FCB8C8-3A53-48A9-BB9D-3A86440B5F57}" type="parTrans" cxnId="{6B25B2E2-A7A4-4065-8D43-5B43990E70B0}">
      <dgm:prSet/>
      <dgm:spPr/>
      <dgm:t>
        <a:bodyPr/>
        <a:lstStyle/>
        <a:p>
          <a:endParaRPr lang="es-CO"/>
        </a:p>
      </dgm:t>
    </dgm:pt>
    <dgm:pt modelId="{7C228202-A19F-4145-85A8-2F979B1CC540}" type="sibTrans" cxnId="{6B25B2E2-A7A4-4065-8D43-5B43990E70B0}">
      <dgm:prSet/>
      <dgm:spPr/>
      <dgm:t>
        <a:bodyPr/>
        <a:lstStyle/>
        <a:p>
          <a:endParaRPr lang="es-CO"/>
        </a:p>
      </dgm:t>
    </dgm:pt>
    <dgm:pt modelId="{0460906D-58A4-4120-8A72-1CCA237C198B}">
      <dgm:prSet phldrT="[Texto]" custT="1"/>
      <dgm:spPr>
        <a:solidFill>
          <a:schemeClr val="accent2">
            <a:lumMod val="60000"/>
            <a:lumOff val="40000"/>
          </a:schemeClr>
        </a:solidFill>
      </dgm:spPr>
      <dgm:t>
        <a:bodyPr/>
        <a:lstStyle/>
        <a:p>
          <a:r>
            <a:rPr lang="es-CO" sz="2800" b="1" dirty="0">
              <a:solidFill>
                <a:schemeClr val="tx1"/>
              </a:solidFill>
            </a:rPr>
            <a:t>A LA UNIDAD DE EMPRESA TAMBIEN SE PUEDE LLEGAR POR MEDIO DE LA INCORPORACION FUNCIONAL O ADMINISTRATIVA.</a:t>
          </a:r>
        </a:p>
      </dgm:t>
    </dgm:pt>
    <dgm:pt modelId="{7F6B06DE-F802-4D10-BD15-FB535461D128}" type="parTrans" cxnId="{02F0135E-2883-4005-AC7F-962F9FE6FC42}">
      <dgm:prSet/>
      <dgm:spPr/>
      <dgm:t>
        <a:bodyPr/>
        <a:lstStyle/>
        <a:p>
          <a:endParaRPr lang="es-CO"/>
        </a:p>
      </dgm:t>
    </dgm:pt>
    <dgm:pt modelId="{B8BAC11B-FB14-4E1C-AC5C-55B1C909B171}" type="sibTrans" cxnId="{02F0135E-2883-4005-AC7F-962F9FE6FC42}">
      <dgm:prSet/>
      <dgm:spPr/>
      <dgm:t>
        <a:bodyPr/>
        <a:lstStyle/>
        <a:p>
          <a:endParaRPr lang="es-CO"/>
        </a:p>
      </dgm:t>
    </dgm:pt>
    <dgm:pt modelId="{EF134601-0ED4-49EC-9650-9D19BDC262CF}">
      <dgm:prSet phldrT="[Texto]" custT="1"/>
      <dgm:spPr/>
      <dgm:t>
        <a:bodyPr/>
        <a:lstStyle/>
        <a:p>
          <a:r>
            <a:rPr lang="es-CO" sz="2800" b="1" dirty="0">
              <a:solidFill>
                <a:schemeClr val="tx1"/>
              </a:solidFill>
            </a:rPr>
            <a:t>SE PRESENTAN COMO DOS ENTES JURIDICOS, PERO EN LA REALIDAD SE CONFUNDEN CON UNA SOLA ESTRUCTURA EMPRESARIAL.</a:t>
          </a:r>
        </a:p>
      </dgm:t>
    </dgm:pt>
    <dgm:pt modelId="{315255B0-CC52-431C-BCA0-6CCEA61374F6}" type="parTrans" cxnId="{EC703612-D399-428B-B18B-87C5AF11DD52}">
      <dgm:prSet/>
      <dgm:spPr/>
      <dgm:t>
        <a:bodyPr/>
        <a:lstStyle/>
        <a:p>
          <a:endParaRPr lang="es-CO"/>
        </a:p>
      </dgm:t>
    </dgm:pt>
    <dgm:pt modelId="{87BE75AC-3F09-47AC-BBDD-23FD6CF568EF}" type="sibTrans" cxnId="{EC703612-D399-428B-B18B-87C5AF11DD52}">
      <dgm:prSet/>
      <dgm:spPr/>
      <dgm:t>
        <a:bodyPr/>
        <a:lstStyle/>
        <a:p>
          <a:endParaRPr lang="es-CO"/>
        </a:p>
      </dgm:t>
    </dgm:pt>
    <dgm:pt modelId="{7EADFBE6-C099-42BA-96A4-59269683AEA0}">
      <dgm:prSet phldrT="[Texto]" custT="1"/>
      <dgm:spPr>
        <a:solidFill>
          <a:schemeClr val="accent4">
            <a:lumMod val="60000"/>
            <a:lumOff val="40000"/>
          </a:schemeClr>
        </a:solidFill>
      </dgm:spPr>
      <dgm:t>
        <a:bodyPr/>
        <a:lstStyle/>
        <a:p>
          <a:r>
            <a:rPr lang="es-CO" sz="2400" b="1" dirty="0">
              <a:solidFill>
                <a:schemeClr val="tx1"/>
              </a:solidFill>
            </a:rPr>
            <a:t>CUANDO HAY UN NIVEL ESTRICTO DE CONTROL FUNCIONAL POR EL FRANQUICIANTE QUE LLEVA CONSIGO TODAAS LAS CARACTERISTICAS DE UNA CENTRALIZACION ADMINISTRATIVA DE LA ACTIVIDAD DEL FRANQUICIADO.</a:t>
          </a:r>
        </a:p>
      </dgm:t>
    </dgm:pt>
    <dgm:pt modelId="{69B5281A-6850-4227-9743-276C7D21FA0A}" type="parTrans" cxnId="{5394D5DB-D0AA-4CD5-B13C-9C4CCE157E11}">
      <dgm:prSet/>
      <dgm:spPr/>
      <dgm:t>
        <a:bodyPr/>
        <a:lstStyle/>
        <a:p>
          <a:endParaRPr lang="es-CO"/>
        </a:p>
      </dgm:t>
    </dgm:pt>
    <dgm:pt modelId="{FFD03447-04ED-4B59-A200-010EE1196117}" type="sibTrans" cxnId="{5394D5DB-D0AA-4CD5-B13C-9C4CCE157E11}">
      <dgm:prSet/>
      <dgm:spPr/>
      <dgm:t>
        <a:bodyPr/>
        <a:lstStyle/>
        <a:p>
          <a:endParaRPr lang="es-CO"/>
        </a:p>
      </dgm:t>
    </dgm:pt>
    <dgm:pt modelId="{A4985A24-3774-4D44-BFFE-3942A3DC2CA1}" type="pres">
      <dgm:prSet presAssocID="{80F173E2-B670-49DE-9C4C-AA60371F7856}" presName="composite" presStyleCnt="0">
        <dgm:presLayoutVars>
          <dgm:chMax val="1"/>
          <dgm:dir/>
          <dgm:resizeHandles val="exact"/>
        </dgm:presLayoutVars>
      </dgm:prSet>
      <dgm:spPr/>
    </dgm:pt>
    <dgm:pt modelId="{0026FE9D-CBEB-49EE-8771-12510287B319}" type="pres">
      <dgm:prSet presAssocID="{08453530-C93E-4C40-B1BE-5348890332F9}" presName="roof" presStyleLbl="dkBgShp" presStyleIdx="0" presStyleCnt="2"/>
      <dgm:spPr/>
    </dgm:pt>
    <dgm:pt modelId="{90FC3FBE-1EF7-4041-BD8A-E0B7B495B813}" type="pres">
      <dgm:prSet presAssocID="{08453530-C93E-4C40-B1BE-5348890332F9}" presName="pillars" presStyleCnt="0"/>
      <dgm:spPr/>
    </dgm:pt>
    <dgm:pt modelId="{68C04379-C4A6-42BD-B0C5-8A531DA4B739}" type="pres">
      <dgm:prSet presAssocID="{08453530-C93E-4C40-B1BE-5348890332F9}" presName="pillar1" presStyleLbl="node1" presStyleIdx="0" presStyleCnt="3">
        <dgm:presLayoutVars>
          <dgm:bulletEnabled val="1"/>
        </dgm:presLayoutVars>
      </dgm:prSet>
      <dgm:spPr/>
    </dgm:pt>
    <dgm:pt modelId="{7A4B7A00-F6AE-41BF-883E-D532374B9BE3}" type="pres">
      <dgm:prSet presAssocID="{EF134601-0ED4-49EC-9650-9D19BDC262CF}" presName="pillarX" presStyleLbl="node1" presStyleIdx="1" presStyleCnt="3">
        <dgm:presLayoutVars>
          <dgm:bulletEnabled val="1"/>
        </dgm:presLayoutVars>
      </dgm:prSet>
      <dgm:spPr/>
    </dgm:pt>
    <dgm:pt modelId="{32556CAA-693E-4790-B33C-4C14CF02C486}" type="pres">
      <dgm:prSet presAssocID="{7EADFBE6-C099-42BA-96A4-59269683AEA0}" presName="pillarX" presStyleLbl="node1" presStyleIdx="2" presStyleCnt="3">
        <dgm:presLayoutVars>
          <dgm:bulletEnabled val="1"/>
        </dgm:presLayoutVars>
      </dgm:prSet>
      <dgm:spPr/>
    </dgm:pt>
    <dgm:pt modelId="{DAD5A937-780B-49A0-A0CC-63534101D8BF}" type="pres">
      <dgm:prSet presAssocID="{08453530-C93E-4C40-B1BE-5348890332F9}" presName="base" presStyleLbl="dkBgShp" presStyleIdx="1" presStyleCnt="2"/>
      <dgm:spPr/>
    </dgm:pt>
  </dgm:ptLst>
  <dgm:cxnLst>
    <dgm:cxn modelId="{EC703612-D399-428B-B18B-87C5AF11DD52}" srcId="{08453530-C93E-4C40-B1BE-5348890332F9}" destId="{EF134601-0ED4-49EC-9650-9D19BDC262CF}" srcOrd="1" destOrd="0" parTransId="{315255B0-CC52-431C-BCA0-6CCEA61374F6}" sibTransId="{87BE75AC-3F09-47AC-BBDD-23FD6CF568EF}"/>
    <dgm:cxn modelId="{F267D621-72EE-4556-ADA7-FEAA82A61BC5}" type="presOf" srcId="{08453530-C93E-4C40-B1BE-5348890332F9}" destId="{0026FE9D-CBEB-49EE-8771-12510287B319}" srcOrd="0" destOrd="0" presId="urn:microsoft.com/office/officeart/2005/8/layout/hList3"/>
    <dgm:cxn modelId="{02F0135E-2883-4005-AC7F-962F9FE6FC42}" srcId="{08453530-C93E-4C40-B1BE-5348890332F9}" destId="{0460906D-58A4-4120-8A72-1CCA237C198B}" srcOrd="0" destOrd="0" parTransId="{7F6B06DE-F802-4D10-BD15-FB535461D128}" sibTransId="{B8BAC11B-FB14-4E1C-AC5C-55B1C909B171}"/>
    <dgm:cxn modelId="{585AC347-0BC8-413A-9021-BAEFF76AEEBA}" type="presOf" srcId="{0460906D-58A4-4120-8A72-1CCA237C198B}" destId="{68C04379-C4A6-42BD-B0C5-8A531DA4B739}" srcOrd="0" destOrd="0" presId="urn:microsoft.com/office/officeart/2005/8/layout/hList3"/>
    <dgm:cxn modelId="{703517C1-D1B5-4E3D-B276-E8B42C86396C}" type="presOf" srcId="{7EADFBE6-C099-42BA-96A4-59269683AEA0}" destId="{32556CAA-693E-4790-B33C-4C14CF02C486}" srcOrd="0" destOrd="0" presId="urn:microsoft.com/office/officeart/2005/8/layout/hList3"/>
    <dgm:cxn modelId="{B30F25C1-B505-41F6-B7CF-0A780A38E366}" type="presOf" srcId="{80F173E2-B670-49DE-9C4C-AA60371F7856}" destId="{A4985A24-3774-4D44-BFFE-3942A3DC2CA1}" srcOrd="0" destOrd="0" presId="urn:microsoft.com/office/officeart/2005/8/layout/hList3"/>
    <dgm:cxn modelId="{7CD002CA-B6FA-4D59-A384-E30DC0594B80}" type="presOf" srcId="{EF134601-0ED4-49EC-9650-9D19BDC262CF}" destId="{7A4B7A00-F6AE-41BF-883E-D532374B9BE3}" srcOrd="0" destOrd="0" presId="urn:microsoft.com/office/officeart/2005/8/layout/hList3"/>
    <dgm:cxn modelId="{5394D5DB-D0AA-4CD5-B13C-9C4CCE157E11}" srcId="{08453530-C93E-4C40-B1BE-5348890332F9}" destId="{7EADFBE6-C099-42BA-96A4-59269683AEA0}" srcOrd="2" destOrd="0" parTransId="{69B5281A-6850-4227-9743-276C7D21FA0A}" sibTransId="{FFD03447-04ED-4B59-A200-010EE1196117}"/>
    <dgm:cxn modelId="{6B25B2E2-A7A4-4065-8D43-5B43990E70B0}" srcId="{80F173E2-B670-49DE-9C4C-AA60371F7856}" destId="{08453530-C93E-4C40-B1BE-5348890332F9}" srcOrd="0" destOrd="0" parTransId="{F6FCB8C8-3A53-48A9-BB9D-3A86440B5F57}" sibTransId="{7C228202-A19F-4145-85A8-2F979B1CC540}"/>
    <dgm:cxn modelId="{9216444B-BB8B-4361-A955-F9CC907A7C79}" type="presParOf" srcId="{A4985A24-3774-4D44-BFFE-3942A3DC2CA1}" destId="{0026FE9D-CBEB-49EE-8771-12510287B319}" srcOrd="0" destOrd="0" presId="urn:microsoft.com/office/officeart/2005/8/layout/hList3"/>
    <dgm:cxn modelId="{C203631C-CB2E-46FF-9F9E-0AA097C3384D}" type="presParOf" srcId="{A4985A24-3774-4D44-BFFE-3942A3DC2CA1}" destId="{90FC3FBE-1EF7-4041-BD8A-E0B7B495B813}" srcOrd="1" destOrd="0" presId="urn:microsoft.com/office/officeart/2005/8/layout/hList3"/>
    <dgm:cxn modelId="{494D40FE-4D20-432E-B5F6-2F662A7559D4}" type="presParOf" srcId="{90FC3FBE-1EF7-4041-BD8A-E0B7B495B813}" destId="{68C04379-C4A6-42BD-B0C5-8A531DA4B739}" srcOrd="0" destOrd="0" presId="urn:microsoft.com/office/officeart/2005/8/layout/hList3"/>
    <dgm:cxn modelId="{F4C2D9C6-AEC8-4C4A-8A1C-B879B8B93B96}" type="presParOf" srcId="{90FC3FBE-1EF7-4041-BD8A-E0B7B495B813}" destId="{7A4B7A00-F6AE-41BF-883E-D532374B9BE3}" srcOrd="1" destOrd="0" presId="urn:microsoft.com/office/officeart/2005/8/layout/hList3"/>
    <dgm:cxn modelId="{A765794A-8B55-48B4-BF33-9C43C986FD89}" type="presParOf" srcId="{90FC3FBE-1EF7-4041-BD8A-E0B7B495B813}" destId="{32556CAA-693E-4790-B33C-4C14CF02C486}" srcOrd="2" destOrd="0" presId="urn:microsoft.com/office/officeart/2005/8/layout/hList3"/>
    <dgm:cxn modelId="{96DBC1E2-2124-495E-81CA-C196CEAF6E0D}" type="presParOf" srcId="{A4985A24-3774-4D44-BFFE-3942A3DC2CA1}" destId="{DAD5A937-780B-49A0-A0CC-63534101D8BF}"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08F913F9-6635-4DAA-B8CF-C11B488605C2}"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s-CO"/>
        </a:p>
      </dgm:t>
    </dgm:pt>
    <dgm:pt modelId="{1B16D289-3212-4B85-AA25-A6E612420343}">
      <dgm:prSet phldrT="[Texto]" custT="1"/>
      <dgm:spPr/>
      <dgm:t>
        <a:bodyPr/>
        <a:lstStyle/>
        <a:p>
          <a:r>
            <a:rPr lang="es-CO" sz="2400" b="1" dirty="0">
              <a:solidFill>
                <a:schemeClr val="tx1"/>
              </a:solidFill>
            </a:rPr>
            <a:t>CUANDO UN TRABAJADOR ES TRASLADADO DE LA ORGANIZACIÓN DEL FRANQUICIADO A LA DEL FRANQUICIANTE.</a:t>
          </a:r>
        </a:p>
      </dgm:t>
    </dgm:pt>
    <dgm:pt modelId="{D6D106E3-E607-446C-B854-85025955B070}" type="parTrans" cxnId="{144FF416-6308-413C-974E-94884B4370EC}">
      <dgm:prSet/>
      <dgm:spPr/>
      <dgm:t>
        <a:bodyPr/>
        <a:lstStyle/>
        <a:p>
          <a:endParaRPr lang="es-CO"/>
        </a:p>
      </dgm:t>
    </dgm:pt>
    <dgm:pt modelId="{7DA7BE98-F0B7-4E56-A037-228BD6F0C42A}" type="sibTrans" cxnId="{144FF416-6308-413C-974E-94884B4370EC}">
      <dgm:prSet/>
      <dgm:spPr/>
      <dgm:t>
        <a:bodyPr/>
        <a:lstStyle/>
        <a:p>
          <a:endParaRPr lang="es-CO"/>
        </a:p>
      </dgm:t>
    </dgm:pt>
    <dgm:pt modelId="{BB4C1E9F-826C-4220-A0A3-A5A0655BB782}">
      <dgm:prSet phldrT="[Texto]" custT="1"/>
      <dgm:spPr/>
      <dgm:t>
        <a:bodyPr/>
        <a:lstStyle/>
        <a:p>
          <a:r>
            <a:rPr lang="es-CO" sz="4800" b="1" dirty="0">
              <a:solidFill>
                <a:schemeClr val="tx1"/>
              </a:solidFill>
            </a:rPr>
            <a:t>VICEVERSA</a:t>
          </a:r>
        </a:p>
      </dgm:t>
    </dgm:pt>
    <dgm:pt modelId="{63E7BD98-FE9A-4943-9933-7CBC4D1F0361}" type="parTrans" cxnId="{295F6771-B1DB-4D2F-BEA4-A4038FB9F240}">
      <dgm:prSet/>
      <dgm:spPr/>
      <dgm:t>
        <a:bodyPr/>
        <a:lstStyle/>
        <a:p>
          <a:endParaRPr lang="es-CO"/>
        </a:p>
      </dgm:t>
    </dgm:pt>
    <dgm:pt modelId="{7CDD7046-6D38-470E-9CB9-288B01EF7F48}" type="sibTrans" cxnId="{295F6771-B1DB-4D2F-BEA4-A4038FB9F240}">
      <dgm:prSet/>
      <dgm:spPr/>
      <dgm:t>
        <a:bodyPr/>
        <a:lstStyle/>
        <a:p>
          <a:endParaRPr lang="es-CO"/>
        </a:p>
      </dgm:t>
    </dgm:pt>
    <dgm:pt modelId="{BC484097-9DD6-4469-B3B0-2C23C2A61AD9}" type="pres">
      <dgm:prSet presAssocID="{08F913F9-6635-4DAA-B8CF-C11B488605C2}" presName="compositeShape" presStyleCnt="0">
        <dgm:presLayoutVars>
          <dgm:chMax val="2"/>
          <dgm:dir/>
          <dgm:resizeHandles val="exact"/>
        </dgm:presLayoutVars>
      </dgm:prSet>
      <dgm:spPr/>
    </dgm:pt>
    <dgm:pt modelId="{09D89D7F-9EF3-4CFF-ACF2-BF0A709E6BF3}" type="pres">
      <dgm:prSet presAssocID="{08F913F9-6635-4DAA-B8CF-C11B488605C2}" presName="divider" presStyleLbl="fgShp" presStyleIdx="0" presStyleCnt="1"/>
      <dgm:spPr/>
    </dgm:pt>
    <dgm:pt modelId="{7AC88DA5-7241-440B-B16C-00508095F8C3}" type="pres">
      <dgm:prSet presAssocID="{1B16D289-3212-4B85-AA25-A6E612420343}" presName="downArrow" presStyleLbl="node1" presStyleIdx="0" presStyleCnt="2"/>
      <dgm:spPr/>
    </dgm:pt>
    <dgm:pt modelId="{4D324039-D0A2-4DAA-AC6A-7AE155589676}" type="pres">
      <dgm:prSet presAssocID="{1B16D289-3212-4B85-AA25-A6E612420343}" presName="downArrowText" presStyleLbl="revTx" presStyleIdx="0" presStyleCnt="2">
        <dgm:presLayoutVars>
          <dgm:bulletEnabled val="1"/>
        </dgm:presLayoutVars>
      </dgm:prSet>
      <dgm:spPr/>
    </dgm:pt>
    <dgm:pt modelId="{2F33A8F6-8D0A-4953-A22C-0A687AE585C4}" type="pres">
      <dgm:prSet presAssocID="{BB4C1E9F-826C-4220-A0A3-A5A0655BB782}" presName="upArrow" presStyleLbl="node1" presStyleIdx="1" presStyleCnt="2"/>
      <dgm:spPr/>
    </dgm:pt>
    <dgm:pt modelId="{58A3FE4D-1A57-4F36-9019-0D1065BF1E37}" type="pres">
      <dgm:prSet presAssocID="{BB4C1E9F-826C-4220-A0A3-A5A0655BB782}" presName="upArrowText" presStyleLbl="revTx" presStyleIdx="1" presStyleCnt="2">
        <dgm:presLayoutVars>
          <dgm:bulletEnabled val="1"/>
        </dgm:presLayoutVars>
      </dgm:prSet>
      <dgm:spPr/>
    </dgm:pt>
  </dgm:ptLst>
  <dgm:cxnLst>
    <dgm:cxn modelId="{E285FA0D-28D1-406F-A914-EE19D742A5DB}" type="presOf" srcId="{08F913F9-6635-4DAA-B8CF-C11B488605C2}" destId="{BC484097-9DD6-4469-B3B0-2C23C2A61AD9}" srcOrd="0" destOrd="0" presId="urn:microsoft.com/office/officeart/2005/8/layout/arrow3"/>
    <dgm:cxn modelId="{144FF416-6308-413C-974E-94884B4370EC}" srcId="{08F913F9-6635-4DAA-B8CF-C11B488605C2}" destId="{1B16D289-3212-4B85-AA25-A6E612420343}" srcOrd="0" destOrd="0" parTransId="{D6D106E3-E607-446C-B854-85025955B070}" sibTransId="{7DA7BE98-F0B7-4E56-A037-228BD6F0C42A}"/>
    <dgm:cxn modelId="{295F6771-B1DB-4D2F-BEA4-A4038FB9F240}" srcId="{08F913F9-6635-4DAA-B8CF-C11B488605C2}" destId="{BB4C1E9F-826C-4220-A0A3-A5A0655BB782}" srcOrd="1" destOrd="0" parTransId="{63E7BD98-FE9A-4943-9933-7CBC4D1F0361}" sibTransId="{7CDD7046-6D38-470E-9CB9-288B01EF7F48}"/>
    <dgm:cxn modelId="{24610AA0-7597-4924-BB49-8892A3D29C78}" type="presOf" srcId="{BB4C1E9F-826C-4220-A0A3-A5A0655BB782}" destId="{58A3FE4D-1A57-4F36-9019-0D1065BF1E37}" srcOrd="0" destOrd="0" presId="urn:microsoft.com/office/officeart/2005/8/layout/arrow3"/>
    <dgm:cxn modelId="{AC4E9CDD-6A42-48C4-84C5-D438BD651C37}" type="presOf" srcId="{1B16D289-3212-4B85-AA25-A6E612420343}" destId="{4D324039-D0A2-4DAA-AC6A-7AE155589676}" srcOrd="0" destOrd="0" presId="urn:microsoft.com/office/officeart/2005/8/layout/arrow3"/>
    <dgm:cxn modelId="{6191061F-314E-4FF0-8A30-B8488D0DD903}" type="presParOf" srcId="{BC484097-9DD6-4469-B3B0-2C23C2A61AD9}" destId="{09D89D7F-9EF3-4CFF-ACF2-BF0A709E6BF3}" srcOrd="0" destOrd="0" presId="urn:microsoft.com/office/officeart/2005/8/layout/arrow3"/>
    <dgm:cxn modelId="{F952BA4D-51DF-43CE-8EC2-D8B709AC9147}" type="presParOf" srcId="{BC484097-9DD6-4469-B3B0-2C23C2A61AD9}" destId="{7AC88DA5-7241-440B-B16C-00508095F8C3}" srcOrd="1" destOrd="0" presId="urn:microsoft.com/office/officeart/2005/8/layout/arrow3"/>
    <dgm:cxn modelId="{47AE7BBF-9700-4C8E-9CA3-075CE2E77E72}" type="presParOf" srcId="{BC484097-9DD6-4469-B3B0-2C23C2A61AD9}" destId="{4D324039-D0A2-4DAA-AC6A-7AE155589676}" srcOrd="2" destOrd="0" presId="urn:microsoft.com/office/officeart/2005/8/layout/arrow3"/>
    <dgm:cxn modelId="{14AC90F8-117B-4A09-99E9-CDA80B08474C}" type="presParOf" srcId="{BC484097-9DD6-4469-B3B0-2C23C2A61AD9}" destId="{2F33A8F6-8D0A-4953-A22C-0A687AE585C4}" srcOrd="3" destOrd="0" presId="urn:microsoft.com/office/officeart/2005/8/layout/arrow3"/>
    <dgm:cxn modelId="{564544E6-FF47-48A1-9424-75428BC42D52}" type="presParOf" srcId="{BC484097-9DD6-4469-B3B0-2C23C2A61AD9}" destId="{58A3FE4D-1A57-4F36-9019-0D1065BF1E37}"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D0B1B94-645C-47B2-8E95-9ACAC7281E8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CO"/>
        </a:p>
      </dgm:t>
    </dgm:pt>
    <dgm:pt modelId="{C71F675D-FD54-485D-B170-AF88C6E334DA}">
      <dgm:prSet phldrT="[Texto]" custT="1"/>
      <dgm:spPr/>
      <dgm:t>
        <a:bodyPr/>
        <a:lstStyle/>
        <a:p>
          <a:r>
            <a:rPr lang="es-CO" sz="2000" b="1" dirty="0">
              <a:solidFill>
                <a:schemeClr val="tx1"/>
              </a:solidFill>
            </a:rPr>
            <a:t>PREVALENCIA DE LA REALIDAD SOBRE LAS FORMAS.</a:t>
          </a:r>
        </a:p>
        <a:p>
          <a:r>
            <a:rPr lang="es-CO" sz="2000" b="1" dirty="0">
              <a:solidFill>
                <a:schemeClr val="tx1"/>
              </a:solidFill>
            </a:rPr>
            <a:t>UNIDAD DE EMPRESA.</a:t>
          </a:r>
        </a:p>
      </dgm:t>
    </dgm:pt>
    <dgm:pt modelId="{649DAF99-91DF-4852-9259-7C7794A20EDC}" type="parTrans" cxnId="{077A444E-115B-4DDE-8936-8038D1A3DCC2}">
      <dgm:prSet/>
      <dgm:spPr/>
      <dgm:t>
        <a:bodyPr/>
        <a:lstStyle/>
        <a:p>
          <a:endParaRPr lang="es-CO"/>
        </a:p>
      </dgm:t>
    </dgm:pt>
    <dgm:pt modelId="{80CAD3CF-DEEB-4EB2-BDF4-34585447FB82}" type="sibTrans" cxnId="{077A444E-115B-4DDE-8936-8038D1A3DCC2}">
      <dgm:prSet/>
      <dgm:spPr/>
      <dgm:t>
        <a:bodyPr/>
        <a:lstStyle/>
        <a:p>
          <a:endParaRPr lang="es-CO"/>
        </a:p>
      </dgm:t>
    </dgm:pt>
    <dgm:pt modelId="{4CB2807D-0CCB-4B03-A26A-298DA7C5CA04}" type="asst">
      <dgm:prSet phldrT="[Texto]" custT="1"/>
      <dgm:spPr/>
      <dgm:t>
        <a:bodyPr/>
        <a:lstStyle/>
        <a:p>
          <a:r>
            <a:rPr lang="es-CO" sz="2000" b="1" dirty="0">
              <a:solidFill>
                <a:schemeClr val="tx1"/>
              </a:solidFill>
            </a:rPr>
            <a:t>SOLIDARIDAD.</a:t>
          </a:r>
        </a:p>
        <a:p>
          <a:r>
            <a:rPr lang="es-CO" sz="2000" b="1" dirty="0">
              <a:solidFill>
                <a:schemeClr val="tx1"/>
              </a:solidFill>
            </a:rPr>
            <a:t>ENTRE CONTRATISTA INDEPENDIENTE Y EL BENEFICIARIO DE LA OBRA FRENTE AL TRABAJADOR DEL FRANQUICIADO, CUYAS ACTIVIDADES NO SON EXTRAÑAS A LAS DEL FRANQUICIANTE.</a:t>
          </a:r>
        </a:p>
      </dgm:t>
    </dgm:pt>
    <dgm:pt modelId="{CCCD1A10-452D-47FA-92F9-F9159C76FAB2}" type="parTrans" cxnId="{13206804-F209-48FC-ACC2-7881ED509E94}">
      <dgm:prSet/>
      <dgm:spPr/>
      <dgm:t>
        <a:bodyPr/>
        <a:lstStyle/>
        <a:p>
          <a:endParaRPr lang="es-CO"/>
        </a:p>
      </dgm:t>
    </dgm:pt>
    <dgm:pt modelId="{EE15C3BE-C5D8-42CB-9713-449D6184F330}" type="sibTrans" cxnId="{13206804-F209-48FC-ACC2-7881ED509E94}">
      <dgm:prSet/>
      <dgm:spPr/>
      <dgm:t>
        <a:bodyPr/>
        <a:lstStyle/>
        <a:p>
          <a:endParaRPr lang="es-CO"/>
        </a:p>
      </dgm:t>
    </dgm:pt>
    <dgm:pt modelId="{BB9CCB4C-F816-4D72-B4B0-1B7BB5F25065}">
      <dgm:prSet phldrT="[Texto]" custT="1"/>
      <dgm:spPr/>
      <dgm:t>
        <a:bodyPr/>
        <a:lstStyle/>
        <a:p>
          <a:r>
            <a:rPr lang="es-CO" sz="2000" b="1" dirty="0">
              <a:solidFill>
                <a:schemeClr val="tx1"/>
              </a:solidFill>
            </a:rPr>
            <a:t>GARANTIA DE RESPONSABILIDAD SOLIDARIA.</a:t>
          </a:r>
        </a:p>
        <a:p>
          <a:r>
            <a:rPr lang="es-CO" sz="2000" b="1" dirty="0">
              <a:solidFill>
                <a:schemeClr val="tx1"/>
              </a:solidFill>
            </a:rPr>
            <a:t>ART.34 PARAGR.2 CST</a:t>
          </a:r>
        </a:p>
      </dgm:t>
    </dgm:pt>
    <dgm:pt modelId="{1E8F45E3-1810-48F4-995E-F7B8C2CF5604}" type="parTrans" cxnId="{370A3F6C-3C0C-4CAB-AC54-9A36C360EB28}">
      <dgm:prSet/>
      <dgm:spPr/>
      <dgm:t>
        <a:bodyPr/>
        <a:lstStyle/>
        <a:p>
          <a:endParaRPr lang="es-CO"/>
        </a:p>
      </dgm:t>
    </dgm:pt>
    <dgm:pt modelId="{504E7F85-C53B-48A5-9165-E403DC4C3750}" type="sibTrans" cxnId="{370A3F6C-3C0C-4CAB-AC54-9A36C360EB28}">
      <dgm:prSet/>
      <dgm:spPr/>
      <dgm:t>
        <a:bodyPr/>
        <a:lstStyle/>
        <a:p>
          <a:endParaRPr lang="es-CO"/>
        </a:p>
      </dgm:t>
    </dgm:pt>
    <dgm:pt modelId="{B021DAFB-D555-4184-A1B6-89C559821C42}">
      <dgm:prSet phldrT="[Texto]" custT="1"/>
      <dgm:spPr/>
      <dgm:t>
        <a:bodyPr/>
        <a:lstStyle/>
        <a:p>
          <a:r>
            <a:rPr lang="es-CO" sz="2000" b="1" dirty="0">
              <a:solidFill>
                <a:schemeClr val="tx1"/>
              </a:solidFill>
            </a:rPr>
            <a:t>PRESUNCION DE EXISTENCIA DE LA RELACION LABORAL.</a:t>
          </a:r>
        </a:p>
        <a:p>
          <a:r>
            <a:rPr lang="es-CO" sz="2000" b="1" dirty="0">
              <a:solidFill>
                <a:schemeClr val="tx1"/>
              </a:solidFill>
            </a:rPr>
            <a:t>ARTS. 23 Y 24 CST.</a:t>
          </a:r>
        </a:p>
      </dgm:t>
    </dgm:pt>
    <dgm:pt modelId="{EE2C85B1-CF6C-44E3-8EE4-548AE026BE59}" type="parTrans" cxnId="{B17E2E3C-0371-4C8D-9E2C-FC33472E2482}">
      <dgm:prSet/>
      <dgm:spPr/>
      <dgm:t>
        <a:bodyPr/>
        <a:lstStyle/>
        <a:p>
          <a:endParaRPr lang="es-CO"/>
        </a:p>
      </dgm:t>
    </dgm:pt>
    <dgm:pt modelId="{C0465B17-A7BC-4D9C-B523-F43B4193990D}" type="sibTrans" cxnId="{B17E2E3C-0371-4C8D-9E2C-FC33472E2482}">
      <dgm:prSet/>
      <dgm:spPr/>
      <dgm:t>
        <a:bodyPr/>
        <a:lstStyle/>
        <a:p>
          <a:endParaRPr lang="es-CO"/>
        </a:p>
      </dgm:t>
    </dgm:pt>
    <dgm:pt modelId="{60E4DA8C-9A02-4AB9-A5A5-7CE553F1D777}">
      <dgm:prSet phldrT="[Texto]" custT="1"/>
      <dgm:spPr/>
      <dgm:t>
        <a:bodyPr/>
        <a:lstStyle/>
        <a:p>
          <a:r>
            <a:rPr lang="es-CO" sz="2000" b="1" dirty="0">
              <a:solidFill>
                <a:schemeClr val="tx1"/>
              </a:solidFill>
            </a:rPr>
            <a:t>ABUSO FRAUDULENTO DE LAS FINALIDADES DE LA CONTRATACION.</a:t>
          </a:r>
        </a:p>
      </dgm:t>
    </dgm:pt>
    <dgm:pt modelId="{52B7BC56-6CA4-4775-8AFA-CB24DF8B4679}" type="parTrans" cxnId="{C6482616-DF3E-4592-8106-8E69457258F9}">
      <dgm:prSet/>
      <dgm:spPr/>
      <dgm:t>
        <a:bodyPr/>
        <a:lstStyle/>
        <a:p>
          <a:endParaRPr lang="es-CO"/>
        </a:p>
      </dgm:t>
    </dgm:pt>
    <dgm:pt modelId="{97AA5182-22F5-45E5-AF20-AF00A7435CBB}" type="sibTrans" cxnId="{C6482616-DF3E-4592-8106-8E69457258F9}">
      <dgm:prSet/>
      <dgm:spPr/>
      <dgm:t>
        <a:bodyPr/>
        <a:lstStyle/>
        <a:p>
          <a:endParaRPr lang="es-CO"/>
        </a:p>
      </dgm:t>
    </dgm:pt>
    <dgm:pt modelId="{81257A98-8932-4682-B75F-BF9F71C401AC}" type="pres">
      <dgm:prSet presAssocID="{BD0B1B94-645C-47B2-8E95-9ACAC7281E80}" presName="hierChild1" presStyleCnt="0">
        <dgm:presLayoutVars>
          <dgm:orgChart val="1"/>
          <dgm:chPref val="1"/>
          <dgm:dir/>
          <dgm:animOne val="branch"/>
          <dgm:animLvl val="lvl"/>
          <dgm:resizeHandles/>
        </dgm:presLayoutVars>
      </dgm:prSet>
      <dgm:spPr/>
    </dgm:pt>
    <dgm:pt modelId="{243610A3-E94E-459B-8C25-51D6843324DD}" type="pres">
      <dgm:prSet presAssocID="{C71F675D-FD54-485D-B170-AF88C6E334DA}" presName="hierRoot1" presStyleCnt="0">
        <dgm:presLayoutVars>
          <dgm:hierBranch val="init"/>
        </dgm:presLayoutVars>
      </dgm:prSet>
      <dgm:spPr/>
    </dgm:pt>
    <dgm:pt modelId="{DC95D842-39DA-4970-A676-44F23AFCD0C8}" type="pres">
      <dgm:prSet presAssocID="{C71F675D-FD54-485D-B170-AF88C6E334DA}" presName="rootComposite1" presStyleCnt="0"/>
      <dgm:spPr/>
    </dgm:pt>
    <dgm:pt modelId="{0873CA02-B748-4D04-A4D1-9570C7E65AB1}" type="pres">
      <dgm:prSet presAssocID="{C71F675D-FD54-485D-B170-AF88C6E334DA}" presName="rootText1" presStyleLbl="node0" presStyleIdx="0" presStyleCnt="1">
        <dgm:presLayoutVars>
          <dgm:chPref val="3"/>
        </dgm:presLayoutVars>
      </dgm:prSet>
      <dgm:spPr/>
    </dgm:pt>
    <dgm:pt modelId="{46CCE381-62E7-4F6C-BEB6-4A97FB057BF6}" type="pres">
      <dgm:prSet presAssocID="{C71F675D-FD54-485D-B170-AF88C6E334DA}" presName="rootConnector1" presStyleLbl="node1" presStyleIdx="0" presStyleCnt="0"/>
      <dgm:spPr/>
    </dgm:pt>
    <dgm:pt modelId="{C9FB39E7-A76B-449C-8961-F085C83E57E6}" type="pres">
      <dgm:prSet presAssocID="{C71F675D-FD54-485D-B170-AF88C6E334DA}" presName="hierChild2" presStyleCnt="0"/>
      <dgm:spPr/>
    </dgm:pt>
    <dgm:pt modelId="{6CB94584-BF0C-42E3-ACBA-F5893E7D4076}" type="pres">
      <dgm:prSet presAssocID="{1E8F45E3-1810-48F4-995E-F7B8C2CF5604}" presName="Name37" presStyleLbl="parChTrans1D2" presStyleIdx="0" presStyleCnt="4"/>
      <dgm:spPr/>
    </dgm:pt>
    <dgm:pt modelId="{CBBDB5EC-9AE1-4CEC-B4C1-8B782B46C540}" type="pres">
      <dgm:prSet presAssocID="{BB9CCB4C-F816-4D72-B4B0-1B7BB5F25065}" presName="hierRoot2" presStyleCnt="0">
        <dgm:presLayoutVars>
          <dgm:hierBranch val="init"/>
        </dgm:presLayoutVars>
      </dgm:prSet>
      <dgm:spPr/>
    </dgm:pt>
    <dgm:pt modelId="{D6422F12-E4E9-405E-B31E-DC261854D298}" type="pres">
      <dgm:prSet presAssocID="{BB9CCB4C-F816-4D72-B4B0-1B7BB5F25065}" presName="rootComposite" presStyleCnt="0"/>
      <dgm:spPr/>
    </dgm:pt>
    <dgm:pt modelId="{408FBE00-C3F0-4556-B29B-4B8975922EB9}" type="pres">
      <dgm:prSet presAssocID="{BB9CCB4C-F816-4D72-B4B0-1B7BB5F25065}" presName="rootText" presStyleLbl="node2" presStyleIdx="0" presStyleCnt="3">
        <dgm:presLayoutVars>
          <dgm:chPref val="3"/>
        </dgm:presLayoutVars>
      </dgm:prSet>
      <dgm:spPr/>
    </dgm:pt>
    <dgm:pt modelId="{EF12FAD0-DD1C-42FD-BFD1-3FC4D172563D}" type="pres">
      <dgm:prSet presAssocID="{BB9CCB4C-F816-4D72-B4B0-1B7BB5F25065}" presName="rootConnector" presStyleLbl="node2" presStyleIdx="0" presStyleCnt="3"/>
      <dgm:spPr/>
    </dgm:pt>
    <dgm:pt modelId="{31B9A218-D12D-4CE7-AE26-FE363392880B}" type="pres">
      <dgm:prSet presAssocID="{BB9CCB4C-F816-4D72-B4B0-1B7BB5F25065}" presName="hierChild4" presStyleCnt="0"/>
      <dgm:spPr/>
    </dgm:pt>
    <dgm:pt modelId="{76DDBC5F-DCE8-4D23-A7A7-B3BE90DBC244}" type="pres">
      <dgm:prSet presAssocID="{BB9CCB4C-F816-4D72-B4B0-1B7BB5F25065}" presName="hierChild5" presStyleCnt="0"/>
      <dgm:spPr/>
    </dgm:pt>
    <dgm:pt modelId="{94D329DC-E3F7-42A3-96DC-8B67B19C02B0}" type="pres">
      <dgm:prSet presAssocID="{EE2C85B1-CF6C-44E3-8EE4-548AE026BE59}" presName="Name37" presStyleLbl="parChTrans1D2" presStyleIdx="1" presStyleCnt="4"/>
      <dgm:spPr/>
    </dgm:pt>
    <dgm:pt modelId="{04216E17-D445-44D7-9558-EB02B73B1B82}" type="pres">
      <dgm:prSet presAssocID="{B021DAFB-D555-4184-A1B6-89C559821C42}" presName="hierRoot2" presStyleCnt="0">
        <dgm:presLayoutVars>
          <dgm:hierBranch val="init"/>
        </dgm:presLayoutVars>
      </dgm:prSet>
      <dgm:spPr/>
    </dgm:pt>
    <dgm:pt modelId="{6F83FD1C-70B1-4E60-8778-32124F647178}" type="pres">
      <dgm:prSet presAssocID="{B021DAFB-D555-4184-A1B6-89C559821C42}" presName="rootComposite" presStyleCnt="0"/>
      <dgm:spPr/>
    </dgm:pt>
    <dgm:pt modelId="{9D32E900-AFA7-4452-AA8B-C6EB484ABDD9}" type="pres">
      <dgm:prSet presAssocID="{B021DAFB-D555-4184-A1B6-89C559821C42}" presName="rootText" presStyleLbl="node2" presStyleIdx="1" presStyleCnt="3">
        <dgm:presLayoutVars>
          <dgm:chPref val="3"/>
        </dgm:presLayoutVars>
      </dgm:prSet>
      <dgm:spPr/>
    </dgm:pt>
    <dgm:pt modelId="{B0899BCA-B253-4091-8C4C-27E4E6B15397}" type="pres">
      <dgm:prSet presAssocID="{B021DAFB-D555-4184-A1B6-89C559821C42}" presName="rootConnector" presStyleLbl="node2" presStyleIdx="1" presStyleCnt="3"/>
      <dgm:spPr/>
    </dgm:pt>
    <dgm:pt modelId="{300A8F31-6DA7-4186-822B-B41FD9587CA8}" type="pres">
      <dgm:prSet presAssocID="{B021DAFB-D555-4184-A1B6-89C559821C42}" presName="hierChild4" presStyleCnt="0"/>
      <dgm:spPr/>
    </dgm:pt>
    <dgm:pt modelId="{FEA37754-CFC2-45CD-9D51-0AACA12BA9D0}" type="pres">
      <dgm:prSet presAssocID="{B021DAFB-D555-4184-A1B6-89C559821C42}" presName="hierChild5" presStyleCnt="0"/>
      <dgm:spPr/>
    </dgm:pt>
    <dgm:pt modelId="{FDA75F6D-F25A-49CC-85AE-A7E627C49B1C}" type="pres">
      <dgm:prSet presAssocID="{52B7BC56-6CA4-4775-8AFA-CB24DF8B4679}" presName="Name37" presStyleLbl="parChTrans1D2" presStyleIdx="2" presStyleCnt="4"/>
      <dgm:spPr/>
    </dgm:pt>
    <dgm:pt modelId="{7EC7009E-EE61-47DA-8BCB-30873D592BCA}" type="pres">
      <dgm:prSet presAssocID="{60E4DA8C-9A02-4AB9-A5A5-7CE553F1D777}" presName="hierRoot2" presStyleCnt="0">
        <dgm:presLayoutVars>
          <dgm:hierBranch val="init"/>
        </dgm:presLayoutVars>
      </dgm:prSet>
      <dgm:spPr/>
    </dgm:pt>
    <dgm:pt modelId="{97425A56-491A-453A-B486-7B1F033B6941}" type="pres">
      <dgm:prSet presAssocID="{60E4DA8C-9A02-4AB9-A5A5-7CE553F1D777}" presName="rootComposite" presStyleCnt="0"/>
      <dgm:spPr/>
    </dgm:pt>
    <dgm:pt modelId="{6FF7CC4A-C559-4C65-957B-1238441C0891}" type="pres">
      <dgm:prSet presAssocID="{60E4DA8C-9A02-4AB9-A5A5-7CE553F1D777}" presName="rootText" presStyleLbl="node2" presStyleIdx="2" presStyleCnt="3">
        <dgm:presLayoutVars>
          <dgm:chPref val="3"/>
        </dgm:presLayoutVars>
      </dgm:prSet>
      <dgm:spPr/>
    </dgm:pt>
    <dgm:pt modelId="{95224CC0-479E-42BA-8269-1CE6CC2E224C}" type="pres">
      <dgm:prSet presAssocID="{60E4DA8C-9A02-4AB9-A5A5-7CE553F1D777}" presName="rootConnector" presStyleLbl="node2" presStyleIdx="2" presStyleCnt="3"/>
      <dgm:spPr/>
    </dgm:pt>
    <dgm:pt modelId="{452574E7-A91D-4B3B-9EBB-21E76247E3CC}" type="pres">
      <dgm:prSet presAssocID="{60E4DA8C-9A02-4AB9-A5A5-7CE553F1D777}" presName="hierChild4" presStyleCnt="0"/>
      <dgm:spPr/>
    </dgm:pt>
    <dgm:pt modelId="{25BBACD5-C749-4E7C-8BFA-2ED65A4AD05C}" type="pres">
      <dgm:prSet presAssocID="{60E4DA8C-9A02-4AB9-A5A5-7CE553F1D777}" presName="hierChild5" presStyleCnt="0"/>
      <dgm:spPr/>
    </dgm:pt>
    <dgm:pt modelId="{4BFAD4E0-8A14-40DA-94A9-217A9B9CAC3D}" type="pres">
      <dgm:prSet presAssocID="{C71F675D-FD54-485D-B170-AF88C6E334DA}" presName="hierChild3" presStyleCnt="0"/>
      <dgm:spPr/>
    </dgm:pt>
    <dgm:pt modelId="{0C51F34A-299C-4244-9309-69935B0A3446}" type="pres">
      <dgm:prSet presAssocID="{CCCD1A10-452D-47FA-92F9-F9159C76FAB2}" presName="Name111" presStyleLbl="parChTrans1D2" presStyleIdx="3" presStyleCnt="4"/>
      <dgm:spPr/>
    </dgm:pt>
    <dgm:pt modelId="{7F8015E4-EE7F-429C-81BE-099748692D03}" type="pres">
      <dgm:prSet presAssocID="{4CB2807D-0CCB-4B03-A26A-298DA7C5CA04}" presName="hierRoot3" presStyleCnt="0">
        <dgm:presLayoutVars>
          <dgm:hierBranch val="init"/>
        </dgm:presLayoutVars>
      </dgm:prSet>
      <dgm:spPr/>
    </dgm:pt>
    <dgm:pt modelId="{87A1D611-FA59-4430-9138-0ADEE7022878}" type="pres">
      <dgm:prSet presAssocID="{4CB2807D-0CCB-4B03-A26A-298DA7C5CA04}" presName="rootComposite3" presStyleCnt="0"/>
      <dgm:spPr/>
    </dgm:pt>
    <dgm:pt modelId="{4512B111-B327-421A-B01F-9A1F85D98BC3}" type="pres">
      <dgm:prSet presAssocID="{4CB2807D-0CCB-4B03-A26A-298DA7C5CA04}" presName="rootText3" presStyleLbl="asst1" presStyleIdx="0" presStyleCnt="1" custScaleX="176842" custScaleY="150932">
        <dgm:presLayoutVars>
          <dgm:chPref val="3"/>
        </dgm:presLayoutVars>
      </dgm:prSet>
      <dgm:spPr/>
    </dgm:pt>
    <dgm:pt modelId="{343E4DCA-5184-44D1-819A-F7CA10947E20}" type="pres">
      <dgm:prSet presAssocID="{4CB2807D-0CCB-4B03-A26A-298DA7C5CA04}" presName="rootConnector3" presStyleLbl="asst1" presStyleIdx="0" presStyleCnt="1"/>
      <dgm:spPr/>
    </dgm:pt>
    <dgm:pt modelId="{87DBE315-DB1B-4C3D-A041-C122FCA228B4}" type="pres">
      <dgm:prSet presAssocID="{4CB2807D-0CCB-4B03-A26A-298DA7C5CA04}" presName="hierChild6" presStyleCnt="0"/>
      <dgm:spPr/>
    </dgm:pt>
    <dgm:pt modelId="{36052790-2CB7-4513-8A68-F6CBE8E3D557}" type="pres">
      <dgm:prSet presAssocID="{4CB2807D-0CCB-4B03-A26A-298DA7C5CA04}" presName="hierChild7" presStyleCnt="0"/>
      <dgm:spPr/>
    </dgm:pt>
  </dgm:ptLst>
  <dgm:cxnLst>
    <dgm:cxn modelId="{B8DA5E02-5A3F-4477-BEBE-FB4501DE30FD}" type="presOf" srcId="{60E4DA8C-9A02-4AB9-A5A5-7CE553F1D777}" destId="{6FF7CC4A-C559-4C65-957B-1238441C0891}" srcOrd="0" destOrd="0" presId="urn:microsoft.com/office/officeart/2005/8/layout/orgChart1"/>
    <dgm:cxn modelId="{13206804-F209-48FC-ACC2-7881ED509E94}" srcId="{C71F675D-FD54-485D-B170-AF88C6E334DA}" destId="{4CB2807D-0CCB-4B03-A26A-298DA7C5CA04}" srcOrd="0" destOrd="0" parTransId="{CCCD1A10-452D-47FA-92F9-F9159C76FAB2}" sibTransId="{EE15C3BE-C5D8-42CB-9713-449D6184F330}"/>
    <dgm:cxn modelId="{0F055708-0905-419D-983A-4E19A272A388}" type="presOf" srcId="{CCCD1A10-452D-47FA-92F9-F9159C76FAB2}" destId="{0C51F34A-299C-4244-9309-69935B0A3446}" srcOrd="0" destOrd="0" presId="urn:microsoft.com/office/officeart/2005/8/layout/orgChart1"/>
    <dgm:cxn modelId="{96CC5B0E-5C46-48EC-B10A-F2B9405F067C}" type="presOf" srcId="{B021DAFB-D555-4184-A1B6-89C559821C42}" destId="{B0899BCA-B253-4091-8C4C-27E4E6B15397}" srcOrd="1" destOrd="0" presId="urn:microsoft.com/office/officeart/2005/8/layout/orgChart1"/>
    <dgm:cxn modelId="{C6482616-DF3E-4592-8106-8E69457258F9}" srcId="{C71F675D-FD54-485D-B170-AF88C6E334DA}" destId="{60E4DA8C-9A02-4AB9-A5A5-7CE553F1D777}" srcOrd="3" destOrd="0" parTransId="{52B7BC56-6CA4-4775-8AFA-CB24DF8B4679}" sibTransId="{97AA5182-22F5-45E5-AF20-AF00A7435CBB}"/>
    <dgm:cxn modelId="{B17E2E3C-0371-4C8D-9E2C-FC33472E2482}" srcId="{C71F675D-FD54-485D-B170-AF88C6E334DA}" destId="{B021DAFB-D555-4184-A1B6-89C559821C42}" srcOrd="2" destOrd="0" parTransId="{EE2C85B1-CF6C-44E3-8EE4-548AE026BE59}" sibTransId="{C0465B17-A7BC-4D9C-B523-F43B4193990D}"/>
    <dgm:cxn modelId="{CC28B65F-B51B-4D1F-8009-B7E351406A06}" type="presOf" srcId="{BB9CCB4C-F816-4D72-B4B0-1B7BB5F25065}" destId="{408FBE00-C3F0-4556-B29B-4B8975922EB9}" srcOrd="0" destOrd="0" presId="urn:microsoft.com/office/officeart/2005/8/layout/orgChart1"/>
    <dgm:cxn modelId="{8606A262-D549-44E5-BE8D-E900C9CA3309}" type="presOf" srcId="{B021DAFB-D555-4184-A1B6-89C559821C42}" destId="{9D32E900-AFA7-4452-AA8B-C6EB484ABDD9}" srcOrd="0" destOrd="0" presId="urn:microsoft.com/office/officeart/2005/8/layout/orgChart1"/>
    <dgm:cxn modelId="{370A3F6C-3C0C-4CAB-AC54-9A36C360EB28}" srcId="{C71F675D-FD54-485D-B170-AF88C6E334DA}" destId="{BB9CCB4C-F816-4D72-B4B0-1B7BB5F25065}" srcOrd="1" destOrd="0" parTransId="{1E8F45E3-1810-48F4-995E-F7B8C2CF5604}" sibTransId="{504E7F85-C53B-48A5-9165-E403DC4C3750}"/>
    <dgm:cxn modelId="{9512476C-9775-4AD0-B2C5-F6C432741A73}" type="presOf" srcId="{1E8F45E3-1810-48F4-995E-F7B8C2CF5604}" destId="{6CB94584-BF0C-42E3-ACBA-F5893E7D4076}" srcOrd="0" destOrd="0" presId="urn:microsoft.com/office/officeart/2005/8/layout/orgChart1"/>
    <dgm:cxn modelId="{077A444E-115B-4DDE-8936-8038D1A3DCC2}" srcId="{BD0B1B94-645C-47B2-8E95-9ACAC7281E80}" destId="{C71F675D-FD54-485D-B170-AF88C6E334DA}" srcOrd="0" destOrd="0" parTransId="{649DAF99-91DF-4852-9259-7C7794A20EDC}" sibTransId="{80CAD3CF-DEEB-4EB2-BDF4-34585447FB82}"/>
    <dgm:cxn modelId="{78BEFA73-B39C-41F4-9ECD-DC8BB0D0634F}" type="presOf" srcId="{C71F675D-FD54-485D-B170-AF88C6E334DA}" destId="{0873CA02-B748-4D04-A4D1-9570C7E65AB1}" srcOrd="0" destOrd="0" presId="urn:microsoft.com/office/officeart/2005/8/layout/orgChart1"/>
    <dgm:cxn modelId="{8062B578-2F29-427A-B4C4-075C0DF5476E}" type="presOf" srcId="{BD0B1B94-645C-47B2-8E95-9ACAC7281E80}" destId="{81257A98-8932-4682-B75F-BF9F71C401AC}" srcOrd="0" destOrd="0" presId="urn:microsoft.com/office/officeart/2005/8/layout/orgChart1"/>
    <dgm:cxn modelId="{0211C68C-35FA-4C1E-B928-A42B4F0895F1}" type="presOf" srcId="{52B7BC56-6CA4-4775-8AFA-CB24DF8B4679}" destId="{FDA75F6D-F25A-49CC-85AE-A7E627C49B1C}" srcOrd="0" destOrd="0" presId="urn:microsoft.com/office/officeart/2005/8/layout/orgChart1"/>
    <dgm:cxn modelId="{2F977B95-4E84-4B9F-9342-60DD8B561529}" type="presOf" srcId="{C71F675D-FD54-485D-B170-AF88C6E334DA}" destId="{46CCE381-62E7-4F6C-BEB6-4A97FB057BF6}" srcOrd="1" destOrd="0" presId="urn:microsoft.com/office/officeart/2005/8/layout/orgChart1"/>
    <dgm:cxn modelId="{791CFFAC-AC70-4A56-A8D8-E7838CD54DC9}" type="presOf" srcId="{EE2C85B1-CF6C-44E3-8EE4-548AE026BE59}" destId="{94D329DC-E3F7-42A3-96DC-8B67B19C02B0}" srcOrd="0" destOrd="0" presId="urn:microsoft.com/office/officeart/2005/8/layout/orgChart1"/>
    <dgm:cxn modelId="{FC0513B2-97E4-40B8-8171-0E7A8D0AC6FF}" type="presOf" srcId="{4CB2807D-0CCB-4B03-A26A-298DA7C5CA04}" destId="{4512B111-B327-421A-B01F-9A1F85D98BC3}" srcOrd="0" destOrd="0" presId="urn:microsoft.com/office/officeart/2005/8/layout/orgChart1"/>
    <dgm:cxn modelId="{7F7D48B2-EE38-4F38-A8D2-DA02929E379B}" type="presOf" srcId="{4CB2807D-0CCB-4B03-A26A-298DA7C5CA04}" destId="{343E4DCA-5184-44D1-819A-F7CA10947E20}" srcOrd="1" destOrd="0" presId="urn:microsoft.com/office/officeart/2005/8/layout/orgChart1"/>
    <dgm:cxn modelId="{4CAA5BE1-F849-4995-B877-146A5C04EA2B}" type="presOf" srcId="{BB9CCB4C-F816-4D72-B4B0-1B7BB5F25065}" destId="{EF12FAD0-DD1C-42FD-BFD1-3FC4D172563D}" srcOrd="1" destOrd="0" presId="urn:microsoft.com/office/officeart/2005/8/layout/orgChart1"/>
    <dgm:cxn modelId="{9868F5E4-7769-4C60-844F-042BE731BFC4}" type="presOf" srcId="{60E4DA8C-9A02-4AB9-A5A5-7CE553F1D777}" destId="{95224CC0-479E-42BA-8269-1CE6CC2E224C}" srcOrd="1" destOrd="0" presId="urn:microsoft.com/office/officeart/2005/8/layout/orgChart1"/>
    <dgm:cxn modelId="{6A09AC57-99F5-4FDD-B054-0E6607FEADC0}" type="presParOf" srcId="{81257A98-8932-4682-B75F-BF9F71C401AC}" destId="{243610A3-E94E-459B-8C25-51D6843324DD}" srcOrd="0" destOrd="0" presId="urn:microsoft.com/office/officeart/2005/8/layout/orgChart1"/>
    <dgm:cxn modelId="{5B54AF58-57C9-44FD-8210-6B1A053187FA}" type="presParOf" srcId="{243610A3-E94E-459B-8C25-51D6843324DD}" destId="{DC95D842-39DA-4970-A676-44F23AFCD0C8}" srcOrd="0" destOrd="0" presId="urn:microsoft.com/office/officeart/2005/8/layout/orgChart1"/>
    <dgm:cxn modelId="{5C379651-BB6A-42E8-87B1-84427BDBB935}" type="presParOf" srcId="{DC95D842-39DA-4970-A676-44F23AFCD0C8}" destId="{0873CA02-B748-4D04-A4D1-9570C7E65AB1}" srcOrd="0" destOrd="0" presId="urn:microsoft.com/office/officeart/2005/8/layout/orgChart1"/>
    <dgm:cxn modelId="{F23D085A-20A1-4BAE-971A-E8D7FC1C6F72}" type="presParOf" srcId="{DC95D842-39DA-4970-A676-44F23AFCD0C8}" destId="{46CCE381-62E7-4F6C-BEB6-4A97FB057BF6}" srcOrd="1" destOrd="0" presId="urn:microsoft.com/office/officeart/2005/8/layout/orgChart1"/>
    <dgm:cxn modelId="{6CE94AB0-57F7-4D9E-8E12-FF8E4F8ECECF}" type="presParOf" srcId="{243610A3-E94E-459B-8C25-51D6843324DD}" destId="{C9FB39E7-A76B-449C-8961-F085C83E57E6}" srcOrd="1" destOrd="0" presId="urn:microsoft.com/office/officeart/2005/8/layout/orgChart1"/>
    <dgm:cxn modelId="{9BD6683E-0917-4690-BBBA-AAE29B2E63D7}" type="presParOf" srcId="{C9FB39E7-A76B-449C-8961-F085C83E57E6}" destId="{6CB94584-BF0C-42E3-ACBA-F5893E7D4076}" srcOrd="0" destOrd="0" presId="urn:microsoft.com/office/officeart/2005/8/layout/orgChart1"/>
    <dgm:cxn modelId="{D26145B7-A5DF-4719-A169-1B6B49B12B3C}" type="presParOf" srcId="{C9FB39E7-A76B-449C-8961-F085C83E57E6}" destId="{CBBDB5EC-9AE1-4CEC-B4C1-8B782B46C540}" srcOrd="1" destOrd="0" presId="urn:microsoft.com/office/officeart/2005/8/layout/orgChart1"/>
    <dgm:cxn modelId="{BE5BCCD9-7A8E-4A04-814B-9EA03B3E4B58}" type="presParOf" srcId="{CBBDB5EC-9AE1-4CEC-B4C1-8B782B46C540}" destId="{D6422F12-E4E9-405E-B31E-DC261854D298}" srcOrd="0" destOrd="0" presId="urn:microsoft.com/office/officeart/2005/8/layout/orgChart1"/>
    <dgm:cxn modelId="{07257E80-8BB8-4304-81C0-1F0E772B095A}" type="presParOf" srcId="{D6422F12-E4E9-405E-B31E-DC261854D298}" destId="{408FBE00-C3F0-4556-B29B-4B8975922EB9}" srcOrd="0" destOrd="0" presId="urn:microsoft.com/office/officeart/2005/8/layout/orgChart1"/>
    <dgm:cxn modelId="{78340A77-A8AB-4293-8005-0119D75D3DAB}" type="presParOf" srcId="{D6422F12-E4E9-405E-B31E-DC261854D298}" destId="{EF12FAD0-DD1C-42FD-BFD1-3FC4D172563D}" srcOrd="1" destOrd="0" presId="urn:microsoft.com/office/officeart/2005/8/layout/orgChart1"/>
    <dgm:cxn modelId="{7B4C3175-9F3D-4AFB-8BEC-4E91B604292E}" type="presParOf" srcId="{CBBDB5EC-9AE1-4CEC-B4C1-8B782B46C540}" destId="{31B9A218-D12D-4CE7-AE26-FE363392880B}" srcOrd="1" destOrd="0" presId="urn:microsoft.com/office/officeart/2005/8/layout/orgChart1"/>
    <dgm:cxn modelId="{6AB21155-ED6D-462B-9FE7-B24FF11AD858}" type="presParOf" srcId="{CBBDB5EC-9AE1-4CEC-B4C1-8B782B46C540}" destId="{76DDBC5F-DCE8-4D23-A7A7-B3BE90DBC244}" srcOrd="2" destOrd="0" presId="urn:microsoft.com/office/officeart/2005/8/layout/orgChart1"/>
    <dgm:cxn modelId="{43B1EAC2-BC39-4542-8CBF-AAB2DDFC6E8B}" type="presParOf" srcId="{C9FB39E7-A76B-449C-8961-F085C83E57E6}" destId="{94D329DC-E3F7-42A3-96DC-8B67B19C02B0}" srcOrd="2" destOrd="0" presId="urn:microsoft.com/office/officeart/2005/8/layout/orgChart1"/>
    <dgm:cxn modelId="{E2990585-8524-4202-AFC9-A39B8E918478}" type="presParOf" srcId="{C9FB39E7-A76B-449C-8961-F085C83E57E6}" destId="{04216E17-D445-44D7-9558-EB02B73B1B82}" srcOrd="3" destOrd="0" presId="urn:microsoft.com/office/officeart/2005/8/layout/orgChart1"/>
    <dgm:cxn modelId="{6E78E0F8-33ED-435A-842E-6A18E839E403}" type="presParOf" srcId="{04216E17-D445-44D7-9558-EB02B73B1B82}" destId="{6F83FD1C-70B1-4E60-8778-32124F647178}" srcOrd="0" destOrd="0" presId="urn:microsoft.com/office/officeart/2005/8/layout/orgChart1"/>
    <dgm:cxn modelId="{002FBE78-84A9-4A8F-A099-674972707589}" type="presParOf" srcId="{6F83FD1C-70B1-4E60-8778-32124F647178}" destId="{9D32E900-AFA7-4452-AA8B-C6EB484ABDD9}" srcOrd="0" destOrd="0" presId="urn:microsoft.com/office/officeart/2005/8/layout/orgChart1"/>
    <dgm:cxn modelId="{F48930E8-6C0B-4F30-B122-AC45D07002C5}" type="presParOf" srcId="{6F83FD1C-70B1-4E60-8778-32124F647178}" destId="{B0899BCA-B253-4091-8C4C-27E4E6B15397}" srcOrd="1" destOrd="0" presId="urn:microsoft.com/office/officeart/2005/8/layout/orgChart1"/>
    <dgm:cxn modelId="{A457B36B-D4A5-427D-BF0B-959D04DC47CD}" type="presParOf" srcId="{04216E17-D445-44D7-9558-EB02B73B1B82}" destId="{300A8F31-6DA7-4186-822B-B41FD9587CA8}" srcOrd="1" destOrd="0" presId="urn:microsoft.com/office/officeart/2005/8/layout/orgChart1"/>
    <dgm:cxn modelId="{2F9552D9-9DC7-462E-89C3-449C8DFFD619}" type="presParOf" srcId="{04216E17-D445-44D7-9558-EB02B73B1B82}" destId="{FEA37754-CFC2-45CD-9D51-0AACA12BA9D0}" srcOrd="2" destOrd="0" presId="urn:microsoft.com/office/officeart/2005/8/layout/orgChart1"/>
    <dgm:cxn modelId="{50C06F9F-33A6-4C30-9F67-10C61961429D}" type="presParOf" srcId="{C9FB39E7-A76B-449C-8961-F085C83E57E6}" destId="{FDA75F6D-F25A-49CC-85AE-A7E627C49B1C}" srcOrd="4" destOrd="0" presId="urn:microsoft.com/office/officeart/2005/8/layout/orgChart1"/>
    <dgm:cxn modelId="{DE9160B6-0B93-4761-A4E0-90BDD01474BF}" type="presParOf" srcId="{C9FB39E7-A76B-449C-8961-F085C83E57E6}" destId="{7EC7009E-EE61-47DA-8BCB-30873D592BCA}" srcOrd="5" destOrd="0" presId="urn:microsoft.com/office/officeart/2005/8/layout/orgChart1"/>
    <dgm:cxn modelId="{E72AC0FF-D9D3-4FF2-A281-2AB5E64767D5}" type="presParOf" srcId="{7EC7009E-EE61-47DA-8BCB-30873D592BCA}" destId="{97425A56-491A-453A-B486-7B1F033B6941}" srcOrd="0" destOrd="0" presId="urn:microsoft.com/office/officeart/2005/8/layout/orgChart1"/>
    <dgm:cxn modelId="{C4D9F1D1-2248-4694-8248-E2D46C7D653A}" type="presParOf" srcId="{97425A56-491A-453A-B486-7B1F033B6941}" destId="{6FF7CC4A-C559-4C65-957B-1238441C0891}" srcOrd="0" destOrd="0" presId="urn:microsoft.com/office/officeart/2005/8/layout/orgChart1"/>
    <dgm:cxn modelId="{606B6754-E59D-4A53-8487-ADB7D108D2C7}" type="presParOf" srcId="{97425A56-491A-453A-B486-7B1F033B6941}" destId="{95224CC0-479E-42BA-8269-1CE6CC2E224C}" srcOrd="1" destOrd="0" presId="urn:microsoft.com/office/officeart/2005/8/layout/orgChart1"/>
    <dgm:cxn modelId="{F6FBC9F1-9B0A-466E-BED5-ED89C3F11851}" type="presParOf" srcId="{7EC7009E-EE61-47DA-8BCB-30873D592BCA}" destId="{452574E7-A91D-4B3B-9EBB-21E76247E3CC}" srcOrd="1" destOrd="0" presId="urn:microsoft.com/office/officeart/2005/8/layout/orgChart1"/>
    <dgm:cxn modelId="{35CA242E-93C4-49C6-8F31-172606CDBB60}" type="presParOf" srcId="{7EC7009E-EE61-47DA-8BCB-30873D592BCA}" destId="{25BBACD5-C749-4E7C-8BFA-2ED65A4AD05C}" srcOrd="2" destOrd="0" presId="urn:microsoft.com/office/officeart/2005/8/layout/orgChart1"/>
    <dgm:cxn modelId="{0997EC01-25D6-457D-9C38-53F9D8D29820}" type="presParOf" srcId="{243610A3-E94E-459B-8C25-51D6843324DD}" destId="{4BFAD4E0-8A14-40DA-94A9-217A9B9CAC3D}" srcOrd="2" destOrd="0" presId="urn:microsoft.com/office/officeart/2005/8/layout/orgChart1"/>
    <dgm:cxn modelId="{57B8B008-3982-458A-9F29-CF90E63619D4}" type="presParOf" srcId="{4BFAD4E0-8A14-40DA-94A9-217A9B9CAC3D}" destId="{0C51F34A-299C-4244-9309-69935B0A3446}" srcOrd="0" destOrd="0" presId="urn:microsoft.com/office/officeart/2005/8/layout/orgChart1"/>
    <dgm:cxn modelId="{D9732CE8-1910-497A-B88B-CE401A2DDEAA}" type="presParOf" srcId="{4BFAD4E0-8A14-40DA-94A9-217A9B9CAC3D}" destId="{7F8015E4-EE7F-429C-81BE-099748692D03}" srcOrd="1" destOrd="0" presId="urn:microsoft.com/office/officeart/2005/8/layout/orgChart1"/>
    <dgm:cxn modelId="{3218B093-F619-449D-92D7-273F071DD1F1}" type="presParOf" srcId="{7F8015E4-EE7F-429C-81BE-099748692D03}" destId="{87A1D611-FA59-4430-9138-0ADEE7022878}" srcOrd="0" destOrd="0" presId="urn:microsoft.com/office/officeart/2005/8/layout/orgChart1"/>
    <dgm:cxn modelId="{EBB1314E-FFAC-4F1E-A22E-3612A735EABF}" type="presParOf" srcId="{87A1D611-FA59-4430-9138-0ADEE7022878}" destId="{4512B111-B327-421A-B01F-9A1F85D98BC3}" srcOrd="0" destOrd="0" presId="urn:microsoft.com/office/officeart/2005/8/layout/orgChart1"/>
    <dgm:cxn modelId="{EB3D3C91-F865-4252-941E-7A81405E7C06}" type="presParOf" srcId="{87A1D611-FA59-4430-9138-0ADEE7022878}" destId="{343E4DCA-5184-44D1-819A-F7CA10947E20}" srcOrd="1" destOrd="0" presId="urn:microsoft.com/office/officeart/2005/8/layout/orgChart1"/>
    <dgm:cxn modelId="{38BEBB98-CCA6-4B19-8598-038E7FA03F50}" type="presParOf" srcId="{7F8015E4-EE7F-429C-81BE-099748692D03}" destId="{87DBE315-DB1B-4C3D-A041-C122FCA228B4}" srcOrd="1" destOrd="0" presId="urn:microsoft.com/office/officeart/2005/8/layout/orgChart1"/>
    <dgm:cxn modelId="{F0CEAF52-C212-46E4-8EA5-B5A52F78EC08}" type="presParOf" srcId="{7F8015E4-EE7F-429C-81BE-099748692D03}" destId="{36052790-2CB7-4513-8A68-F6CBE8E3D55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586D2FAC-EC68-4D27-9CDD-8187EF731B2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CO"/>
        </a:p>
      </dgm:t>
    </dgm:pt>
    <dgm:pt modelId="{9D97428B-4214-43F8-8B2F-820B3AC5F90A}">
      <dgm:prSet phldrT="[Texto]" custT="1"/>
      <dgm:spPr/>
      <dgm:t>
        <a:bodyPr/>
        <a:lstStyle/>
        <a:p>
          <a:pPr algn="ctr"/>
          <a:r>
            <a:rPr lang="es-CO" sz="2800" b="1" dirty="0">
              <a:solidFill>
                <a:schemeClr val="tx1"/>
              </a:solidFill>
            </a:rPr>
            <a:t>FORMA DE CONTRATACION COMERCIAL DEL EMPRESARIO.</a:t>
          </a:r>
        </a:p>
      </dgm:t>
    </dgm:pt>
    <dgm:pt modelId="{0F983075-6502-4054-9356-8FEE1B4F86EC}" type="parTrans" cxnId="{A4479870-48DF-4572-AB43-7F5C06ABA171}">
      <dgm:prSet/>
      <dgm:spPr/>
      <dgm:t>
        <a:bodyPr/>
        <a:lstStyle/>
        <a:p>
          <a:endParaRPr lang="es-CO"/>
        </a:p>
      </dgm:t>
    </dgm:pt>
    <dgm:pt modelId="{8BD4290C-1FE0-49ED-91EC-80D8553F22AC}" type="sibTrans" cxnId="{A4479870-48DF-4572-AB43-7F5C06ABA171}">
      <dgm:prSet/>
      <dgm:spPr/>
      <dgm:t>
        <a:bodyPr/>
        <a:lstStyle/>
        <a:p>
          <a:endParaRPr lang="es-CO"/>
        </a:p>
      </dgm:t>
    </dgm:pt>
    <dgm:pt modelId="{D253B67A-9FEE-44A2-B938-08811CB35D94}">
      <dgm:prSet phldrT="[Texto]"/>
      <dgm:spPr/>
      <dgm:t>
        <a:bodyPr/>
        <a:lstStyle/>
        <a:p>
          <a:r>
            <a:rPr lang="es-CO" b="1" dirty="0">
              <a:solidFill>
                <a:schemeClr val="tx1"/>
              </a:solidFill>
            </a:rPr>
            <a:t>PUEDE PRODUCIR EFECTOS LABORALES.</a:t>
          </a:r>
        </a:p>
      </dgm:t>
    </dgm:pt>
    <dgm:pt modelId="{AFA2064B-1E95-4757-A314-F64F3DE8D895}" type="parTrans" cxnId="{1C1E3CD4-D8F0-426C-864C-63D9AF1B2052}">
      <dgm:prSet/>
      <dgm:spPr/>
      <dgm:t>
        <a:bodyPr/>
        <a:lstStyle/>
        <a:p>
          <a:endParaRPr lang="es-CO"/>
        </a:p>
      </dgm:t>
    </dgm:pt>
    <dgm:pt modelId="{B37CA981-1B1B-4E3D-932C-4F4A99962695}" type="sibTrans" cxnId="{1C1E3CD4-D8F0-426C-864C-63D9AF1B2052}">
      <dgm:prSet/>
      <dgm:spPr/>
      <dgm:t>
        <a:bodyPr/>
        <a:lstStyle/>
        <a:p>
          <a:endParaRPr lang="es-CO"/>
        </a:p>
      </dgm:t>
    </dgm:pt>
    <dgm:pt modelId="{D942F49D-36E3-439E-8DF2-40404C7C07FB}">
      <dgm:prSet phldrT="[Texto]" custT="1"/>
      <dgm:spPr/>
      <dgm:t>
        <a:bodyPr/>
        <a:lstStyle/>
        <a:p>
          <a:r>
            <a:rPr lang="es-CO" sz="2800" b="1" dirty="0">
              <a:solidFill>
                <a:schemeClr val="tx1"/>
              </a:solidFill>
            </a:rPr>
            <a:t>REDUCCION DE COSTOS Y MAYOR EFICACIA.</a:t>
          </a:r>
          <a:endParaRPr lang="es-CO" sz="2400" b="1" dirty="0">
            <a:solidFill>
              <a:schemeClr val="tx1"/>
            </a:solidFill>
          </a:endParaRPr>
        </a:p>
      </dgm:t>
    </dgm:pt>
    <dgm:pt modelId="{182D5336-2FE2-4C31-A596-A667568805E6}" type="parTrans" cxnId="{E8755CC8-6440-4DB1-B9BC-7B384E11580E}">
      <dgm:prSet/>
      <dgm:spPr/>
      <dgm:t>
        <a:bodyPr/>
        <a:lstStyle/>
        <a:p>
          <a:endParaRPr lang="es-CO"/>
        </a:p>
      </dgm:t>
    </dgm:pt>
    <dgm:pt modelId="{02FB498F-D91E-4CF8-85E6-3EDD0EA4B84C}" type="sibTrans" cxnId="{E8755CC8-6440-4DB1-B9BC-7B384E11580E}">
      <dgm:prSet/>
      <dgm:spPr/>
      <dgm:t>
        <a:bodyPr/>
        <a:lstStyle/>
        <a:p>
          <a:endParaRPr lang="es-CO"/>
        </a:p>
      </dgm:t>
    </dgm:pt>
    <dgm:pt modelId="{41E04D55-6864-4AC8-80FB-5FFD0D817B8D}" type="pres">
      <dgm:prSet presAssocID="{586D2FAC-EC68-4D27-9CDD-8187EF731B2D}" presName="linear" presStyleCnt="0">
        <dgm:presLayoutVars>
          <dgm:dir/>
          <dgm:animLvl val="lvl"/>
          <dgm:resizeHandles val="exact"/>
        </dgm:presLayoutVars>
      </dgm:prSet>
      <dgm:spPr/>
    </dgm:pt>
    <dgm:pt modelId="{40BBB7E5-A1E2-43E2-B54A-19E02C480F3E}" type="pres">
      <dgm:prSet presAssocID="{9D97428B-4214-43F8-8B2F-820B3AC5F90A}" presName="parentLin" presStyleCnt="0"/>
      <dgm:spPr/>
    </dgm:pt>
    <dgm:pt modelId="{F4E59124-3A2A-4087-AB2F-B998B400EF86}" type="pres">
      <dgm:prSet presAssocID="{9D97428B-4214-43F8-8B2F-820B3AC5F90A}" presName="parentLeftMargin" presStyleLbl="node1" presStyleIdx="0" presStyleCnt="3"/>
      <dgm:spPr/>
    </dgm:pt>
    <dgm:pt modelId="{9DB38677-AA0E-400E-A78D-92BA3F8AF09D}" type="pres">
      <dgm:prSet presAssocID="{9D97428B-4214-43F8-8B2F-820B3AC5F90A}" presName="parentText" presStyleLbl="node1" presStyleIdx="0" presStyleCnt="3">
        <dgm:presLayoutVars>
          <dgm:chMax val="0"/>
          <dgm:bulletEnabled val="1"/>
        </dgm:presLayoutVars>
      </dgm:prSet>
      <dgm:spPr/>
    </dgm:pt>
    <dgm:pt modelId="{0FF066A2-337E-4B5A-839D-A1A85D367E08}" type="pres">
      <dgm:prSet presAssocID="{9D97428B-4214-43F8-8B2F-820B3AC5F90A}" presName="negativeSpace" presStyleCnt="0"/>
      <dgm:spPr/>
    </dgm:pt>
    <dgm:pt modelId="{5143E574-D2C9-426F-BD8E-058668F5EF5E}" type="pres">
      <dgm:prSet presAssocID="{9D97428B-4214-43F8-8B2F-820B3AC5F90A}" presName="childText" presStyleLbl="conFgAcc1" presStyleIdx="0" presStyleCnt="3">
        <dgm:presLayoutVars>
          <dgm:bulletEnabled val="1"/>
        </dgm:presLayoutVars>
      </dgm:prSet>
      <dgm:spPr/>
    </dgm:pt>
    <dgm:pt modelId="{697722B6-85B0-45B9-95FD-389F524DB6AA}" type="pres">
      <dgm:prSet presAssocID="{8BD4290C-1FE0-49ED-91EC-80D8553F22AC}" presName="spaceBetweenRectangles" presStyleCnt="0"/>
      <dgm:spPr/>
    </dgm:pt>
    <dgm:pt modelId="{B0FA08E0-A686-4430-BC18-79EBB71D6395}" type="pres">
      <dgm:prSet presAssocID="{D253B67A-9FEE-44A2-B938-08811CB35D94}" presName="parentLin" presStyleCnt="0"/>
      <dgm:spPr/>
    </dgm:pt>
    <dgm:pt modelId="{CA364A29-13DC-4E06-AB47-FA06006EB695}" type="pres">
      <dgm:prSet presAssocID="{D253B67A-9FEE-44A2-B938-08811CB35D94}" presName="parentLeftMargin" presStyleLbl="node1" presStyleIdx="0" presStyleCnt="3"/>
      <dgm:spPr/>
    </dgm:pt>
    <dgm:pt modelId="{F73C745C-46C8-4E81-A7E9-31A7AB7AFAE9}" type="pres">
      <dgm:prSet presAssocID="{D253B67A-9FEE-44A2-B938-08811CB35D94}" presName="parentText" presStyleLbl="node1" presStyleIdx="1" presStyleCnt="3">
        <dgm:presLayoutVars>
          <dgm:chMax val="0"/>
          <dgm:bulletEnabled val="1"/>
        </dgm:presLayoutVars>
      </dgm:prSet>
      <dgm:spPr/>
    </dgm:pt>
    <dgm:pt modelId="{7FA195FA-5A85-46E4-BA2D-E16D0D6406D2}" type="pres">
      <dgm:prSet presAssocID="{D253B67A-9FEE-44A2-B938-08811CB35D94}" presName="negativeSpace" presStyleCnt="0"/>
      <dgm:spPr/>
    </dgm:pt>
    <dgm:pt modelId="{BD6F73EC-345C-4E84-AB0E-628F50F11718}" type="pres">
      <dgm:prSet presAssocID="{D253B67A-9FEE-44A2-B938-08811CB35D94}" presName="childText" presStyleLbl="conFgAcc1" presStyleIdx="1" presStyleCnt="3">
        <dgm:presLayoutVars>
          <dgm:bulletEnabled val="1"/>
        </dgm:presLayoutVars>
      </dgm:prSet>
      <dgm:spPr/>
    </dgm:pt>
    <dgm:pt modelId="{BDB2A816-09B7-496A-A897-781BFEFC3A42}" type="pres">
      <dgm:prSet presAssocID="{B37CA981-1B1B-4E3D-932C-4F4A99962695}" presName="spaceBetweenRectangles" presStyleCnt="0"/>
      <dgm:spPr/>
    </dgm:pt>
    <dgm:pt modelId="{A3E74AE1-4BEE-4826-8EE0-47E553B1DE1D}" type="pres">
      <dgm:prSet presAssocID="{D942F49D-36E3-439E-8DF2-40404C7C07FB}" presName="parentLin" presStyleCnt="0"/>
      <dgm:spPr/>
    </dgm:pt>
    <dgm:pt modelId="{2A49C7DB-B650-4C0C-B018-DB43B7402C02}" type="pres">
      <dgm:prSet presAssocID="{D942F49D-36E3-439E-8DF2-40404C7C07FB}" presName="parentLeftMargin" presStyleLbl="node1" presStyleIdx="1" presStyleCnt="3"/>
      <dgm:spPr/>
    </dgm:pt>
    <dgm:pt modelId="{EAE5887F-2D1B-48E2-BAF4-6F5AC671A815}" type="pres">
      <dgm:prSet presAssocID="{D942F49D-36E3-439E-8DF2-40404C7C07FB}" presName="parentText" presStyleLbl="node1" presStyleIdx="2" presStyleCnt="3">
        <dgm:presLayoutVars>
          <dgm:chMax val="0"/>
          <dgm:bulletEnabled val="1"/>
        </dgm:presLayoutVars>
      </dgm:prSet>
      <dgm:spPr/>
    </dgm:pt>
    <dgm:pt modelId="{DC63E770-6571-44BE-A301-FBAD7F20E64D}" type="pres">
      <dgm:prSet presAssocID="{D942F49D-36E3-439E-8DF2-40404C7C07FB}" presName="negativeSpace" presStyleCnt="0"/>
      <dgm:spPr/>
    </dgm:pt>
    <dgm:pt modelId="{3CDAB5A2-7D25-4135-8F91-A4A7B000F354}" type="pres">
      <dgm:prSet presAssocID="{D942F49D-36E3-439E-8DF2-40404C7C07FB}" presName="childText" presStyleLbl="conFgAcc1" presStyleIdx="2" presStyleCnt="3">
        <dgm:presLayoutVars>
          <dgm:bulletEnabled val="1"/>
        </dgm:presLayoutVars>
      </dgm:prSet>
      <dgm:spPr/>
    </dgm:pt>
  </dgm:ptLst>
  <dgm:cxnLst>
    <dgm:cxn modelId="{A4479870-48DF-4572-AB43-7F5C06ABA171}" srcId="{586D2FAC-EC68-4D27-9CDD-8187EF731B2D}" destId="{9D97428B-4214-43F8-8B2F-820B3AC5F90A}" srcOrd="0" destOrd="0" parTransId="{0F983075-6502-4054-9356-8FEE1B4F86EC}" sibTransId="{8BD4290C-1FE0-49ED-91EC-80D8553F22AC}"/>
    <dgm:cxn modelId="{EED11382-00B8-4F17-BBC1-FB6149C22567}" type="presOf" srcId="{586D2FAC-EC68-4D27-9CDD-8187EF731B2D}" destId="{41E04D55-6864-4AC8-80FB-5FFD0D817B8D}" srcOrd="0" destOrd="0" presId="urn:microsoft.com/office/officeart/2005/8/layout/list1"/>
    <dgm:cxn modelId="{428C0E91-50F7-46A3-BFA2-FFEAB777C6CB}" type="presOf" srcId="{D253B67A-9FEE-44A2-B938-08811CB35D94}" destId="{F73C745C-46C8-4E81-A7E9-31A7AB7AFAE9}" srcOrd="1" destOrd="0" presId="urn:microsoft.com/office/officeart/2005/8/layout/list1"/>
    <dgm:cxn modelId="{E8755CC8-6440-4DB1-B9BC-7B384E11580E}" srcId="{586D2FAC-EC68-4D27-9CDD-8187EF731B2D}" destId="{D942F49D-36E3-439E-8DF2-40404C7C07FB}" srcOrd="2" destOrd="0" parTransId="{182D5336-2FE2-4C31-A596-A667568805E6}" sibTransId="{02FB498F-D91E-4CF8-85E6-3EDD0EA4B84C}"/>
    <dgm:cxn modelId="{1C1E3CD4-D8F0-426C-864C-63D9AF1B2052}" srcId="{586D2FAC-EC68-4D27-9CDD-8187EF731B2D}" destId="{D253B67A-9FEE-44A2-B938-08811CB35D94}" srcOrd="1" destOrd="0" parTransId="{AFA2064B-1E95-4757-A314-F64F3DE8D895}" sibTransId="{B37CA981-1B1B-4E3D-932C-4F4A99962695}"/>
    <dgm:cxn modelId="{35677BDE-912F-4C9A-8710-05B02627FB95}" type="presOf" srcId="{9D97428B-4214-43F8-8B2F-820B3AC5F90A}" destId="{F4E59124-3A2A-4087-AB2F-B998B400EF86}" srcOrd="0" destOrd="0" presId="urn:microsoft.com/office/officeart/2005/8/layout/list1"/>
    <dgm:cxn modelId="{B25C78EA-1AB4-4706-8E8A-D7B41D69FB97}" type="presOf" srcId="{D942F49D-36E3-439E-8DF2-40404C7C07FB}" destId="{2A49C7DB-B650-4C0C-B018-DB43B7402C02}" srcOrd="0" destOrd="0" presId="urn:microsoft.com/office/officeart/2005/8/layout/list1"/>
    <dgm:cxn modelId="{BDDFD1ED-6993-448A-8ADD-CC1D54368921}" type="presOf" srcId="{9D97428B-4214-43F8-8B2F-820B3AC5F90A}" destId="{9DB38677-AA0E-400E-A78D-92BA3F8AF09D}" srcOrd="1" destOrd="0" presId="urn:microsoft.com/office/officeart/2005/8/layout/list1"/>
    <dgm:cxn modelId="{6CD019FD-58E4-486D-9C56-CB0268861246}" type="presOf" srcId="{D253B67A-9FEE-44A2-B938-08811CB35D94}" destId="{CA364A29-13DC-4E06-AB47-FA06006EB695}" srcOrd="0" destOrd="0" presId="urn:microsoft.com/office/officeart/2005/8/layout/list1"/>
    <dgm:cxn modelId="{DBCDBAFF-3F82-48D0-855C-96DBB0B404AC}" type="presOf" srcId="{D942F49D-36E3-439E-8DF2-40404C7C07FB}" destId="{EAE5887F-2D1B-48E2-BAF4-6F5AC671A815}" srcOrd="1" destOrd="0" presId="urn:microsoft.com/office/officeart/2005/8/layout/list1"/>
    <dgm:cxn modelId="{179FED9F-5BA2-4024-831A-22D15C51C186}" type="presParOf" srcId="{41E04D55-6864-4AC8-80FB-5FFD0D817B8D}" destId="{40BBB7E5-A1E2-43E2-B54A-19E02C480F3E}" srcOrd="0" destOrd="0" presId="urn:microsoft.com/office/officeart/2005/8/layout/list1"/>
    <dgm:cxn modelId="{B281A187-ACEF-4B1B-8334-36EB2D30CD09}" type="presParOf" srcId="{40BBB7E5-A1E2-43E2-B54A-19E02C480F3E}" destId="{F4E59124-3A2A-4087-AB2F-B998B400EF86}" srcOrd="0" destOrd="0" presId="urn:microsoft.com/office/officeart/2005/8/layout/list1"/>
    <dgm:cxn modelId="{D6ADE153-1AEE-42A3-BDD9-727A39796B2D}" type="presParOf" srcId="{40BBB7E5-A1E2-43E2-B54A-19E02C480F3E}" destId="{9DB38677-AA0E-400E-A78D-92BA3F8AF09D}" srcOrd="1" destOrd="0" presId="urn:microsoft.com/office/officeart/2005/8/layout/list1"/>
    <dgm:cxn modelId="{1C93F2EA-EEC6-4FF0-8A03-6D7296949284}" type="presParOf" srcId="{41E04D55-6864-4AC8-80FB-5FFD0D817B8D}" destId="{0FF066A2-337E-4B5A-839D-A1A85D367E08}" srcOrd="1" destOrd="0" presId="urn:microsoft.com/office/officeart/2005/8/layout/list1"/>
    <dgm:cxn modelId="{B5516C8E-B05B-4900-B2BD-595D2FC64226}" type="presParOf" srcId="{41E04D55-6864-4AC8-80FB-5FFD0D817B8D}" destId="{5143E574-D2C9-426F-BD8E-058668F5EF5E}" srcOrd="2" destOrd="0" presId="urn:microsoft.com/office/officeart/2005/8/layout/list1"/>
    <dgm:cxn modelId="{EC7F1D81-F753-493B-A863-14D35468F3B6}" type="presParOf" srcId="{41E04D55-6864-4AC8-80FB-5FFD0D817B8D}" destId="{697722B6-85B0-45B9-95FD-389F524DB6AA}" srcOrd="3" destOrd="0" presId="urn:microsoft.com/office/officeart/2005/8/layout/list1"/>
    <dgm:cxn modelId="{C43F218A-24FC-4D3F-8B7C-8DB851B5308D}" type="presParOf" srcId="{41E04D55-6864-4AC8-80FB-5FFD0D817B8D}" destId="{B0FA08E0-A686-4430-BC18-79EBB71D6395}" srcOrd="4" destOrd="0" presId="urn:microsoft.com/office/officeart/2005/8/layout/list1"/>
    <dgm:cxn modelId="{588BB7B9-F63B-43C1-B7F8-CB5C749CC29A}" type="presParOf" srcId="{B0FA08E0-A686-4430-BC18-79EBB71D6395}" destId="{CA364A29-13DC-4E06-AB47-FA06006EB695}" srcOrd="0" destOrd="0" presId="urn:microsoft.com/office/officeart/2005/8/layout/list1"/>
    <dgm:cxn modelId="{750FD51C-CF11-4DF6-B8DA-295CE7098214}" type="presParOf" srcId="{B0FA08E0-A686-4430-BC18-79EBB71D6395}" destId="{F73C745C-46C8-4E81-A7E9-31A7AB7AFAE9}" srcOrd="1" destOrd="0" presId="urn:microsoft.com/office/officeart/2005/8/layout/list1"/>
    <dgm:cxn modelId="{7CF709DA-0283-491D-B89E-8D06B2F7B8BC}" type="presParOf" srcId="{41E04D55-6864-4AC8-80FB-5FFD0D817B8D}" destId="{7FA195FA-5A85-46E4-BA2D-E16D0D6406D2}" srcOrd="5" destOrd="0" presId="urn:microsoft.com/office/officeart/2005/8/layout/list1"/>
    <dgm:cxn modelId="{F84AA44B-E7F9-498E-97DD-21ECC665A849}" type="presParOf" srcId="{41E04D55-6864-4AC8-80FB-5FFD0D817B8D}" destId="{BD6F73EC-345C-4E84-AB0E-628F50F11718}" srcOrd="6" destOrd="0" presId="urn:microsoft.com/office/officeart/2005/8/layout/list1"/>
    <dgm:cxn modelId="{7CE9CB7B-35C2-4E5E-8162-7B4BF23711C2}" type="presParOf" srcId="{41E04D55-6864-4AC8-80FB-5FFD0D817B8D}" destId="{BDB2A816-09B7-496A-A897-781BFEFC3A42}" srcOrd="7" destOrd="0" presId="urn:microsoft.com/office/officeart/2005/8/layout/list1"/>
    <dgm:cxn modelId="{42E39E4B-7585-40FA-B9C5-6E5C8A76F457}" type="presParOf" srcId="{41E04D55-6864-4AC8-80FB-5FFD0D817B8D}" destId="{A3E74AE1-4BEE-4826-8EE0-47E553B1DE1D}" srcOrd="8" destOrd="0" presId="urn:microsoft.com/office/officeart/2005/8/layout/list1"/>
    <dgm:cxn modelId="{611D347A-B493-41C9-A1B6-9B846EACAFEE}" type="presParOf" srcId="{A3E74AE1-4BEE-4826-8EE0-47E553B1DE1D}" destId="{2A49C7DB-B650-4C0C-B018-DB43B7402C02}" srcOrd="0" destOrd="0" presId="urn:microsoft.com/office/officeart/2005/8/layout/list1"/>
    <dgm:cxn modelId="{12CF6640-64EE-43E0-9B9A-634CB3BFDB2F}" type="presParOf" srcId="{A3E74AE1-4BEE-4826-8EE0-47E553B1DE1D}" destId="{EAE5887F-2D1B-48E2-BAF4-6F5AC671A815}" srcOrd="1" destOrd="0" presId="urn:microsoft.com/office/officeart/2005/8/layout/list1"/>
    <dgm:cxn modelId="{DA537521-A2E8-420C-B0A1-4F1A1A3B6E1C}" type="presParOf" srcId="{41E04D55-6864-4AC8-80FB-5FFD0D817B8D}" destId="{DC63E770-6571-44BE-A301-FBAD7F20E64D}" srcOrd="9" destOrd="0" presId="urn:microsoft.com/office/officeart/2005/8/layout/list1"/>
    <dgm:cxn modelId="{1CE363D5-BA7B-4E18-8DC9-5A668CC02369}" type="presParOf" srcId="{41E04D55-6864-4AC8-80FB-5FFD0D817B8D}" destId="{3CDAB5A2-7D25-4135-8F91-A4A7B000F354}"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DFAF691D-5B97-45B6-AB62-B25969BDF08B}"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CO"/>
        </a:p>
      </dgm:t>
    </dgm:pt>
    <dgm:pt modelId="{5401BD29-479F-4B05-B7BF-2BBF311DC27B}">
      <dgm:prSet phldrT="[Texto]" custT="1"/>
      <dgm:spPr/>
      <dgm:t>
        <a:bodyPr vert="vert270"/>
        <a:lstStyle/>
        <a:p>
          <a:pPr algn="ctr"/>
          <a:r>
            <a:rPr lang="es-CO" sz="4400" b="1" dirty="0"/>
            <a:t>CONTRATO DE SERVICIOS LOGISTICOS.</a:t>
          </a:r>
        </a:p>
      </dgm:t>
    </dgm:pt>
    <dgm:pt modelId="{27C2FE97-5A96-434E-BE43-DD2CCCF639FB}" type="parTrans" cxnId="{75D28543-E069-46EC-B7C0-B9ECB713D6C3}">
      <dgm:prSet/>
      <dgm:spPr/>
      <dgm:t>
        <a:bodyPr/>
        <a:lstStyle/>
        <a:p>
          <a:endParaRPr lang="es-CO"/>
        </a:p>
      </dgm:t>
    </dgm:pt>
    <dgm:pt modelId="{8E0AB2DB-E8A6-45DA-AB5F-E21BBE34806B}" type="sibTrans" cxnId="{75D28543-E069-46EC-B7C0-B9ECB713D6C3}">
      <dgm:prSet/>
      <dgm:spPr/>
      <dgm:t>
        <a:bodyPr/>
        <a:lstStyle/>
        <a:p>
          <a:endParaRPr lang="es-CO"/>
        </a:p>
      </dgm:t>
    </dgm:pt>
    <dgm:pt modelId="{0491A451-E46C-4E94-92C9-73BB85ECA66C}">
      <dgm:prSet phldrT="[Texto]" custT="1"/>
      <dgm:spPr/>
      <dgm:t>
        <a:bodyPr/>
        <a:lstStyle/>
        <a:p>
          <a:pPr algn="ctr"/>
          <a:r>
            <a:rPr lang="es-CO" sz="2800" b="1" dirty="0"/>
            <a:t>REDUCCION DE COSTOS.</a:t>
          </a:r>
        </a:p>
        <a:p>
          <a:pPr algn="ctr"/>
          <a:r>
            <a:rPr lang="es-CO" sz="2800" b="1" dirty="0"/>
            <a:t>INCREMENTO DE LA PRODUCTIVIDAD Y SERVICIOS.</a:t>
          </a:r>
        </a:p>
        <a:p>
          <a:pPr algn="ctr"/>
          <a:r>
            <a:rPr lang="es-CO" sz="2800" b="1" dirty="0"/>
            <a:t>FLEXIBILIDAD ANTE LAS FLUCTUACIONES DE LA DEMANDA.</a:t>
          </a:r>
        </a:p>
      </dgm:t>
    </dgm:pt>
    <dgm:pt modelId="{46C2892A-FBF2-4C3C-88F9-C0A04E3386D9}" type="parTrans" cxnId="{5E0BD314-7B2D-4121-AF2E-596F9BF1CA04}">
      <dgm:prSet/>
      <dgm:spPr/>
      <dgm:t>
        <a:bodyPr/>
        <a:lstStyle/>
        <a:p>
          <a:endParaRPr lang="es-CO"/>
        </a:p>
      </dgm:t>
    </dgm:pt>
    <dgm:pt modelId="{0C464103-EF94-4B81-96BE-3403D23A9266}" type="sibTrans" cxnId="{5E0BD314-7B2D-4121-AF2E-596F9BF1CA04}">
      <dgm:prSet/>
      <dgm:spPr/>
      <dgm:t>
        <a:bodyPr/>
        <a:lstStyle/>
        <a:p>
          <a:endParaRPr lang="es-CO"/>
        </a:p>
      </dgm:t>
    </dgm:pt>
    <dgm:pt modelId="{7FE361DE-2397-4C4E-9D14-E8D0B350BD92}">
      <dgm:prSet phldrT="[Texto]" custT="1"/>
      <dgm:spPr/>
      <dgm:t>
        <a:bodyPr/>
        <a:lstStyle/>
        <a:p>
          <a:pPr algn="ctr"/>
          <a:r>
            <a:rPr lang="es-CO" sz="2800" b="1" dirty="0">
              <a:solidFill>
                <a:schemeClr val="tx1"/>
              </a:solidFill>
            </a:rPr>
            <a:t>MAYOR ENFOQUE EN EL NEGOCIO.</a:t>
          </a:r>
        </a:p>
        <a:p>
          <a:pPr algn="ctr"/>
          <a:r>
            <a:rPr lang="es-CO" sz="2800" b="1" dirty="0">
              <a:solidFill>
                <a:schemeClr val="tx1"/>
              </a:solidFill>
            </a:rPr>
            <a:t>MENOR RIESGO DE INVERSION ( NO TIENE QUE CREAR ESTRUCTURAS PROPIAS PARA ESAS TAREAS).</a:t>
          </a:r>
        </a:p>
      </dgm:t>
    </dgm:pt>
    <dgm:pt modelId="{2A24ECC1-A5DF-444E-AD5A-C59315414773}" type="parTrans" cxnId="{ACB93BEE-9D3B-4F34-9605-B62B54D81152}">
      <dgm:prSet/>
      <dgm:spPr/>
      <dgm:t>
        <a:bodyPr/>
        <a:lstStyle/>
        <a:p>
          <a:endParaRPr lang="es-CO"/>
        </a:p>
      </dgm:t>
    </dgm:pt>
    <dgm:pt modelId="{AA06394D-0E64-485F-8ACB-E7EDE1D4DF5E}" type="sibTrans" cxnId="{ACB93BEE-9D3B-4F34-9605-B62B54D81152}">
      <dgm:prSet/>
      <dgm:spPr/>
      <dgm:t>
        <a:bodyPr/>
        <a:lstStyle/>
        <a:p>
          <a:endParaRPr lang="es-CO"/>
        </a:p>
      </dgm:t>
    </dgm:pt>
    <dgm:pt modelId="{07604F8C-A8EE-4359-A412-C685D68A1B75}">
      <dgm:prSet phldrT="[Texto]" custT="1"/>
      <dgm:spPr/>
      <dgm:t>
        <a:bodyPr/>
        <a:lstStyle/>
        <a:p>
          <a:pPr algn="ctr"/>
          <a:r>
            <a:rPr lang="es-CO" sz="2800" b="1" dirty="0"/>
            <a:t>NO REGLAMENTADO EN EL DERECHO COMERCIAL COLOMBIANO.SE CARECE DE NORMAS QUE DEFINAN Y REGULEN LA ACTIVIDAD LOGISTICA.</a:t>
          </a:r>
        </a:p>
      </dgm:t>
    </dgm:pt>
    <dgm:pt modelId="{B8DE19E2-FEA9-47F0-9307-790004F1F6DD}" type="parTrans" cxnId="{90A9FF53-9CFF-45CA-B037-F9A186334E91}">
      <dgm:prSet/>
      <dgm:spPr/>
      <dgm:t>
        <a:bodyPr/>
        <a:lstStyle/>
        <a:p>
          <a:endParaRPr lang="es-CO"/>
        </a:p>
      </dgm:t>
    </dgm:pt>
    <dgm:pt modelId="{1B3AEF4F-D83F-4546-AC46-8C5BB63E5868}" type="sibTrans" cxnId="{90A9FF53-9CFF-45CA-B037-F9A186334E91}">
      <dgm:prSet/>
      <dgm:spPr/>
      <dgm:t>
        <a:bodyPr/>
        <a:lstStyle/>
        <a:p>
          <a:endParaRPr lang="es-CO"/>
        </a:p>
      </dgm:t>
    </dgm:pt>
    <dgm:pt modelId="{562DC129-61B4-4312-A0C6-5742331F45C2}" type="pres">
      <dgm:prSet presAssocID="{DFAF691D-5B97-45B6-AB62-B25969BDF08B}" presName="vert0" presStyleCnt="0">
        <dgm:presLayoutVars>
          <dgm:dir/>
          <dgm:animOne val="branch"/>
          <dgm:animLvl val="lvl"/>
        </dgm:presLayoutVars>
      </dgm:prSet>
      <dgm:spPr/>
    </dgm:pt>
    <dgm:pt modelId="{85A2D407-429E-4BC8-9F47-AEF4F68BDA5F}" type="pres">
      <dgm:prSet presAssocID="{5401BD29-479F-4B05-B7BF-2BBF311DC27B}" presName="thickLine" presStyleLbl="alignNode1" presStyleIdx="0" presStyleCnt="1"/>
      <dgm:spPr/>
    </dgm:pt>
    <dgm:pt modelId="{D93307DE-556B-41B8-9A5B-D58C06CCC7E7}" type="pres">
      <dgm:prSet presAssocID="{5401BD29-479F-4B05-B7BF-2BBF311DC27B}" presName="horz1" presStyleCnt="0"/>
      <dgm:spPr/>
    </dgm:pt>
    <dgm:pt modelId="{08AEE773-78A5-40B9-98A2-D5E50DEC2BE4}" type="pres">
      <dgm:prSet presAssocID="{5401BD29-479F-4B05-B7BF-2BBF311DC27B}" presName="tx1" presStyleLbl="revTx" presStyleIdx="0" presStyleCnt="4"/>
      <dgm:spPr/>
    </dgm:pt>
    <dgm:pt modelId="{42EB6345-7454-4376-9909-7704339375D7}" type="pres">
      <dgm:prSet presAssocID="{5401BD29-479F-4B05-B7BF-2BBF311DC27B}" presName="vert1" presStyleCnt="0"/>
      <dgm:spPr/>
    </dgm:pt>
    <dgm:pt modelId="{9B2E647E-05D4-48B9-BE9A-81A3CA9D3E28}" type="pres">
      <dgm:prSet presAssocID="{0491A451-E46C-4E94-92C9-73BB85ECA66C}" presName="vertSpace2a" presStyleCnt="0"/>
      <dgm:spPr/>
    </dgm:pt>
    <dgm:pt modelId="{B7F61426-FFDF-4C4A-AC23-C679D7D4D6D4}" type="pres">
      <dgm:prSet presAssocID="{0491A451-E46C-4E94-92C9-73BB85ECA66C}" presName="horz2" presStyleCnt="0"/>
      <dgm:spPr/>
    </dgm:pt>
    <dgm:pt modelId="{B924A90E-883C-4B1A-9480-114322500C3E}" type="pres">
      <dgm:prSet presAssocID="{0491A451-E46C-4E94-92C9-73BB85ECA66C}" presName="horzSpace2" presStyleCnt="0"/>
      <dgm:spPr/>
    </dgm:pt>
    <dgm:pt modelId="{F346588B-51DC-4729-8DFF-D089141D7442}" type="pres">
      <dgm:prSet presAssocID="{0491A451-E46C-4E94-92C9-73BB85ECA66C}" presName="tx2" presStyleLbl="revTx" presStyleIdx="1" presStyleCnt="4" custScaleX="100353" custScaleY="109298"/>
      <dgm:spPr/>
    </dgm:pt>
    <dgm:pt modelId="{60DD1713-3CD3-47A8-9F99-139C5480E841}" type="pres">
      <dgm:prSet presAssocID="{0491A451-E46C-4E94-92C9-73BB85ECA66C}" presName="vert2" presStyleCnt="0"/>
      <dgm:spPr/>
    </dgm:pt>
    <dgm:pt modelId="{85A89CE9-48ED-4EFA-8392-081F7466E36C}" type="pres">
      <dgm:prSet presAssocID="{0491A451-E46C-4E94-92C9-73BB85ECA66C}" presName="thinLine2b" presStyleLbl="callout" presStyleIdx="0" presStyleCnt="3"/>
      <dgm:spPr/>
    </dgm:pt>
    <dgm:pt modelId="{6E4BFA95-992B-48CE-BFE6-53EEBB6861D1}" type="pres">
      <dgm:prSet presAssocID="{0491A451-E46C-4E94-92C9-73BB85ECA66C}" presName="vertSpace2b" presStyleCnt="0"/>
      <dgm:spPr/>
    </dgm:pt>
    <dgm:pt modelId="{4FEC9401-E416-4E30-ACA4-2FDB89DDA1FF}" type="pres">
      <dgm:prSet presAssocID="{7FE361DE-2397-4C4E-9D14-E8D0B350BD92}" presName="horz2" presStyleCnt="0"/>
      <dgm:spPr/>
    </dgm:pt>
    <dgm:pt modelId="{F9172C03-9406-4D2A-BDF3-983E801062D1}" type="pres">
      <dgm:prSet presAssocID="{7FE361DE-2397-4C4E-9D14-E8D0B350BD92}" presName="horzSpace2" presStyleCnt="0"/>
      <dgm:spPr/>
    </dgm:pt>
    <dgm:pt modelId="{B028CE7B-15E8-42CF-84AF-98B17B54A600}" type="pres">
      <dgm:prSet presAssocID="{7FE361DE-2397-4C4E-9D14-E8D0B350BD92}" presName="tx2" presStyleLbl="revTx" presStyleIdx="2" presStyleCnt="4"/>
      <dgm:spPr/>
    </dgm:pt>
    <dgm:pt modelId="{8E9CE47B-7500-4CED-8617-409EEE25B502}" type="pres">
      <dgm:prSet presAssocID="{7FE361DE-2397-4C4E-9D14-E8D0B350BD92}" presName="vert2" presStyleCnt="0"/>
      <dgm:spPr/>
    </dgm:pt>
    <dgm:pt modelId="{A5CFD7F6-DBBB-4B1A-88CC-D40DE2010D83}" type="pres">
      <dgm:prSet presAssocID="{7FE361DE-2397-4C4E-9D14-E8D0B350BD92}" presName="thinLine2b" presStyleLbl="callout" presStyleIdx="1" presStyleCnt="3"/>
      <dgm:spPr/>
    </dgm:pt>
    <dgm:pt modelId="{C4779804-D4AD-4A0F-A60A-76B9F0FF229A}" type="pres">
      <dgm:prSet presAssocID="{7FE361DE-2397-4C4E-9D14-E8D0B350BD92}" presName="vertSpace2b" presStyleCnt="0"/>
      <dgm:spPr/>
    </dgm:pt>
    <dgm:pt modelId="{3B1B85E1-FA94-4D91-B032-5970C40298C3}" type="pres">
      <dgm:prSet presAssocID="{07604F8C-A8EE-4359-A412-C685D68A1B75}" presName="horz2" presStyleCnt="0"/>
      <dgm:spPr/>
    </dgm:pt>
    <dgm:pt modelId="{08CC9034-A4D9-4CE7-B6A0-D883D02B825C}" type="pres">
      <dgm:prSet presAssocID="{07604F8C-A8EE-4359-A412-C685D68A1B75}" presName="horzSpace2" presStyleCnt="0"/>
      <dgm:spPr/>
    </dgm:pt>
    <dgm:pt modelId="{6F2DD4C7-1524-4250-A76A-A1D8F2DF2B6D}" type="pres">
      <dgm:prSet presAssocID="{07604F8C-A8EE-4359-A412-C685D68A1B75}" presName="tx2" presStyleLbl="revTx" presStyleIdx="3" presStyleCnt="4"/>
      <dgm:spPr/>
    </dgm:pt>
    <dgm:pt modelId="{A1567792-767B-48CC-9389-6EBE159663DF}" type="pres">
      <dgm:prSet presAssocID="{07604F8C-A8EE-4359-A412-C685D68A1B75}" presName="vert2" presStyleCnt="0"/>
      <dgm:spPr/>
    </dgm:pt>
    <dgm:pt modelId="{F395FB3D-CA89-4470-8BFE-83D4235CCCA6}" type="pres">
      <dgm:prSet presAssocID="{07604F8C-A8EE-4359-A412-C685D68A1B75}" presName="thinLine2b" presStyleLbl="callout" presStyleIdx="2" presStyleCnt="3"/>
      <dgm:spPr/>
    </dgm:pt>
    <dgm:pt modelId="{7F8CF2E0-CDDE-4AC9-B0E4-164257880215}" type="pres">
      <dgm:prSet presAssocID="{07604F8C-A8EE-4359-A412-C685D68A1B75}" presName="vertSpace2b" presStyleCnt="0"/>
      <dgm:spPr/>
    </dgm:pt>
  </dgm:ptLst>
  <dgm:cxnLst>
    <dgm:cxn modelId="{F062CF03-D6DC-4FB1-B707-2C5BB871590A}" type="presOf" srcId="{5401BD29-479F-4B05-B7BF-2BBF311DC27B}" destId="{08AEE773-78A5-40B9-98A2-D5E50DEC2BE4}" srcOrd="0" destOrd="0" presId="urn:microsoft.com/office/officeart/2008/layout/LinedList"/>
    <dgm:cxn modelId="{5E0BD314-7B2D-4121-AF2E-596F9BF1CA04}" srcId="{5401BD29-479F-4B05-B7BF-2BBF311DC27B}" destId="{0491A451-E46C-4E94-92C9-73BB85ECA66C}" srcOrd="0" destOrd="0" parTransId="{46C2892A-FBF2-4C3C-88F9-C0A04E3386D9}" sibTransId="{0C464103-EF94-4B81-96BE-3403D23A9266}"/>
    <dgm:cxn modelId="{547DCB3D-BF97-4E34-A627-BCA0A4FD5102}" type="presOf" srcId="{0491A451-E46C-4E94-92C9-73BB85ECA66C}" destId="{F346588B-51DC-4729-8DFF-D089141D7442}" srcOrd="0" destOrd="0" presId="urn:microsoft.com/office/officeart/2008/layout/LinedList"/>
    <dgm:cxn modelId="{75D28543-E069-46EC-B7C0-B9ECB713D6C3}" srcId="{DFAF691D-5B97-45B6-AB62-B25969BDF08B}" destId="{5401BD29-479F-4B05-B7BF-2BBF311DC27B}" srcOrd="0" destOrd="0" parTransId="{27C2FE97-5A96-434E-BE43-DD2CCCF639FB}" sibTransId="{8E0AB2DB-E8A6-45DA-AB5F-E21BBE34806B}"/>
    <dgm:cxn modelId="{90A9FF53-9CFF-45CA-B037-F9A186334E91}" srcId="{5401BD29-479F-4B05-B7BF-2BBF311DC27B}" destId="{07604F8C-A8EE-4359-A412-C685D68A1B75}" srcOrd="2" destOrd="0" parTransId="{B8DE19E2-FEA9-47F0-9307-790004F1F6DD}" sibTransId="{1B3AEF4F-D83F-4546-AC46-8C5BB63E5868}"/>
    <dgm:cxn modelId="{AE70E982-4CF7-405C-9DCB-313658468D1C}" type="presOf" srcId="{7FE361DE-2397-4C4E-9D14-E8D0B350BD92}" destId="{B028CE7B-15E8-42CF-84AF-98B17B54A600}" srcOrd="0" destOrd="0" presId="urn:microsoft.com/office/officeart/2008/layout/LinedList"/>
    <dgm:cxn modelId="{94D25EE2-1B68-4DA6-950F-55DCFB2EE607}" type="presOf" srcId="{07604F8C-A8EE-4359-A412-C685D68A1B75}" destId="{6F2DD4C7-1524-4250-A76A-A1D8F2DF2B6D}" srcOrd="0" destOrd="0" presId="urn:microsoft.com/office/officeart/2008/layout/LinedList"/>
    <dgm:cxn modelId="{AB2419EE-52D0-4F7B-9BAA-97900F8FF032}" type="presOf" srcId="{DFAF691D-5B97-45B6-AB62-B25969BDF08B}" destId="{562DC129-61B4-4312-A0C6-5742331F45C2}" srcOrd="0" destOrd="0" presId="urn:microsoft.com/office/officeart/2008/layout/LinedList"/>
    <dgm:cxn modelId="{ACB93BEE-9D3B-4F34-9605-B62B54D81152}" srcId="{5401BD29-479F-4B05-B7BF-2BBF311DC27B}" destId="{7FE361DE-2397-4C4E-9D14-E8D0B350BD92}" srcOrd="1" destOrd="0" parTransId="{2A24ECC1-A5DF-444E-AD5A-C59315414773}" sibTransId="{AA06394D-0E64-485F-8ACB-E7EDE1D4DF5E}"/>
    <dgm:cxn modelId="{753E2C0D-2237-440A-A747-6118E9E24304}" type="presParOf" srcId="{562DC129-61B4-4312-A0C6-5742331F45C2}" destId="{85A2D407-429E-4BC8-9F47-AEF4F68BDA5F}" srcOrd="0" destOrd="0" presId="urn:microsoft.com/office/officeart/2008/layout/LinedList"/>
    <dgm:cxn modelId="{B1D5E209-01D6-4F68-B3CF-249C68945F4F}" type="presParOf" srcId="{562DC129-61B4-4312-A0C6-5742331F45C2}" destId="{D93307DE-556B-41B8-9A5B-D58C06CCC7E7}" srcOrd="1" destOrd="0" presId="urn:microsoft.com/office/officeart/2008/layout/LinedList"/>
    <dgm:cxn modelId="{D21E673C-1040-4E97-B9B2-B12BEF58E269}" type="presParOf" srcId="{D93307DE-556B-41B8-9A5B-D58C06CCC7E7}" destId="{08AEE773-78A5-40B9-98A2-D5E50DEC2BE4}" srcOrd="0" destOrd="0" presId="urn:microsoft.com/office/officeart/2008/layout/LinedList"/>
    <dgm:cxn modelId="{70F07CC9-1872-4F16-91A1-CD1F4FC3C265}" type="presParOf" srcId="{D93307DE-556B-41B8-9A5B-D58C06CCC7E7}" destId="{42EB6345-7454-4376-9909-7704339375D7}" srcOrd="1" destOrd="0" presId="urn:microsoft.com/office/officeart/2008/layout/LinedList"/>
    <dgm:cxn modelId="{0C42FAF3-4716-4D4C-8836-C306EA48CF14}" type="presParOf" srcId="{42EB6345-7454-4376-9909-7704339375D7}" destId="{9B2E647E-05D4-48B9-BE9A-81A3CA9D3E28}" srcOrd="0" destOrd="0" presId="urn:microsoft.com/office/officeart/2008/layout/LinedList"/>
    <dgm:cxn modelId="{992CE12B-4DF9-428E-A380-2E5C37C8A92C}" type="presParOf" srcId="{42EB6345-7454-4376-9909-7704339375D7}" destId="{B7F61426-FFDF-4C4A-AC23-C679D7D4D6D4}" srcOrd="1" destOrd="0" presId="urn:microsoft.com/office/officeart/2008/layout/LinedList"/>
    <dgm:cxn modelId="{47864590-61CF-46AC-9CBF-E83B5F74B7C6}" type="presParOf" srcId="{B7F61426-FFDF-4C4A-AC23-C679D7D4D6D4}" destId="{B924A90E-883C-4B1A-9480-114322500C3E}" srcOrd="0" destOrd="0" presId="urn:microsoft.com/office/officeart/2008/layout/LinedList"/>
    <dgm:cxn modelId="{5CCC83C8-62B2-4FDC-AC27-42AE5DB71C96}" type="presParOf" srcId="{B7F61426-FFDF-4C4A-AC23-C679D7D4D6D4}" destId="{F346588B-51DC-4729-8DFF-D089141D7442}" srcOrd="1" destOrd="0" presId="urn:microsoft.com/office/officeart/2008/layout/LinedList"/>
    <dgm:cxn modelId="{C857FA89-6B55-4486-90A1-69398E514EF3}" type="presParOf" srcId="{B7F61426-FFDF-4C4A-AC23-C679D7D4D6D4}" destId="{60DD1713-3CD3-47A8-9F99-139C5480E841}" srcOrd="2" destOrd="0" presId="urn:microsoft.com/office/officeart/2008/layout/LinedList"/>
    <dgm:cxn modelId="{BB6FB396-0F58-47EB-86D6-9D4AD2B62DEE}" type="presParOf" srcId="{42EB6345-7454-4376-9909-7704339375D7}" destId="{85A89CE9-48ED-4EFA-8392-081F7466E36C}" srcOrd="2" destOrd="0" presId="urn:microsoft.com/office/officeart/2008/layout/LinedList"/>
    <dgm:cxn modelId="{0DD79FC7-2490-41FF-A4F3-EBCA2283EF74}" type="presParOf" srcId="{42EB6345-7454-4376-9909-7704339375D7}" destId="{6E4BFA95-992B-48CE-BFE6-53EEBB6861D1}" srcOrd="3" destOrd="0" presId="urn:microsoft.com/office/officeart/2008/layout/LinedList"/>
    <dgm:cxn modelId="{FBA0826D-C438-4E93-950B-29AA69128574}" type="presParOf" srcId="{42EB6345-7454-4376-9909-7704339375D7}" destId="{4FEC9401-E416-4E30-ACA4-2FDB89DDA1FF}" srcOrd="4" destOrd="0" presId="urn:microsoft.com/office/officeart/2008/layout/LinedList"/>
    <dgm:cxn modelId="{1821066B-CBF3-4099-B4EF-B86239567CC6}" type="presParOf" srcId="{4FEC9401-E416-4E30-ACA4-2FDB89DDA1FF}" destId="{F9172C03-9406-4D2A-BDF3-983E801062D1}" srcOrd="0" destOrd="0" presId="urn:microsoft.com/office/officeart/2008/layout/LinedList"/>
    <dgm:cxn modelId="{512273AB-72D2-4EBD-A0E5-7C9269A64FBB}" type="presParOf" srcId="{4FEC9401-E416-4E30-ACA4-2FDB89DDA1FF}" destId="{B028CE7B-15E8-42CF-84AF-98B17B54A600}" srcOrd="1" destOrd="0" presId="urn:microsoft.com/office/officeart/2008/layout/LinedList"/>
    <dgm:cxn modelId="{4EC5F824-DAA4-4E59-BDFE-3E26E53C1E5A}" type="presParOf" srcId="{4FEC9401-E416-4E30-ACA4-2FDB89DDA1FF}" destId="{8E9CE47B-7500-4CED-8617-409EEE25B502}" srcOrd="2" destOrd="0" presId="urn:microsoft.com/office/officeart/2008/layout/LinedList"/>
    <dgm:cxn modelId="{DC9D39E1-CB68-4565-824A-9C231CB8E4DB}" type="presParOf" srcId="{42EB6345-7454-4376-9909-7704339375D7}" destId="{A5CFD7F6-DBBB-4B1A-88CC-D40DE2010D83}" srcOrd="5" destOrd="0" presId="urn:microsoft.com/office/officeart/2008/layout/LinedList"/>
    <dgm:cxn modelId="{8210DFA9-9A3D-4A4B-BA53-A6AFDBB82F7E}" type="presParOf" srcId="{42EB6345-7454-4376-9909-7704339375D7}" destId="{C4779804-D4AD-4A0F-A60A-76B9F0FF229A}" srcOrd="6" destOrd="0" presId="urn:microsoft.com/office/officeart/2008/layout/LinedList"/>
    <dgm:cxn modelId="{178D9BB5-0820-45F6-8B74-33E95BCF6063}" type="presParOf" srcId="{42EB6345-7454-4376-9909-7704339375D7}" destId="{3B1B85E1-FA94-4D91-B032-5970C40298C3}" srcOrd="7" destOrd="0" presId="urn:microsoft.com/office/officeart/2008/layout/LinedList"/>
    <dgm:cxn modelId="{068DC3F1-6E82-49A5-B7E1-C304DD8B8EBA}" type="presParOf" srcId="{3B1B85E1-FA94-4D91-B032-5970C40298C3}" destId="{08CC9034-A4D9-4CE7-B6A0-D883D02B825C}" srcOrd="0" destOrd="0" presId="urn:microsoft.com/office/officeart/2008/layout/LinedList"/>
    <dgm:cxn modelId="{0535BC64-1E0A-4725-8583-2B4E5522158B}" type="presParOf" srcId="{3B1B85E1-FA94-4D91-B032-5970C40298C3}" destId="{6F2DD4C7-1524-4250-A76A-A1D8F2DF2B6D}" srcOrd="1" destOrd="0" presId="urn:microsoft.com/office/officeart/2008/layout/LinedList"/>
    <dgm:cxn modelId="{5A1A5744-1C66-4C6D-B838-FD056DEBF630}" type="presParOf" srcId="{3B1B85E1-FA94-4D91-B032-5970C40298C3}" destId="{A1567792-767B-48CC-9389-6EBE159663DF}" srcOrd="2" destOrd="0" presId="urn:microsoft.com/office/officeart/2008/layout/LinedList"/>
    <dgm:cxn modelId="{80967765-FB30-4ECB-9908-10103D910B21}" type="presParOf" srcId="{42EB6345-7454-4376-9909-7704339375D7}" destId="{F395FB3D-CA89-4470-8BFE-83D4235CCCA6}" srcOrd="8" destOrd="0" presId="urn:microsoft.com/office/officeart/2008/layout/LinedList"/>
    <dgm:cxn modelId="{A2D24586-23A4-4443-BA4C-82254180475B}" type="presParOf" srcId="{42EB6345-7454-4376-9909-7704339375D7}" destId="{7F8CF2E0-CDDE-4AC9-B0E4-164257880215}"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FB955B65-24B5-49D2-898A-171F3BE43AF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CO"/>
        </a:p>
      </dgm:t>
    </dgm:pt>
    <dgm:pt modelId="{E909669B-D706-4D75-8FD6-02796B2F3DBB}">
      <dgm:prSet phldrT="[Texto]" custT="1"/>
      <dgm:spPr/>
      <dgm:t>
        <a:bodyPr/>
        <a:lstStyle/>
        <a:p>
          <a:r>
            <a:rPr lang="es-CO" sz="2400" b="1" dirty="0">
              <a:solidFill>
                <a:schemeClr val="tx1"/>
              </a:solidFill>
            </a:rPr>
            <a:t>EL EMPRESARIO ES UN GARANTE SOLIDARIO DEL CONTRATISTA FRENTE A LOS TRABAJADORES DE ESTE.</a:t>
          </a:r>
        </a:p>
      </dgm:t>
    </dgm:pt>
    <dgm:pt modelId="{D29E758C-244B-4794-87A8-1F15004C6B65}" type="parTrans" cxnId="{E8EB9B60-6984-44F9-8C93-C73F779E077B}">
      <dgm:prSet/>
      <dgm:spPr/>
      <dgm:t>
        <a:bodyPr/>
        <a:lstStyle/>
        <a:p>
          <a:endParaRPr lang="es-CO"/>
        </a:p>
      </dgm:t>
    </dgm:pt>
    <dgm:pt modelId="{4F169BDA-50DE-43CE-8CA4-FE1967E7BA05}" type="sibTrans" cxnId="{E8EB9B60-6984-44F9-8C93-C73F779E077B}">
      <dgm:prSet/>
      <dgm:spPr/>
      <dgm:t>
        <a:bodyPr/>
        <a:lstStyle/>
        <a:p>
          <a:endParaRPr lang="es-CO"/>
        </a:p>
      </dgm:t>
    </dgm:pt>
    <dgm:pt modelId="{48EF0177-E77E-4C1A-842B-3953F8F5A581}">
      <dgm:prSet phldrT="[Texto]" custT="1"/>
      <dgm:spPr/>
      <dgm:t>
        <a:bodyPr/>
        <a:lstStyle/>
        <a:p>
          <a:r>
            <a:rPr lang="es-CO" sz="2400" b="1" dirty="0">
              <a:solidFill>
                <a:schemeClr val="tx1"/>
              </a:solidFill>
            </a:rPr>
            <a:t>EL CONTRATISTA DE SERVICIOS LOGISTICOS ES EL VERDADERO EMPLEADOR  Y DIRECTO RESPONSABLE DE LAS OBLIGACIONES LABORALES PARA CON SUS TRABAJADORES, ESTOS TIENEN A SU FAVOR LA GARANTIA DE QUE EL EMPRESARIO BENEFICIARIO DE LA OBRA PUEDE LLEGAR A RESPONDER DE LAS OBLIGACIONES LABORALES ASUMIDAS POR EL CONTRATISTA.</a:t>
          </a:r>
        </a:p>
      </dgm:t>
    </dgm:pt>
    <dgm:pt modelId="{0F42C33D-712A-49F2-9519-1DA93808D1F7}" type="parTrans" cxnId="{A67C93AC-713E-4C59-9A9D-114D8F33795B}">
      <dgm:prSet/>
      <dgm:spPr/>
      <dgm:t>
        <a:bodyPr/>
        <a:lstStyle/>
        <a:p>
          <a:endParaRPr lang="es-CO"/>
        </a:p>
      </dgm:t>
    </dgm:pt>
    <dgm:pt modelId="{52C9C6CF-6109-48A3-82EF-7F53D3816E45}" type="sibTrans" cxnId="{A67C93AC-713E-4C59-9A9D-114D8F33795B}">
      <dgm:prSet/>
      <dgm:spPr/>
      <dgm:t>
        <a:bodyPr/>
        <a:lstStyle/>
        <a:p>
          <a:endParaRPr lang="es-CO"/>
        </a:p>
      </dgm:t>
    </dgm:pt>
    <dgm:pt modelId="{EEB152AE-A509-4A27-BDF5-7B255DD2EBEF}">
      <dgm:prSet phldrT="[Texto]" custT="1"/>
      <dgm:spPr/>
      <dgm:t>
        <a:bodyPr/>
        <a:lstStyle/>
        <a:p>
          <a:r>
            <a:rPr lang="es-CO" sz="2400" b="1" dirty="0">
              <a:solidFill>
                <a:schemeClr val="tx1"/>
              </a:solidFill>
            </a:rPr>
            <a:t>OCURRE CUANDO LAS LABORES DESEMPEÑADAS POR EL CONTRATISTA Y SUS TRABAJADORES HACERN PARTE DE LAS ACTIVIDADES NORMALES DEL EMPRESARIO: GIRO NORMAL DE SUS NEGOCIOS.</a:t>
          </a:r>
        </a:p>
      </dgm:t>
    </dgm:pt>
    <dgm:pt modelId="{3DAEC2EE-1385-445B-AF7B-C80D33BBB590}" type="parTrans" cxnId="{B3B5F4E4-8A3A-4EC9-A0AE-3CD4851B24E0}">
      <dgm:prSet/>
      <dgm:spPr/>
      <dgm:t>
        <a:bodyPr/>
        <a:lstStyle/>
        <a:p>
          <a:endParaRPr lang="es-CO"/>
        </a:p>
      </dgm:t>
    </dgm:pt>
    <dgm:pt modelId="{6F703D92-0743-4540-9887-1138F0869E94}" type="sibTrans" cxnId="{B3B5F4E4-8A3A-4EC9-A0AE-3CD4851B24E0}">
      <dgm:prSet/>
      <dgm:spPr/>
      <dgm:t>
        <a:bodyPr/>
        <a:lstStyle/>
        <a:p>
          <a:endParaRPr lang="es-CO"/>
        </a:p>
      </dgm:t>
    </dgm:pt>
    <dgm:pt modelId="{CA105AE4-03A3-4C25-893F-2D0D999840C1}" type="pres">
      <dgm:prSet presAssocID="{FB955B65-24B5-49D2-898A-171F3BE43AF9}" presName="Name0" presStyleCnt="0">
        <dgm:presLayoutVars>
          <dgm:chMax val="7"/>
          <dgm:chPref val="7"/>
          <dgm:dir/>
        </dgm:presLayoutVars>
      </dgm:prSet>
      <dgm:spPr/>
    </dgm:pt>
    <dgm:pt modelId="{285AF02E-DAB8-4F22-804E-68E2585E9A79}" type="pres">
      <dgm:prSet presAssocID="{FB955B65-24B5-49D2-898A-171F3BE43AF9}" presName="Name1" presStyleCnt="0"/>
      <dgm:spPr/>
    </dgm:pt>
    <dgm:pt modelId="{859B8A30-98E6-4BEC-976E-A82B085E0EBD}" type="pres">
      <dgm:prSet presAssocID="{FB955B65-24B5-49D2-898A-171F3BE43AF9}" presName="cycle" presStyleCnt="0"/>
      <dgm:spPr/>
    </dgm:pt>
    <dgm:pt modelId="{88C848D3-3CE3-47A3-B787-688CAC05CC29}" type="pres">
      <dgm:prSet presAssocID="{FB955B65-24B5-49D2-898A-171F3BE43AF9}" presName="srcNode" presStyleLbl="node1" presStyleIdx="0" presStyleCnt="3"/>
      <dgm:spPr/>
    </dgm:pt>
    <dgm:pt modelId="{074B31A5-BE9A-4F3A-BBE3-815649C432C0}" type="pres">
      <dgm:prSet presAssocID="{FB955B65-24B5-49D2-898A-171F3BE43AF9}" presName="conn" presStyleLbl="parChTrans1D2" presStyleIdx="0" presStyleCnt="1"/>
      <dgm:spPr/>
    </dgm:pt>
    <dgm:pt modelId="{79154906-2656-4F95-B3D4-32C33C5395E1}" type="pres">
      <dgm:prSet presAssocID="{FB955B65-24B5-49D2-898A-171F3BE43AF9}" presName="extraNode" presStyleLbl="node1" presStyleIdx="0" presStyleCnt="3"/>
      <dgm:spPr/>
    </dgm:pt>
    <dgm:pt modelId="{1A27595E-7FB1-47E1-A4CD-A7D03259FF53}" type="pres">
      <dgm:prSet presAssocID="{FB955B65-24B5-49D2-898A-171F3BE43AF9}" presName="dstNode" presStyleLbl="node1" presStyleIdx="0" presStyleCnt="3"/>
      <dgm:spPr/>
    </dgm:pt>
    <dgm:pt modelId="{697107C4-775B-4759-BB47-5BD9FAD7B6B6}" type="pres">
      <dgm:prSet presAssocID="{E909669B-D706-4D75-8FD6-02796B2F3DBB}" presName="text_1" presStyleLbl="node1" presStyleIdx="0" presStyleCnt="3">
        <dgm:presLayoutVars>
          <dgm:bulletEnabled val="1"/>
        </dgm:presLayoutVars>
      </dgm:prSet>
      <dgm:spPr/>
    </dgm:pt>
    <dgm:pt modelId="{B9DCF1EF-71EB-42F2-82DA-B11768CEF7DE}" type="pres">
      <dgm:prSet presAssocID="{E909669B-D706-4D75-8FD6-02796B2F3DBB}" presName="accent_1" presStyleCnt="0"/>
      <dgm:spPr/>
    </dgm:pt>
    <dgm:pt modelId="{8CC7AB83-3BFF-431A-A049-1F58A423A042}" type="pres">
      <dgm:prSet presAssocID="{E909669B-D706-4D75-8FD6-02796B2F3DBB}" presName="accentRepeatNode" presStyleLbl="solidFgAcc1" presStyleIdx="0" presStyleCnt="3"/>
      <dgm:spPr/>
    </dgm:pt>
    <dgm:pt modelId="{3D880249-8447-4D2B-85C5-52B62DB2B7E6}" type="pres">
      <dgm:prSet presAssocID="{48EF0177-E77E-4C1A-842B-3953F8F5A581}" presName="text_2" presStyleLbl="node1" presStyleIdx="1" presStyleCnt="3" custScaleX="97837" custScaleY="158252">
        <dgm:presLayoutVars>
          <dgm:bulletEnabled val="1"/>
        </dgm:presLayoutVars>
      </dgm:prSet>
      <dgm:spPr/>
    </dgm:pt>
    <dgm:pt modelId="{EBA3AABA-BF6F-4BB3-A35F-5666165FD8BC}" type="pres">
      <dgm:prSet presAssocID="{48EF0177-E77E-4C1A-842B-3953F8F5A581}" presName="accent_2" presStyleCnt="0"/>
      <dgm:spPr/>
    </dgm:pt>
    <dgm:pt modelId="{98268DDE-BDE2-41EA-9A15-700EC9780B88}" type="pres">
      <dgm:prSet presAssocID="{48EF0177-E77E-4C1A-842B-3953F8F5A581}" presName="accentRepeatNode" presStyleLbl="solidFgAcc1" presStyleIdx="1" presStyleCnt="3"/>
      <dgm:spPr/>
    </dgm:pt>
    <dgm:pt modelId="{02D3800F-E362-4E0C-8BC4-DFEE334C91FD}" type="pres">
      <dgm:prSet presAssocID="{EEB152AE-A509-4A27-BDF5-7B255DD2EBEF}" presName="text_3" presStyleLbl="node1" presStyleIdx="2" presStyleCnt="3">
        <dgm:presLayoutVars>
          <dgm:bulletEnabled val="1"/>
        </dgm:presLayoutVars>
      </dgm:prSet>
      <dgm:spPr/>
    </dgm:pt>
    <dgm:pt modelId="{6AEB711C-5ECB-43CC-9F04-637381B56CBD}" type="pres">
      <dgm:prSet presAssocID="{EEB152AE-A509-4A27-BDF5-7B255DD2EBEF}" presName="accent_3" presStyleCnt="0"/>
      <dgm:spPr/>
    </dgm:pt>
    <dgm:pt modelId="{8CADC564-F066-4197-A339-C2DA8C8B2C43}" type="pres">
      <dgm:prSet presAssocID="{EEB152AE-A509-4A27-BDF5-7B255DD2EBEF}" presName="accentRepeatNode" presStyleLbl="solidFgAcc1" presStyleIdx="2" presStyleCnt="3"/>
      <dgm:spPr/>
    </dgm:pt>
  </dgm:ptLst>
  <dgm:cxnLst>
    <dgm:cxn modelId="{E57D9407-6887-4DDA-B846-3B952C6D00E9}" type="presOf" srcId="{48EF0177-E77E-4C1A-842B-3953F8F5A581}" destId="{3D880249-8447-4D2B-85C5-52B62DB2B7E6}" srcOrd="0" destOrd="0" presId="urn:microsoft.com/office/officeart/2008/layout/VerticalCurvedList"/>
    <dgm:cxn modelId="{05CDDB31-BB88-46CA-B280-F7183FEA5172}" type="presOf" srcId="{E909669B-D706-4D75-8FD6-02796B2F3DBB}" destId="{697107C4-775B-4759-BB47-5BD9FAD7B6B6}" srcOrd="0" destOrd="0" presId="urn:microsoft.com/office/officeart/2008/layout/VerticalCurvedList"/>
    <dgm:cxn modelId="{E8EB9B60-6984-44F9-8C93-C73F779E077B}" srcId="{FB955B65-24B5-49D2-898A-171F3BE43AF9}" destId="{E909669B-D706-4D75-8FD6-02796B2F3DBB}" srcOrd="0" destOrd="0" parTransId="{D29E758C-244B-4794-87A8-1F15004C6B65}" sibTransId="{4F169BDA-50DE-43CE-8CA4-FE1967E7BA05}"/>
    <dgm:cxn modelId="{0A17A76F-E6D4-4F5E-8995-C5D0C2D0FAAC}" type="presOf" srcId="{4F169BDA-50DE-43CE-8CA4-FE1967E7BA05}" destId="{074B31A5-BE9A-4F3A-BBE3-815649C432C0}" srcOrd="0" destOrd="0" presId="urn:microsoft.com/office/officeart/2008/layout/VerticalCurvedList"/>
    <dgm:cxn modelId="{4E0D14A9-082B-4F24-BB8D-A2C441BE1A90}" type="presOf" srcId="{FB955B65-24B5-49D2-898A-171F3BE43AF9}" destId="{CA105AE4-03A3-4C25-893F-2D0D999840C1}" srcOrd="0" destOrd="0" presId="urn:microsoft.com/office/officeart/2008/layout/VerticalCurvedList"/>
    <dgm:cxn modelId="{A67C93AC-713E-4C59-9A9D-114D8F33795B}" srcId="{FB955B65-24B5-49D2-898A-171F3BE43AF9}" destId="{48EF0177-E77E-4C1A-842B-3953F8F5A581}" srcOrd="1" destOrd="0" parTransId="{0F42C33D-712A-49F2-9519-1DA93808D1F7}" sibTransId="{52C9C6CF-6109-48A3-82EF-7F53D3816E45}"/>
    <dgm:cxn modelId="{48D5D3E3-0711-4563-B283-8B836CDCD905}" type="presOf" srcId="{EEB152AE-A509-4A27-BDF5-7B255DD2EBEF}" destId="{02D3800F-E362-4E0C-8BC4-DFEE334C91FD}" srcOrd="0" destOrd="0" presId="urn:microsoft.com/office/officeart/2008/layout/VerticalCurvedList"/>
    <dgm:cxn modelId="{B3B5F4E4-8A3A-4EC9-A0AE-3CD4851B24E0}" srcId="{FB955B65-24B5-49D2-898A-171F3BE43AF9}" destId="{EEB152AE-A509-4A27-BDF5-7B255DD2EBEF}" srcOrd="2" destOrd="0" parTransId="{3DAEC2EE-1385-445B-AF7B-C80D33BBB590}" sibTransId="{6F703D92-0743-4540-9887-1138F0869E94}"/>
    <dgm:cxn modelId="{09BB2C42-50DC-4F5E-AE6C-156F5F8A6D9F}" type="presParOf" srcId="{CA105AE4-03A3-4C25-893F-2D0D999840C1}" destId="{285AF02E-DAB8-4F22-804E-68E2585E9A79}" srcOrd="0" destOrd="0" presId="urn:microsoft.com/office/officeart/2008/layout/VerticalCurvedList"/>
    <dgm:cxn modelId="{A120FDF5-C211-411A-B9A0-3D5712C03418}" type="presParOf" srcId="{285AF02E-DAB8-4F22-804E-68E2585E9A79}" destId="{859B8A30-98E6-4BEC-976E-A82B085E0EBD}" srcOrd="0" destOrd="0" presId="urn:microsoft.com/office/officeart/2008/layout/VerticalCurvedList"/>
    <dgm:cxn modelId="{E1317DFB-4748-450F-A20F-B6CCFDE475ED}" type="presParOf" srcId="{859B8A30-98E6-4BEC-976E-A82B085E0EBD}" destId="{88C848D3-3CE3-47A3-B787-688CAC05CC29}" srcOrd="0" destOrd="0" presId="urn:microsoft.com/office/officeart/2008/layout/VerticalCurvedList"/>
    <dgm:cxn modelId="{7D2ABC9F-9F2C-4B0E-B4CC-D07AAD27C793}" type="presParOf" srcId="{859B8A30-98E6-4BEC-976E-A82B085E0EBD}" destId="{074B31A5-BE9A-4F3A-BBE3-815649C432C0}" srcOrd="1" destOrd="0" presId="urn:microsoft.com/office/officeart/2008/layout/VerticalCurvedList"/>
    <dgm:cxn modelId="{66C298E7-9294-4BFD-A000-8AF52733188E}" type="presParOf" srcId="{859B8A30-98E6-4BEC-976E-A82B085E0EBD}" destId="{79154906-2656-4F95-B3D4-32C33C5395E1}" srcOrd="2" destOrd="0" presId="urn:microsoft.com/office/officeart/2008/layout/VerticalCurvedList"/>
    <dgm:cxn modelId="{13FB8C8F-3215-488C-B990-A25656DCA880}" type="presParOf" srcId="{859B8A30-98E6-4BEC-976E-A82B085E0EBD}" destId="{1A27595E-7FB1-47E1-A4CD-A7D03259FF53}" srcOrd="3" destOrd="0" presId="urn:microsoft.com/office/officeart/2008/layout/VerticalCurvedList"/>
    <dgm:cxn modelId="{B3AF91CE-B068-4325-B225-2B7DCB5E9EA5}" type="presParOf" srcId="{285AF02E-DAB8-4F22-804E-68E2585E9A79}" destId="{697107C4-775B-4759-BB47-5BD9FAD7B6B6}" srcOrd="1" destOrd="0" presId="urn:microsoft.com/office/officeart/2008/layout/VerticalCurvedList"/>
    <dgm:cxn modelId="{1F7ECC55-1619-4306-834C-94B61BD9F7F4}" type="presParOf" srcId="{285AF02E-DAB8-4F22-804E-68E2585E9A79}" destId="{B9DCF1EF-71EB-42F2-82DA-B11768CEF7DE}" srcOrd="2" destOrd="0" presId="urn:microsoft.com/office/officeart/2008/layout/VerticalCurvedList"/>
    <dgm:cxn modelId="{6CCC8C71-57C5-4FA4-8059-E5D2BDDB81D6}" type="presParOf" srcId="{B9DCF1EF-71EB-42F2-82DA-B11768CEF7DE}" destId="{8CC7AB83-3BFF-431A-A049-1F58A423A042}" srcOrd="0" destOrd="0" presId="urn:microsoft.com/office/officeart/2008/layout/VerticalCurvedList"/>
    <dgm:cxn modelId="{CFB7209D-5EC1-4580-B7CA-04AA0129A4E3}" type="presParOf" srcId="{285AF02E-DAB8-4F22-804E-68E2585E9A79}" destId="{3D880249-8447-4D2B-85C5-52B62DB2B7E6}" srcOrd="3" destOrd="0" presId="urn:microsoft.com/office/officeart/2008/layout/VerticalCurvedList"/>
    <dgm:cxn modelId="{67540BF7-368A-4BDB-9B42-7E7C04E931C9}" type="presParOf" srcId="{285AF02E-DAB8-4F22-804E-68E2585E9A79}" destId="{EBA3AABA-BF6F-4BB3-A35F-5666165FD8BC}" srcOrd="4" destOrd="0" presId="urn:microsoft.com/office/officeart/2008/layout/VerticalCurvedList"/>
    <dgm:cxn modelId="{DD27347A-9C4D-4112-9814-810363A07B6B}" type="presParOf" srcId="{EBA3AABA-BF6F-4BB3-A35F-5666165FD8BC}" destId="{98268DDE-BDE2-41EA-9A15-700EC9780B88}" srcOrd="0" destOrd="0" presId="urn:microsoft.com/office/officeart/2008/layout/VerticalCurvedList"/>
    <dgm:cxn modelId="{7C5DEDBC-D631-4383-BF1E-FDC46641C712}" type="presParOf" srcId="{285AF02E-DAB8-4F22-804E-68E2585E9A79}" destId="{02D3800F-E362-4E0C-8BC4-DFEE334C91FD}" srcOrd="5" destOrd="0" presId="urn:microsoft.com/office/officeart/2008/layout/VerticalCurvedList"/>
    <dgm:cxn modelId="{DFEE68B5-D985-4F74-8BF4-307FCAC4C702}" type="presParOf" srcId="{285AF02E-DAB8-4F22-804E-68E2585E9A79}" destId="{6AEB711C-5ECB-43CC-9F04-637381B56CBD}" srcOrd="6" destOrd="0" presId="urn:microsoft.com/office/officeart/2008/layout/VerticalCurvedList"/>
    <dgm:cxn modelId="{F83E21C7-ABE3-4732-8070-787525CBB545}" type="presParOf" srcId="{6AEB711C-5ECB-43CC-9F04-637381B56CBD}" destId="{8CADC564-F066-4197-A339-C2DA8C8B2C43}"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14FB1D-1ACC-4B1E-8404-879F0A255916}" type="doc">
      <dgm:prSet loTypeId="urn:microsoft.com/office/officeart/2005/8/layout/hList7" loCatId="list" qsTypeId="urn:microsoft.com/office/officeart/2005/8/quickstyle/simple1" qsCatId="simple" csTypeId="urn:microsoft.com/office/officeart/2005/8/colors/accent1_2" csCatId="accent1" phldr="1"/>
      <dgm:spPr/>
    </dgm:pt>
    <dgm:pt modelId="{541E5DA4-E8E1-44ED-A85E-AF1C7205AB4E}">
      <dgm:prSet phldrT="[Texto]" custT="1"/>
      <dgm:spPr/>
      <dgm:t>
        <a:bodyPr/>
        <a:lstStyle/>
        <a:p>
          <a:r>
            <a:rPr lang="es-CO" sz="3600" b="1" dirty="0">
              <a:solidFill>
                <a:schemeClr val="tx1"/>
              </a:solidFill>
            </a:rPr>
            <a:t>GLOBALIZACION Y ACUERDOS COMERCIALES.</a:t>
          </a:r>
        </a:p>
      </dgm:t>
    </dgm:pt>
    <dgm:pt modelId="{54CC1796-5233-4B7D-AA9F-A3CB1CB0B523}" type="parTrans" cxnId="{C1FE163E-F996-4039-A8FA-555E6C143FFB}">
      <dgm:prSet/>
      <dgm:spPr/>
      <dgm:t>
        <a:bodyPr/>
        <a:lstStyle/>
        <a:p>
          <a:endParaRPr lang="es-CO"/>
        </a:p>
      </dgm:t>
    </dgm:pt>
    <dgm:pt modelId="{5777414A-67F7-4B40-8DC1-0429A27A3373}" type="sibTrans" cxnId="{C1FE163E-F996-4039-A8FA-555E6C143FFB}">
      <dgm:prSet/>
      <dgm:spPr/>
      <dgm:t>
        <a:bodyPr/>
        <a:lstStyle/>
        <a:p>
          <a:endParaRPr lang="es-CO"/>
        </a:p>
      </dgm:t>
    </dgm:pt>
    <dgm:pt modelId="{914A3153-CE5E-43C3-ACF1-9B21F1A2F789}">
      <dgm:prSet phldrT="[Texto]" custT="1"/>
      <dgm:spPr/>
      <dgm:t>
        <a:bodyPr/>
        <a:lstStyle/>
        <a:p>
          <a:r>
            <a:rPr lang="es-CO" sz="3600" b="1" dirty="0">
              <a:solidFill>
                <a:schemeClr val="tx1"/>
              </a:solidFill>
            </a:rPr>
            <a:t>NUEVAS ESTRATEGIAS EMPRESARIALES</a:t>
          </a:r>
        </a:p>
        <a:p>
          <a:r>
            <a:rPr lang="es-CO" sz="3600" b="1" dirty="0">
              <a:solidFill>
                <a:schemeClr val="tx1"/>
              </a:solidFill>
            </a:rPr>
            <a:t>(ADAPTACION).</a:t>
          </a:r>
        </a:p>
      </dgm:t>
    </dgm:pt>
    <dgm:pt modelId="{00EF77B5-1EC7-437F-ADCF-55F77BBB7AB0}" type="parTrans" cxnId="{AD659EFE-E3D2-4D7B-805D-EE3C8CE9E845}">
      <dgm:prSet/>
      <dgm:spPr/>
      <dgm:t>
        <a:bodyPr/>
        <a:lstStyle/>
        <a:p>
          <a:endParaRPr lang="es-CO"/>
        </a:p>
      </dgm:t>
    </dgm:pt>
    <dgm:pt modelId="{17663962-94ED-4529-BD3A-9D9A99E237A1}" type="sibTrans" cxnId="{AD659EFE-E3D2-4D7B-805D-EE3C8CE9E845}">
      <dgm:prSet/>
      <dgm:spPr/>
      <dgm:t>
        <a:bodyPr/>
        <a:lstStyle/>
        <a:p>
          <a:endParaRPr lang="es-CO"/>
        </a:p>
      </dgm:t>
    </dgm:pt>
    <dgm:pt modelId="{DF95D509-F92D-4669-B82F-8744DA11379E}">
      <dgm:prSet phldrT="[Texto]" custT="1"/>
      <dgm:spPr/>
      <dgm:t>
        <a:bodyPr/>
        <a:lstStyle/>
        <a:p>
          <a:r>
            <a:rPr lang="es-CO" sz="3200" b="1" dirty="0">
              <a:solidFill>
                <a:schemeClr val="tx1"/>
              </a:solidFill>
            </a:rPr>
            <a:t>EFECTOS SOBRE LOS TRABAJADORES</a:t>
          </a:r>
          <a:r>
            <a:rPr lang="es-CO" sz="3600" b="1" dirty="0">
              <a:solidFill>
                <a:schemeClr val="tx1"/>
              </a:solidFill>
            </a:rPr>
            <a:t>.</a:t>
          </a:r>
        </a:p>
      </dgm:t>
    </dgm:pt>
    <dgm:pt modelId="{AFD41BB5-0540-4B42-A36C-EBA8EF2C96DA}" type="parTrans" cxnId="{8EDA1F2A-27F1-4852-A663-1C8BDC5029A6}">
      <dgm:prSet/>
      <dgm:spPr/>
      <dgm:t>
        <a:bodyPr/>
        <a:lstStyle/>
        <a:p>
          <a:endParaRPr lang="es-CO"/>
        </a:p>
      </dgm:t>
    </dgm:pt>
    <dgm:pt modelId="{E498ECE7-E50B-4D49-A782-ACA4E69756CA}" type="sibTrans" cxnId="{8EDA1F2A-27F1-4852-A663-1C8BDC5029A6}">
      <dgm:prSet/>
      <dgm:spPr/>
      <dgm:t>
        <a:bodyPr/>
        <a:lstStyle/>
        <a:p>
          <a:endParaRPr lang="es-CO"/>
        </a:p>
      </dgm:t>
    </dgm:pt>
    <dgm:pt modelId="{77A03F6B-2D02-49D7-9C2C-11BE13172522}" type="pres">
      <dgm:prSet presAssocID="{5A14FB1D-1ACC-4B1E-8404-879F0A255916}" presName="Name0" presStyleCnt="0">
        <dgm:presLayoutVars>
          <dgm:dir/>
          <dgm:resizeHandles val="exact"/>
        </dgm:presLayoutVars>
      </dgm:prSet>
      <dgm:spPr/>
    </dgm:pt>
    <dgm:pt modelId="{D631EB14-08F5-4B81-923B-7E501BE81524}" type="pres">
      <dgm:prSet presAssocID="{5A14FB1D-1ACC-4B1E-8404-879F0A255916}" presName="fgShape" presStyleLbl="fgShp" presStyleIdx="0" presStyleCnt="1"/>
      <dgm:spPr/>
    </dgm:pt>
    <dgm:pt modelId="{05AB29CF-7FDE-4ECC-862A-ED154A6CFABF}" type="pres">
      <dgm:prSet presAssocID="{5A14FB1D-1ACC-4B1E-8404-879F0A255916}" presName="linComp" presStyleCnt="0"/>
      <dgm:spPr/>
    </dgm:pt>
    <dgm:pt modelId="{FDDD55D7-5546-4B14-969C-29E9504C5791}" type="pres">
      <dgm:prSet presAssocID="{541E5DA4-E8E1-44ED-A85E-AF1C7205AB4E}" presName="compNode" presStyleCnt="0"/>
      <dgm:spPr/>
    </dgm:pt>
    <dgm:pt modelId="{993C1EF3-CCCD-46E8-AAD3-1581EAA49423}" type="pres">
      <dgm:prSet presAssocID="{541E5DA4-E8E1-44ED-A85E-AF1C7205AB4E}" presName="bkgdShape" presStyleLbl="node1" presStyleIdx="0" presStyleCnt="3"/>
      <dgm:spPr/>
    </dgm:pt>
    <dgm:pt modelId="{2A4D57B5-A5A0-48A8-A86C-D68685F78670}" type="pres">
      <dgm:prSet presAssocID="{541E5DA4-E8E1-44ED-A85E-AF1C7205AB4E}" presName="nodeTx" presStyleLbl="node1" presStyleIdx="0" presStyleCnt="3">
        <dgm:presLayoutVars>
          <dgm:bulletEnabled val="1"/>
        </dgm:presLayoutVars>
      </dgm:prSet>
      <dgm:spPr/>
    </dgm:pt>
    <dgm:pt modelId="{EE6A44E4-9B7E-4301-95D2-7EF451979645}" type="pres">
      <dgm:prSet presAssocID="{541E5DA4-E8E1-44ED-A85E-AF1C7205AB4E}" presName="invisiNode" presStyleLbl="node1" presStyleIdx="0" presStyleCnt="3"/>
      <dgm:spPr/>
    </dgm:pt>
    <dgm:pt modelId="{7493BEE6-14D2-4F33-8E15-17542686680B}" type="pres">
      <dgm:prSet presAssocID="{541E5DA4-E8E1-44ED-A85E-AF1C7205AB4E}" presName="imagNode" presStyleLbl="fgImgPlace1" presStyleIdx="0" presStyleCnt="3"/>
      <dgm:spPr>
        <a:blipFill rotWithShape="1">
          <a:blip xmlns:r="http://schemas.openxmlformats.org/officeDocument/2006/relationships" r:embed="rId1"/>
          <a:srcRect/>
          <a:stretch>
            <a:fillRect l="-29000" r="-29000"/>
          </a:stretch>
        </a:blipFill>
      </dgm:spPr>
    </dgm:pt>
    <dgm:pt modelId="{727CCFF0-4652-4B39-8F64-8E944154EEB5}" type="pres">
      <dgm:prSet presAssocID="{5777414A-67F7-4B40-8DC1-0429A27A3373}" presName="sibTrans" presStyleLbl="sibTrans2D1" presStyleIdx="0" presStyleCnt="0"/>
      <dgm:spPr/>
    </dgm:pt>
    <dgm:pt modelId="{FF62DDEC-9805-48BD-8992-44A695174B98}" type="pres">
      <dgm:prSet presAssocID="{914A3153-CE5E-43C3-ACF1-9B21F1A2F789}" presName="compNode" presStyleCnt="0"/>
      <dgm:spPr/>
    </dgm:pt>
    <dgm:pt modelId="{74919AA1-625A-4D22-A259-EEAEBD713A80}" type="pres">
      <dgm:prSet presAssocID="{914A3153-CE5E-43C3-ACF1-9B21F1A2F789}" presName="bkgdShape" presStyleLbl="node1" presStyleIdx="1" presStyleCnt="3" custLinFactNeighborX="-1075" custLinFactNeighborY="0"/>
      <dgm:spPr/>
    </dgm:pt>
    <dgm:pt modelId="{D769CBC5-81B3-4D41-A1B7-C456C4B56123}" type="pres">
      <dgm:prSet presAssocID="{914A3153-CE5E-43C3-ACF1-9B21F1A2F789}" presName="nodeTx" presStyleLbl="node1" presStyleIdx="1" presStyleCnt="3">
        <dgm:presLayoutVars>
          <dgm:bulletEnabled val="1"/>
        </dgm:presLayoutVars>
      </dgm:prSet>
      <dgm:spPr/>
    </dgm:pt>
    <dgm:pt modelId="{8F7E7428-D1E1-431A-AB9D-2E0A06A76542}" type="pres">
      <dgm:prSet presAssocID="{914A3153-CE5E-43C3-ACF1-9B21F1A2F789}" presName="invisiNode" presStyleLbl="node1" presStyleIdx="1" presStyleCnt="3"/>
      <dgm:spPr/>
    </dgm:pt>
    <dgm:pt modelId="{4BECF9C6-C2E0-48FA-B4DB-49237D050642}" type="pres">
      <dgm:prSet presAssocID="{914A3153-CE5E-43C3-ACF1-9B21F1A2F789}" presName="imagNode" presStyleLbl="fgImgPlace1" presStyleIdx="1" presStyleCnt="3"/>
      <dgm:spPr>
        <a:blipFill rotWithShape="1">
          <a:blip xmlns:r="http://schemas.openxmlformats.org/officeDocument/2006/relationships" r:embed="rId1"/>
          <a:srcRect/>
          <a:stretch>
            <a:fillRect l="-29000" r="-29000"/>
          </a:stretch>
        </a:blipFill>
      </dgm:spPr>
    </dgm:pt>
    <dgm:pt modelId="{8A59723C-19EC-4E0B-9125-2199FE303C77}" type="pres">
      <dgm:prSet presAssocID="{17663962-94ED-4529-BD3A-9D9A99E237A1}" presName="sibTrans" presStyleLbl="sibTrans2D1" presStyleIdx="0" presStyleCnt="0"/>
      <dgm:spPr/>
    </dgm:pt>
    <dgm:pt modelId="{C0F74231-1FC8-479D-AD9D-02FBA7F13C51}" type="pres">
      <dgm:prSet presAssocID="{DF95D509-F92D-4669-B82F-8744DA11379E}" presName="compNode" presStyleCnt="0"/>
      <dgm:spPr/>
    </dgm:pt>
    <dgm:pt modelId="{C7BAE309-4B0D-4638-97E7-45B48ACA06CF}" type="pres">
      <dgm:prSet presAssocID="{DF95D509-F92D-4669-B82F-8744DA11379E}" presName="bkgdShape" presStyleLbl="node1" presStyleIdx="2" presStyleCnt="3"/>
      <dgm:spPr/>
    </dgm:pt>
    <dgm:pt modelId="{660C3028-2ECE-4CD1-8711-A9F77A5D1312}" type="pres">
      <dgm:prSet presAssocID="{DF95D509-F92D-4669-B82F-8744DA11379E}" presName="nodeTx" presStyleLbl="node1" presStyleIdx="2" presStyleCnt="3">
        <dgm:presLayoutVars>
          <dgm:bulletEnabled val="1"/>
        </dgm:presLayoutVars>
      </dgm:prSet>
      <dgm:spPr/>
    </dgm:pt>
    <dgm:pt modelId="{52876B06-4BA4-4B3D-ACED-1702CB7CAC1B}" type="pres">
      <dgm:prSet presAssocID="{DF95D509-F92D-4669-B82F-8744DA11379E}" presName="invisiNode" presStyleLbl="node1" presStyleIdx="2" presStyleCnt="3"/>
      <dgm:spPr/>
    </dgm:pt>
    <dgm:pt modelId="{954626B6-54AB-4387-BE17-354C4AE15568}" type="pres">
      <dgm:prSet presAssocID="{DF95D509-F92D-4669-B82F-8744DA11379E}" presName="imagNode" presStyleLbl="fgImgPlace1" presStyleIdx="2" presStyleCnt="3"/>
      <dgm:spPr>
        <a:blipFill rotWithShape="1">
          <a:blip xmlns:r="http://schemas.openxmlformats.org/officeDocument/2006/relationships" r:embed="rId1"/>
          <a:srcRect/>
          <a:stretch>
            <a:fillRect l="-29000" r="-29000"/>
          </a:stretch>
        </a:blipFill>
      </dgm:spPr>
    </dgm:pt>
  </dgm:ptLst>
  <dgm:cxnLst>
    <dgm:cxn modelId="{6EEB5B14-86EA-4E06-9653-979993212D3B}" type="presOf" srcId="{914A3153-CE5E-43C3-ACF1-9B21F1A2F789}" destId="{D769CBC5-81B3-4D41-A1B7-C456C4B56123}" srcOrd="1" destOrd="0" presId="urn:microsoft.com/office/officeart/2005/8/layout/hList7"/>
    <dgm:cxn modelId="{8EDA1F2A-27F1-4852-A663-1C8BDC5029A6}" srcId="{5A14FB1D-1ACC-4B1E-8404-879F0A255916}" destId="{DF95D509-F92D-4669-B82F-8744DA11379E}" srcOrd="2" destOrd="0" parTransId="{AFD41BB5-0540-4B42-A36C-EBA8EF2C96DA}" sibTransId="{E498ECE7-E50B-4D49-A782-ACA4E69756CA}"/>
    <dgm:cxn modelId="{C1FE163E-F996-4039-A8FA-555E6C143FFB}" srcId="{5A14FB1D-1ACC-4B1E-8404-879F0A255916}" destId="{541E5DA4-E8E1-44ED-A85E-AF1C7205AB4E}" srcOrd="0" destOrd="0" parTransId="{54CC1796-5233-4B7D-AA9F-A3CB1CB0B523}" sibTransId="{5777414A-67F7-4B40-8DC1-0429A27A3373}"/>
    <dgm:cxn modelId="{3DBCC43F-927F-47C8-B6F2-44B5A91CFE50}" type="presOf" srcId="{5A14FB1D-1ACC-4B1E-8404-879F0A255916}" destId="{77A03F6B-2D02-49D7-9C2C-11BE13172522}" srcOrd="0" destOrd="0" presId="urn:microsoft.com/office/officeart/2005/8/layout/hList7"/>
    <dgm:cxn modelId="{C5A5E146-1A9B-4E01-AA46-72BE2BDC5A19}" type="presOf" srcId="{541E5DA4-E8E1-44ED-A85E-AF1C7205AB4E}" destId="{2A4D57B5-A5A0-48A8-A86C-D68685F78670}" srcOrd="1" destOrd="0" presId="urn:microsoft.com/office/officeart/2005/8/layout/hList7"/>
    <dgm:cxn modelId="{7468D44E-0C36-4771-A00B-3C8B254BEF2E}" type="presOf" srcId="{17663962-94ED-4529-BD3A-9D9A99E237A1}" destId="{8A59723C-19EC-4E0B-9125-2199FE303C77}" srcOrd="0" destOrd="0" presId="urn:microsoft.com/office/officeart/2005/8/layout/hList7"/>
    <dgm:cxn modelId="{CEB08B93-8FD1-4670-8CC0-4440E86677AC}" type="presOf" srcId="{5777414A-67F7-4B40-8DC1-0429A27A3373}" destId="{727CCFF0-4652-4B39-8F64-8E944154EEB5}" srcOrd="0" destOrd="0" presId="urn:microsoft.com/office/officeart/2005/8/layout/hList7"/>
    <dgm:cxn modelId="{62F99B9C-9623-4210-904D-B024A9400C4C}" type="presOf" srcId="{541E5DA4-E8E1-44ED-A85E-AF1C7205AB4E}" destId="{993C1EF3-CCCD-46E8-AAD3-1581EAA49423}" srcOrd="0" destOrd="0" presId="urn:microsoft.com/office/officeart/2005/8/layout/hList7"/>
    <dgm:cxn modelId="{D96452A0-0D06-4835-8BD2-FB34F7667A70}" type="presOf" srcId="{DF95D509-F92D-4669-B82F-8744DA11379E}" destId="{660C3028-2ECE-4CD1-8711-A9F77A5D1312}" srcOrd="1" destOrd="0" presId="urn:microsoft.com/office/officeart/2005/8/layout/hList7"/>
    <dgm:cxn modelId="{8BC7E4D1-8E71-4DAD-AFED-2721DBEE1FE8}" type="presOf" srcId="{DF95D509-F92D-4669-B82F-8744DA11379E}" destId="{C7BAE309-4B0D-4638-97E7-45B48ACA06CF}" srcOrd="0" destOrd="0" presId="urn:microsoft.com/office/officeart/2005/8/layout/hList7"/>
    <dgm:cxn modelId="{0BC738EC-FA27-486D-BE96-309E79ED5956}" type="presOf" srcId="{914A3153-CE5E-43C3-ACF1-9B21F1A2F789}" destId="{74919AA1-625A-4D22-A259-EEAEBD713A80}" srcOrd="0" destOrd="0" presId="urn:microsoft.com/office/officeart/2005/8/layout/hList7"/>
    <dgm:cxn modelId="{AD659EFE-E3D2-4D7B-805D-EE3C8CE9E845}" srcId="{5A14FB1D-1ACC-4B1E-8404-879F0A255916}" destId="{914A3153-CE5E-43C3-ACF1-9B21F1A2F789}" srcOrd="1" destOrd="0" parTransId="{00EF77B5-1EC7-437F-ADCF-55F77BBB7AB0}" sibTransId="{17663962-94ED-4529-BD3A-9D9A99E237A1}"/>
    <dgm:cxn modelId="{74E00AD1-5216-437E-9745-F47A4EDCD63B}" type="presParOf" srcId="{77A03F6B-2D02-49D7-9C2C-11BE13172522}" destId="{D631EB14-08F5-4B81-923B-7E501BE81524}" srcOrd="0" destOrd="0" presId="urn:microsoft.com/office/officeart/2005/8/layout/hList7"/>
    <dgm:cxn modelId="{566738F1-AB5C-44EB-873F-C0FC3E1FB8A5}" type="presParOf" srcId="{77A03F6B-2D02-49D7-9C2C-11BE13172522}" destId="{05AB29CF-7FDE-4ECC-862A-ED154A6CFABF}" srcOrd="1" destOrd="0" presId="urn:microsoft.com/office/officeart/2005/8/layout/hList7"/>
    <dgm:cxn modelId="{7703A904-4D19-49F1-8AE3-15D218EBDD1B}" type="presParOf" srcId="{05AB29CF-7FDE-4ECC-862A-ED154A6CFABF}" destId="{FDDD55D7-5546-4B14-969C-29E9504C5791}" srcOrd="0" destOrd="0" presId="urn:microsoft.com/office/officeart/2005/8/layout/hList7"/>
    <dgm:cxn modelId="{E915AD3C-3787-4395-86F2-DC197562C0D4}" type="presParOf" srcId="{FDDD55D7-5546-4B14-969C-29E9504C5791}" destId="{993C1EF3-CCCD-46E8-AAD3-1581EAA49423}" srcOrd="0" destOrd="0" presId="urn:microsoft.com/office/officeart/2005/8/layout/hList7"/>
    <dgm:cxn modelId="{9A3CBA1D-B447-4C6B-9B79-F913B48FC449}" type="presParOf" srcId="{FDDD55D7-5546-4B14-969C-29E9504C5791}" destId="{2A4D57B5-A5A0-48A8-A86C-D68685F78670}" srcOrd="1" destOrd="0" presId="urn:microsoft.com/office/officeart/2005/8/layout/hList7"/>
    <dgm:cxn modelId="{9E69089A-F7A9-4435-AB50-5CF270E95051}" type="presParOf" srcId="{FDDD55D7-5546-4B14-969C-29E9504C5791}" destId="{EE6A44E4-9B7E-4301-95D2-7EF451979645}" srcOrd="2" destOrd="0" presId="urn:microsoft.com/office/officeart/2005/8/layout/hList7"/>
    <dgm:cxn modelId="{A85C9DC6-B95E-46A4-AE94-2F4D6E084DA2}" type="presParOf" srcId="{FDDD55D7-5546-4B14-969C-29E9504C5791}" destId="{7493BEE6-14D2-4F33-8E15-17542686680B}" srcOrd="3" destOrd="0" presId="urn:microsoft.com/office/officeart/2005/8/layout/hList7"/>
    <dgm:cxn modelId="{7CA44788-BBF6-4A6D-A142-B5465E9EDAE8}" type="presParOf" srcId="{05AB29CF-7FDE-4ECC-862A-ED154A6CFABF}" destId="{727CCFF0-4652-4B39-8F64-8E944154EEB5}" srcOrd="1" destOrd="0" presId="urn:microsoft.com/office/officeart/2005/8/layout/hList7"/>
    <dgm:cxn modelId="{865AB5A9-0ECA-4278-AFC7-C15591AC603B}" type="presParOf" srcId="{05AB29CF-7FDE-4ECC-862A-ED154A6CFABF}" destId="{FF62DDEC-9805-48BD-8992-44A695174B98}" srcOrd="2" destOrd="0" presId="urn:microsoft.com/office/officeart/2005/8/layout/hList7"/>
    <dgm:cxn modelId="{79B5283F-17D1-417E-B30C-0CDAFD595E30}" type="presParOf" srcId="{FF62DDEC-9805-48BD-8992-44A695174B98}" destId="{74919AA1-625A-4D22-A259-EEAEBD713A80}" srcOrd="0" destOrd="0" presId="urn:microsoft.com/office/officeart/2005/8/layout/hList7"/>
    <dgm:cxn modelId="{A73265C9-A5E5-4F0B-8B04-87F3F1678728}" type="presParOf" srcId="{FF62DDEC-9805-48BD-8992-44A695174B98}" destId="{D769CBC5-81B3-4D41-A1B7-C456C4B56123}" srcOrd="1" destOrd="0" presId="urn:microsoft.com/office/officeart/2005/8/layout/hList7"/>
    <dgm:cxn modelId="{F6360D42-0D16-4B33-A56D-008444379602}" type="presParOf" srcId="{FF62DDEC-9805-48BD-8992-44A695174B98}" destId="{8F7E7428-D1E1-431A-AB9D-2E0A06A76542}" srcOrd="2" destOrd="0" presId="urn:microsoft.com/office/officeart/2005/8/layout/hList7"/>
    <dgm:cxn modelId="{26D45C47-86A0-424A-A43A-180309971C24}" type="presParOf" srcId="{FF62DDEC-9805-48BD-8992-44A695174B98}" destId="{4BECF9C6-C2E0-48FA-B4DB-49237D050642}" srcOrd="3" destOrd="0" presId="urn:microsoft.com/office/officeart/2005/8/layout/hList7"/>
    <dgm:cxn modelId="{F6460B46-99DC-4D15-8240-C83DB067668D}" type="presParOf" srcId="{05AB29CF-7FDE-4ECC-862A-ED154A6CFABF}" destId="{8A59723C-19EC-4E0B-9125-2199FE303C77}" srcOrd="3" destOrd="0" presId="urn:microsoft.com/office/officeart/2005/8/layout/hList7"/>
    <dgm:cxn modelId="{4D3FA41A-0A9E-475C-9A34-A4513DDD8264}" type="presParOf" srcId="{05AB29CF-7FDE-4ECC-862A-ED154A6CFABF}" destId="{C0F74231-1FC8-479D-AD9D-02FBA7F13C51}" srcOrd="4" destOrd="0" presId="urn:microsoft.com/office/officeart/2005/8/layout/hList7"/>
    <dgm:cxn modelId="{1918C72D-743B-4CB7-8F35-D37A3F86968B}" type="presParOf" srcId="{C0F74231-1FC8-479D-AD9D-02FBA7F13C51}" destId="{C7BAE309-4B0D-4638-97E7-45B48ACA06CF}" srcOrd="0" destOrd="0" presId="urn:microsoft.com/office/officeart/2005/8/layout/hList7"/>
    <dgm:cxn modelId="{1154885F-7DE4-4D35-966F-FEE54E4DC59E}" type="presParOf" srcId="{C0F74231-1FC8-479D-AD9D-02FBA7F13C51}" destId="{660C3028-2ECE-4CD1-8711-A9F77A5D1312}" srcOrd="1" destOrd="0" presId="urn:microsoft.com/office/officeart/2005/8/layout/hList7"/>
    <dgm:cxn modelId="{12FA839C-B83A-40C4-9B44-29E314C28144}" type="presParOf" srcId="{C0F74231-1FC8-479D-AD9D-02FBA7F13C51}" destId="{52876B06-4BA4-4B3D-ACED-1702CB7CAC1B}" srcOrd="2" destOrd="0" presId="urn:microsoft.com/office/officeart/2005/8/layout/hList7"/>
    <dgm:cxn modelId="{A242A5E2-FAD2-4366-A8E5-286CED600B35}" type="presParOf" srcId="{C0F74231-1FC8-479D-AD9D-02FBA7F13C51}" destId="{954626B6-54AB-4387-BE17-354C4AE15568}"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6DFE55-8988-4C93-8240-A26CE3AD8088}"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es-CO"/>
        </a:p>
      </dgm:t>
    </dgm:pt>
    <dgm:pt modelId="{8C32C870-C5EB-42BB-96A0-6B67D8C0F51B}">
      <dgm:prSet phldrT="[Texto]"/>
      <dgm:spPr/>
      <dgm:t>
        <a:bodyPr/>
        <a:lstStyle/>
        <a:p>
          <a:r>
            <a:rPr lang="es-CO" b="1" dirty="0">
              <a:solidFill>
                <a:schemeClr val="tx2"/>
              </a:solidFill>
            </a:rPr>
            <a:t>MOVIMIENTOS GLOBALIZADORES.</a:t>
          </a:r>
        </a:p>
      </dgm:t>
    </dgm:pt>
    <dgm:pt modelId="{937DCF78-2183-4DF4-89E6-7C6E4F3A3CF4}" type="parTrans" cxnId="{B0BA7FEC-BAAC-4F87-B3CE-0980F4FEB113}">
      <dgm:prSet/>
      <dgm:spPr/>
      <dgm:t>
        <a:bodyPr/>
        <a:lstStyle/>
        <a:p>
          <a:endParaRPr lang="es-CO"/>
        </a:p>
      </dgm:t>
    </dgm:pt>
    <dgm:pt modelId="{289DE6B2-F4DB-4CC8-808F-4D470AF9D587}" type="sibTrans" cxnId="{B0BA7FEC-BAAC-4F87-B3CE-0980F4FEB113}">
      <dgm:prSet/>
      <dgm:spPr>
        <a:solidFill>
          <a:schemeClr val="tx2"/>
        </a:solidFill>
      </dgm:spPr>
      <dgm:t>
        <a:bodyPr/>
        <a:lstStyle/>
        <a:p>
          <a:endParaRPr lang="es-CO">
            <a:solidFill>
              <a:schemeClr val="tx1"/>
            </a:solidFill>
          </a:endParaRPr>
        </a:p>
      </dgm:t>
    </dgm:pt>
    <dgm:pt modelId="{FBB1F661-95FA-42F4-B681-316D4751CEDB}">
      <dgm:prSet phldrT="[Texto]"/>
      <dgm:spPr/>
      <dgm:t>
        <a:bodyPr/>
        <a:lstStyle/>
        <a:p>
          <a:r>
            <a:rPr lang="es-CO" b="1" dirty="0">
              <a:solidFill>
                <a:schemeClr val="tx2"/>
              </a:solidFill>
            </a:rPr>
            <a:t>CRISIS ECONÓMICA MUNDIAL.</a:t>
          </a:r>
        </a:p>
      </dgm:t>
    </dgm:pt>
    <dgm:pt modelId="{52EBCF68-B0BC-493D-A593-E5C6E1A076DD}" type="parTrans" cxnId="{824C79B9-009F-4696-A5FA-F8EA39E65BFB}">
      <dgm:prSet/>
      <dgm:spPr/>
      <dgm:t>
        <a:bodyPr/>
        <a:lstStyle/>
        <a:p>
          <a:endParaRPr lang="es-CO"/>
        </a:p>
      </dgm:t>
    </dgm:pt>
    <dgm:pt modelId="{6F31E6A5-5DED-4E27-9B77-45B8E08CB54A}" type="sibTrans" cxnId="{824C79B9-009F-4696-A5FA-F8EA39E65BFB}">
      <dgm:prSet/>
      <dgm:spPr/>
      <dgm:t>
        <a:bodyPr/>
        <a:lstStyle/>
        <a:p>
          <a:endParaRPr lang="es-CO"/>
        </a:p>
      </dgm:t>
    </dgm:pt>
    <dgm:pt modelId="{D169582F-1FA7-46BB-B08B-89D2A6FFD39F}">
      <dgm:prSet phldrT="[Texto]"/>
      <dgm:spPr/>
      <dgm:t>
        <a:bodyPr/>
        <a:lstStyle/>
        <a:p>
          <a:r>
            <a:rPr lang="es-CO" b="1" dirty="0">
              <a:solidFill>
                <a:schemeClr val="tx2"/>
              </a:solidFill>
            </a:rPr>
            <a:t>EXIGENCIA EMPRESAS A ADAPTACION A DICHAS NUEVAS REALIDADES.</a:t>
          </a:r>
        </a:p>
      </dgm:t>
    </dgm:pt>
    <dgm:pt modelId="{301771B7-08D2-4437-B787-0FE66F1C11AD}" type="parTrans" cxnId="{D471FCAD-3BF4-457F-9900-22F25A1F1F51}">
      <dgm:prSet/>
      <dgm:spPr/>
      <dgm:t>
        <a:bodyPr/>
        <a:lstStyle/>
        <a:p>
          <a:endParaRPr lang="es-CO"/>
        </a:p>
      </dgm:t>
    </dgm:pt>
    <dgm:pt modelId="{BD736D79-C99A-4320-BBAD-CA4B28985B1A}" type="sibTrans" cxnId="{D471FCAD-3BF4-457F-9900-22F25A1F1F51}">
      <dgm:prSet/>
      <dgm:spPr/>
      <dgm:t>
        <a:bodyPr/>
        <a:lstStyle/>
        <a:p>
          <a:endParaRPr lang="es-CO"/>
        </a:p>
      </dgm:t>
    </dgm:pt>
    <dgm:pt modelId="{AF24246F-911D-480A-93A2-6E094863F35F}">
      <dgm:prSet phldrT="[Texto]"/>
      <dgm:spPr/>
      <dgm:t>
        <a:bodyPr/>
        <a:lstStyle/>
        <a:p>
          <a:r>
            <a:rPr lang="es-CO" b="1" dirty="0">
              <a:solidFill>
                <a:schemeClr val="tx2"/>
              </a:solidFill>
            </a:rPr>
            <a:t>MECANISMOS SEGÚN OBJETIVOS PERSEGUIDOS.</a:t>
          </a:r>
        </a:p>
      </dgm:t>
    </dgm:pt>
    <dgm:pt modelId="{74B1060B-F5B0-4063-ABE4-367744B23DF3}" type="parTrans" cxnId="{9DAB89EA-641D-41ED-A44F-2312D97A7C5F}">
      <dgm:prSet/>
      <dgm:spPr/>
      <dgm:t>
        <a:bodyPr/>
        <a:lstStyle/>
        <a:p>
          <a:endParaRPr lang="es-CO"/>
        </a:p>
      </dgm:t>
    </dgm:pt>
    <dgm:pt modelId="{E21F472A-0C4A-42A3-B685-E25D830AC35F}" type="sibTrans" cxnId="{9DAB89EA-641D-41ED-A44F-2312D97A7C5F}">
      <dgm:prSet/>
      <dgm:spPr>
        <a:solidFill>
          <a:srgbClr val="FF0000"/>
        </a:solidFill>
      </dgm:spPr>
      <dgm:t>
        <a:bodyPr/>
        <a:lstStyle/>
        <a:p>
          <a:endParaRPr lang="es-CO"/>
        </a:p>
      </dgm:t>
    </dgm:pt>
    <dgm:pt modelId="{67CF9537-7D4D-47F6-8AD2-80AF4C762520}">
      <dgm:prSet phldrT="[Texto]"/>
      <dgm:spPr/>
      <dgm:t>
        <a:bodyPr/>
        <a:lstStyle/>
        <a:p>
          <a:r>
            <a:rPr lang="es-CO" b="1" dirty="0">
              <a:solidFill>
                <a:schemeClr val="tx2"/>
              </a:solidFill>
            </a:rPr>
            <a:t>CREACION GRANDES ENTES COMPETITIVOS: ALIANZAS ESTRATEGICAS.</a:t>
          </a:r>
        </a:p>
      </dgm:t>
    </dgm:pt>
    <dgm:pt modelId="{9E57783A-C751-447F-9BE0-D5688F449296}" type="parTrans" cxnId="{67E6FDCD-2483-458F-ABF9-AF54B3DCE409}">
      <dgm:prSet/>
      <dgm:spPr/>
      <dgm:t>
        <a:bodyPr/>
        <a:lstStyle/>
        <a:p>
          <a:endParaRPr lang="es-CO"/>
        </a:p>
      </dgm:t>
    </dgm:pt>
    <dgm:pt modelId="{92147436-9A52-4041-97E4-167C2F39BC4E}" type="sibTrans" cxnId="{67E6FDCD-2483-458F-ABF9-AF54B3DCE409}">
      <dgm:prSet/>
      <dgm:spPr/>
      <dgm:t>
        <a:bodyPr/>
        <a:lstStyle/>
        <a:p>
          <a:endParaRPr lang="es-CO"/>
        </a:p>
      </dgm:t>
    </dgm:pt>
    <dgm:pt modelId="{DFC695D9-4F53-486C-A241-CB780C0E8945}">
      <dgm:prSet phldrT="[Texto]"/>
      <dgm:spPr/>
      <dgm:t>
        <a:bodyPr/>
        <a:lstStyle/>
        <a:p>
          <a:r>
            <a:rPr lang="es-CO" b="1" dirty="0">
              <a:solidFill>
                <a:schemeClr val="tx2"/>
              </a:solidFill>
            </a:rPr>
            <a:t>TENDENCIAS DESCENTRALIZADORAS: FILIALES Y SUBSIDIARIAS.</a:t>
          </a:r>
        </a:p>
      </dgm:t>
    </dgm:pt>
    <dgm:pt modelId="{8DC2E386-D93C-4128-9A60-5EE87E47F9D7}" type="parTrans" cxnId="{3519BE1E-0E84-4198-B5EB-92F03A254532}">
      <dgm:prSet/>
      <dgm:spPr/>
      <dgm:t>
        <a:bodyPr/>
        <a:lstStyle/>
        <a:p>
          <a:endParaRPr lang="es-CO"/>
        </a:p>
      </dgm:t>
    </dgm:pt>
    <dgm:pt modelId="{7EA56777-1BE2-49BE-B642-9B15F26A4A29}" type="sibTrans" cxnId="{3519BE1E-0E84-4198-B5EB-92F03A254532}">
      <dgm:prSet/>
      <dgm:spPr/>
      <dgm:t>
        <a:bodyPr/>
        <a:lstStyle/>
        <a:p>
          <a:endParaRPr lang="es-CO"/>
        </a:p>
      </dgm:t>
    </dgm:pt>
    <dgm:pt modelId="{67812C79-8106-4EE2-93D3-5A583C4FA469}">
      <dgm:prSet phldrT="[Texto]"/>
      <dgm:spPr/>
      <dgm:t>
        <a:bodyPr/>
        <a:lstStyle/>
        <a:p>
          <a:r>
            <a:rPr lang="es-CO" b="1" dirty="0">
              <a:solidFill>
                <a:schemeClr val="tx2"/>
              </a:solidFill>
            </a:rPr>
            <a:t>MEDIDAS PALIATIVAS.</a:t>
          </a:r>
        </a:p>
      </dgm:t>
    </dgm:pt>
    <dgm:pt modelId="{29A7C3B0-A29F-461A-9C3F-A46C30300739}" type="parTrans" cxnId="{1CEB9193-7C43-40D9-83D5-A6C0983398CA}">
      <dgm:prSet/>
      <dgm:spPr/>
      <dgm:t>
        <a:bodyPr/>
        <a:lstStyle/>
        <a:p>
          <a:endParaRPr lang="es-CO"/>
        </a:p>
      </dgm:t>
    </dgm:pt>
    <dgm:pt modelId="{D0028CBE-96CF-4FDD-AFBE-9D279B32AA66}" type="sibTrans" cxnId="{1CEB9193-7C43-40D9-83D5-A6C0983398CA}">
      <dgm:prSet/>
      <dgm:spPr/>
      <dgm:t>
        <a:bodyPr/>
        <a:lstStyle/>
        <a:p>
          <a:endParaRPr lang="es-CO"/>
        </a:p>
      </dgm:t>
    </dgm:pt>
    <dgm:pt modelId="{C3EB7455-7D43-4CDD-B8BF-FEA8F9DD1064}">
      <dgm:prSet phldrT="[Texto]"/>
      <dgm:spPr/>
      <dgm:t>
        <a:bodyPr/>
        <a:lstStyle/>
        <a:p>
          <a:r>
            <a:rPr lang="es-CO" b="1" dirty="0">
              <a:solidFill>
                <a:schemeClr val="tx2"/>
              </a:solidFill>
            </a:rPr>
            <a:t>INCERTIDUMBRE Y RAPIDOS CAMBIOS MERCADO.</a:t>
          </a:r>
        </a:p>
      </dgm:t>
    </dgm:pt>
    <dgm:pt modelId="{CDC9CCB3-0AA8-432D-B0EB-97AC49906E01}" type="parTrans" cxnId="{74F8CB28-DD53-4CFC-8A69-B4FD9A1EFA7D}">
      <dgm:prSet/>
      <dgm:spPr/>
      <dgm:t>
        <a:bodyPr/>
        <a:lstStyle/>
        <a:p>
          <a:endParaRPr lang="es-CO"/>
        </a:p>
      </dgm:t>
    </dgm:pt>
    <dgm:pt modelId="{241062C1-C1B7-48B9-9543-77ED422B106F}" type="sibTrans" cxnId="{74F8CB28-DD53-4CFC-8A69-B4FD9A1EFA7D}">
      <dgm:prSet/>
      <dgm:spPr/>
      <dgm:t>
        <a:bodyPr/>
        <a:lstStyle/>
        <a:p>
          <a:endParaRPr lang="es-CO"/>
        </a:p>
      </dgm:t>
    </dgm:pt>
    <dgm:pt modelId="{1B9E8F70-DF65-4B95-A8F2-471BD2B6A9DF}">
      <dgm:prSet phldrT="[Texto]"/>
      <dgm:spPr/>
      <dgm:t>
        <a:bodyPr/>
        <a:lstStyle/>
        <a:p>
          <a:r>
            <a:rPr lang="es-CO" b="1" dirty="0">
              <a:solidFill>
                <a:schemeClr val="tx2"/>
              </a:solidFill>
            </a:rPr>
            <a:t>FUSIONES, ADQUISICIONES, GRUPOS DE EMPRESAS, CESIONES EMPRESARIALES.</a:t>
          </a:r>
        </a:p>
      </dgm:t>
    </dgm:pt>
    <dgm:pt modelId="{12C42220-7101-40B0-8D36-E91B83DC4CD8}" type="parTrans" cxnId="{C7A4AD6D-A809-44FB-9B73-CC7B4F5FAC5A}">
      <dgm:prSet/>
      <dgm:spPr/>
      <dgm:t>
        <a:bodyPr/>
        <a:lstStyle/>
        <a:p>
          <a:endParaRPr lang="es-CO"/>
        </a:p>
      </dgm:t>
    </dgm:pt>
    <dgm:pt modelId="{9C153548-5C92-424B-AF7E-84CDA7EF382C}" type="sibTrans" cxnId="{C7A4AD6D-A809-44FB-9B73-CC7B4F5FAC5A}">
      <dgm:prSet/>
      <dgm:spPr/>
      <dgm:t>
        <a:bodyPr/>
        <a:lstStyle/>
        <a:p>
          <a:endParaRPr lang="es-CO"/>
        </a:p>
      </dgm:t>
    </dgm:pt>
    <dgm:pt modelId="{210D11D8-0443-40F0-9442-E856734248EF}" type="pres">
      <dgm:prSet presAssocID="{CC6DFE55-8988-4C93-8240-A26CE3AD8088}" presName="Name0" presStyleCnt="0">
        <dgm:presLayoutVars>
          <dgm:dir/>
          <dgm:resizeHandles val="exact"/>
        </dgm:presLayoutVars>
      </dgm:prSet>
      <dgm:spPr/>
    </dgm:pt>
    <dgm:pt modelId="{C18DE78E-BD91-49DF-9CE3-1483E1B5674D}" type="pres">
      <dgm:prSet presAssocID="{8C32C870-C5EB-42BB-96A0-6B67D8C0F51B}" presName="composite" presStyleCnt="0"/>
      <dgm:spPr/>
    </dgm:pt>
    <dgm:pt modelId="{C3C24A9C-F8BB-4094-9D59-0BAF9EE376A7}" type="pres">
      <dgm:prSet presAssocID="{8C32C870-C5EB-42BB-96A0-6B67D8C0F51B}" presName="imagSh" presStyleLbl="bgImgPlace1" presStyleIdx="0" presStyleCnt="3" custScaleX="82534" custScaleY="96758" custLinFactNeighborX="1481" custLinFactNeighborY="-24474"/>
      <dgm:spPr>
        <a:blipFill rotWithShape="1">
          <a:blip xmlns:r="http://schemas.openxmlformats.org/officeDocument/2006/relationships" r:embed="rId1"/>
          <a:stretch>
            <a:fillRect/>
          </a:stretch>
        </a:blipFill>
      </dgm:spPr>
    </dgm:pt>
    <dgm:pt modelId="{C6AD2F11-E30A-4E57-A88D-D7ABF9C0EDBF}" type="pres">
      <dgm:prSet presAssocID="{8C32C870-C5EB-42BB-96A0-6B67D8C0F51B}" presName="txNode" presStyleLbl="node1" presStyleIdx="0" presStyleCnt="3">
        <dgm:presLayoutVars>
          <dgm:bulletEnabled val="1"/>
        </dgm:presLayoutVars>
      </dgm:prSet>
      <dgm:spPr/>
    </dgm:pt>
    <dgm:pt modelId="{DB11BF6E-D018-4FF6-B7FD-4E525F2597E3}" type="pres">
      <dgm:prSet presAssocID="{289DE6B2-F4DB-4CC8-808F-4D470AF9D587}" presName="sibTrans" presStyleLbl="sibTrans2D1" presStyleIdx="0" presStyleCnt="2"/>
      <dgm:spPr/>
    </dgm:pt>
    <dgm:pt modelId="{9D4FCEF3-1EAD-4F42-A78F-1DAFD890BB2D}" type="pres">
      <dgm:prSet presAssocID="{289DE6B2-F4DB-4CC8-808F-4D470AF9D587}" presName="connTx" presStyleLbl="sibTrans2D1" presStyleIdx="0" presStyleCnt="2"/>
      <dgm:spPr/>
    </dgm:pt>
    <dgm:pt modelId="{607D4C90-A611-475D-B3F5-B59880A4A544}" type="pres">
      <dgm:prSet presAssocID="{AF24246F-911D-480A-93A2-6E094863F35F}" presName="composite" presStyleCnt="0"/>
      <dgm:spPr/>
    </dgm:pt>
    <dgm:pt modelId="{8A960268-A3F5-44A5-B1DA-02FEC71AC99A}" type="pres">
      <dgm:prSet presAssocID="{AF24246F-911D-480A-93A2-6E094863F35F}" presName="imagSh" presStyleLbl="bgImgPlace1" presStyleIdx="1" presStyleCnt="3" custScaleX="108649"/>
      <dgm:spPr>
        <a:blipFill rotWithShape="1">
          <a:blip xmlns:r="http://schemas.openxmlformats.org/officeDocument/2006/relationships" r:embed="rId2"/>
          <a:stretch>
            <a:fillRect/>
          </a:stretch>
        </a:blipFill>
      </dgm:spPr>
    </dgm:pt>
    <dgm:pt modelId="{998A7A16-F5C6-47E1-A260-1FE9293969B3}" type="pres">
      <dgm:prSet presAssocID="{AF24246F-911D-480A-93A2-6E094863F35F}" presName="txNode" presStyleLbl="node1" presStyleIdx="1" presStyleCnt="3">
        <dgm:presLayoutVars>
          <dgm:bulletEnabled val="1"/>
        </dgm:presLayoutVars>
      </dgm:prSet>
      <dgm:spPr/>
    </dgm:pt>
    <dgm:pt modelId="{5FAE6936-2C9E-43CB-8BC7-3A577A29B9AD}" type="pres">
      <dgm:prSet presAssocID="{E21F472A-0C4A-42A3-B685-E25D830AC35F}" presName="sibTrans" presStyleLbl="sibTrans2D1" presStyleIdx="1" presStyleCnt="2" custScaleX="261618"/>
      <dgm:spPr/>
    </dgm:pt>
    <dgm:pt modelId="{6109A055-C41A-40A0-920B-2759064E0FC4}" type="pres">
      <dgm:prSet presAssocID="{E21F472A-0C4A-42A3-B685-E25D830AC35F}" presName="connTx" presStyleLbl="sibTrans2D1" presStyleIdx="1" presStyleCnt="2"/>
      <dgm:spPr/>
    </dgm:pt>
    <dgm:pt modelId="{C47AFD08-E6E2-4145-8254-7787F09777E2}" type="pres">
      <dgm:prSet presAssocID="{67812C79-8106-4EE2-93D3-5A583C4FA469}" presName="composite" presStyleCnt="0"/>
      <dgm:spPr/>
    </dgm:pt>
    <dgm:pt modelId="{5F177D04-E10F-40A6-B03A-D305C688D5C3}" type="pres">
      <dgm:prSet presAssocID="{67812C79-8106-4EE2-93D3-5A583C4FA469}" presName="imagSh" presStyleLbl="bgImgPlace1" presStyleIdx="2" presStyleCnt="3" custScaleX="125888"/>
      <dgm:spPr>
        <a:blipFill rotWithShape="1">
          <a:blip xmlns:r="http://schemas.openxmlformats.org/officeDocument/2006/relationships" r:embed="rId3"/>
          <a:stretch>
            <a:fillRect/>
          </a:stretch>
        </a:blipFill>
      </dgm:spPr>
    </dgm:pt>
    <dgm:pt modelId="{DD648A75-770A-4E66-8657-8DA5A5CF5EF1}" type="pres">
      <dgm:prSet presAssocID="{67812C79-8106-4EE2-93D3-5A583C4FA469}" presName="txNode" presStyleLbl="node1" presStyleIdx="2" presStyleCnt="3">
        <dgm:presLayoutVars>
          <dgm:bulletEnabled val="1"/>
        </dgm:presLayoutVars>
      </dgm:prSet>
      <dgm:spPr/>
    </dgm:pt>
  </dgm:ptLst>
  <dgm:cxnLst>
    <dgm:cxn modelId="{53E1C717-89C7-4806-BA21-7A8CA685CFE8}" type="presOf" srcId="{DFC695D9-4F53-486C-A241-CB780C0E8945}" destId="{998A7A16-F5C6-47E1-A260-1FE9293969B3}" srcOrd="0" destOrd="2" presId="urn:microsoft.com/office/officeart/2005/8/layout/hProcess10"/>
    <dgm:cxn modelId="{D1CB5119-34D7-410F-A7D9-CCD81AA38E54}" type="presOf" srcId="{FBB1F661-95FA-42F4-B681-316D4751CEDB}" destId="{C6AD2F11-E30A-4E57-A88D-D7ABF9C0EDBF}" srcOrd="0" destOrd="1" presId="urn:microsoft.com/office/officeart/2005/8/layout/hProcess10"/>
    <dgm:cxn modelId="{3519BE1E-0E84-4198-B5EB-92F03A254532}" srcId="{AF24246F-911D-480A-93A2-6E094863F35F}" destId="{DFC695D9-4F53-486C-A241-CB780C0E8945}" srcOrd="1" destOrd="0" parTransId="{8DC2E386-D93C-4128-9A60-5EE87E47F9D7}" sibTransId="{7EA56777-1BE2-49BE-B642-9B15F26A4A29}"/>
    <dgm:cxn modelId="{74F8CB28-DD53-4CFC-8A69-B4FD9A1EFA7D}" srcId="{67812C79-8106-4EE2-93D3-5A583C4FA469}" destId="{C3EB7455-7D43-4CDD-B8BF-FEA8F9DD1064}" srcOrd="0" destOrd="0" parTransId="{CDC9CCB3-0AA8-432D-B0EB-97AC49906E01}" sibTransId="{241062C1-C1B7-48B9-9543-77ED422B106F}"/>
    <dgm:cxn modelId="{C0C34E34-4751-4FDD-9DCC-F3B35E6D1404}" type="presOf" srcId="{E21F472A-0C4A-42A3-B685-E25D830AC35F}" destId="{6109A055-C41A-40A0-920B-2759064E0FC4}" srcOrd="1" destOrd="0" presId="urn:microsoft.com/office/officeart/2005/8/layout/hProcess10"/>
    <dgm:cxn modelId="{707E0341-FF5E-4A09-AC61-4D45761180CB}" type="presOf" srcId="{289DE6B2-F4DB-4CC8-808F-4D470AF9D587}" destId="{DB11BF6E-D018-4FF6-B7FD-4E525F2597E3}" srcOrd="0" destOrd="0" presId="urn:microsoft.com/office/officeart/2005/8/layout/hProcess10"/>
    <dgm:cxn modelId="{A78A3143-7D04-4A96-9DC8-9AF17C18BB2F}" type="presOf" srcId="{CC6DFE55-8988-4C93-8240-A26CE3AD8088}" destId="{210D11D8-0443-40F0-9442-E856734248EF}" srcOrd="0" destOrd="0" presId="urn:microsoft.com/office/officeart/2005/8/layout/hProcess10"/>
    <dgm:cxn modelId="{ADBD5E63-B4EB-4487-9218-24995376BD55}" type="presOf" srcId="{67812C79-8106-4EE2-93D3-5A583C4FA469}" destId="{DD648A75-770A-4E66-8657-8DA5A5CF5EF1}" srcOrd="0" destOrd="0" presId="urn:microsoft.com/office/officeart/2005/8/layout/hProcess10"/>
    <dgm:cxn modelId="{CBD3D769-8D45-4428-A44A-F08D12EEEE8E}" type="presOf" srcId="{289DE6B2-F4DB-4CC8-808F-4D470AF9D587}" destId="{9D4FCEF3-1EAD-4F42-A78F-1DAFD890BB2D}" srcOrd="1" destOrd="0" presId="urn:microsoft.com/office/officeart/2005/8/layout/hProcess10"/>
    <dgm:cxn modelId="{30ECCF4C-AE45-4981-903A-1550C7CB4FA5}" type="presOf" srcId="{1B9E8F70-DF65-4B95-A8F2-471BD2B6A9DF}" destId="{DD648A75-770A-4E66-8657-8DA5A5CF5EF1}" srcOrd="0" destOrd="2" presId="urn:microsoft.com/office/officeart/2005/8/layout/hProcess10"/>
    <dgm:cxn modelId="{C7A4AD6D-A809-44FB-9B73-CC7B4F5FAC5A}" srcId="{67812C79-8106-4EE2-93D3-5A583C4FA469}" destId="{1B9E8F70-DF65-4B95-A8F2-471BD2B6A9DF}" srcOrd="1" destOrd="0" parTransId="{12C42220-7101-40B0-8D36-E91B83DC4CD8}" sibTransId="{9C153548-5C92-424B-AF7E-84CDA7EF382C}"/>
    <dgm:cxn modelId="{EFAA3584-F0D4-4681-B414-B1CA37FA1868}" type="presOf" srcId="{E21F472A-0C4A-42A3-B685-E25D830AC35F}" destId="{5FAE6936-2C9E-43CB-8BC7-3A577A29B9AD}" srcOrd="0" destOrd="0" presId="urn:microsoft.com/office/officeart/2005/8/layout/hProcess10"/>
    <dgm:cxn modelId="{1CEB9193-7C43-40D9-83D5-A6C0983398CA}" srcId="{CC6DFE55-8988-4C93-8240-A26CE3AD8088}" destId="{67812C79-8106-4EE2-93D3-5A583C4FA469}" srcOrd="2" destOrd="0" parTransId="{29A7C3B0-A29F-461A-9C3F-A46C30300739}" sibTransId="{D0028CBE-96CF-4FDD-AFBE-9D279B32AA66}"/>
    <dgm:cxn modelId="{F3A3F49D-EDE1-4B13-A67D-F0B6BF03E903}" type="presOf" srcId="{67CF9537-7D4D-47F6-8AD2-80AF4C762520}" destId="{998A7A16-F5C6-47E1-A260-1FE9293969B3}" srcOrd="0" destOrd="1" presId="urn:microsoft.com/office/officeart/2005/8/layout/hProcess10"/>
    <dgm:cxn modelId="{D62F18A7-07D1-454F-8C34-C18F6B4D210F}" type="presOf" srcId="{8C32C870-C5EB-42BB-96A0-6B67D8C0F51B}" destId="{C6AD2F11-E30A-4E57-A88D-D7ABF9C0EDBF}" srcOrd="0" destOrd="0" presId="urn:microsoft.com/office/officeart/2005/8/layout/hProcess10"/>
    <dgm:cxn modelId="{A33F35AA-9876-4B88-A8DE-DD435320D452}" type="presOf" srcId="{D169582F-1FA7-46BB-B08B-89D2A6FFD39F}" destId="{C6AD2F11-E30A-4E57-A88D-D7ABF9C0EDBF}" srcOrd="0" destOrd="2" presId="urn:microsoft.com/office/officeart/2005/8/layout/hProcess10"/>
    <dgm:cxn modelId="{D471FCAD-3BF4-457F-9900-22F25A1F1F51}" srcId="{8C32C870-C5EB-42BB-96A0-6B67D8C0F51B}" destId="{D169582F-1FA7-46BB-B08B-89D2A6FFD39F}" srcOrd="1" destOrd="0" parTransId="{301771B7-08D2-4437-B787-0FE66F1C11AD}" sibTransId="{BD736D79-C99A-4320-BBAD-CA4B28985B1A}"/>
    <dgm:cxn modelId="{824C79B9-009F-4696-A5FA-F8EA39E65BFB}" srcId="{8C32C870-C5EB-42BB-96A0-6B67D8C0F51B}" destId="{FBB1F661-95FA-42F4-B681-316D4751CEDB}" srcOrd="0" destOrd="0" parTransId="{52EBCF68-B0BC-493D-A593-E5C6E1A076DD}" sibTransId="{6F31E6A5-5DED-4E27-9B77-45B8E08CB54A}"/>
    <dgm:cxn modelId="{86AC5BBF-FF52-45B4-B1A5-ABDA95B85BE6}" type="presOf" srcId="{AF24246F-911D-480A-93A2-6E094863F35F}" destId="{998A7A16-F5C6-47E1-A260-1FE9293969B3}" srcOrd="0" destOrd="0" presId="urn:microsoft.com/office/officeart/2005/8/layout/hProcess10"/>
    <dgm:cxn modelId="{67E6FDCD-2483-458F-ABF9-AF54B3DCE409}" srcId="{AF24246F-911D-480A-93A2-6E094863F35F}" destId="{67CF9537-7D4D-47F6-8AD2-80AF4C762520}" srcOrd="0" destOrd="0" parTransId="{9E57783A-C751-447F-9BE0-D5688F449296}" sibTransId="{92147436-9A52-4041-97E4-167C2F39BC4E}"/>
    <dgm:cxn modelId="{AE2FBCDC-0371-4365-B234-FF9B350D3402}" type="presOf" srcId="{C3EB7455-7D43-4CDD-B8BF-FEA8F9DD1064}" destId="{DD648A75-770A-4E66-8657-8DA5A5CF5EF1}" srcOrd="0" destOrd="1" presId="urn:microsoft.com/office/officeart/2005/8/layout/hProcess10"/>
    <dgm:cxn modelId="{9DAB89EA-641D-41ED-A44F-2312D97A7C5F}" srcId="{CC6DFE55-8988-4C93-8240-A26CE3AD8088}" destId="{AF24246F-911D-480A-93A2-6E094863F35F}" srcOrd="1" destOrd="0" parTransId="{74B1060B-F5B0-4063-ABE4-367744B23DF3}" sibTransId="{E21F472A-0C4A-42A3-B685-E25D830AC35F}"/>
    <dgm:cxn modelId="{B0BA7FEC-BAAC-4F87-B3CE-0980F4FEB113}" srcId="{CC6DFE55-8988-4C93-8240-A26CE3AD8088}" destId="{8C32C870-C5EB-42BB-96A0-6B67D8C0F51B}" srcOrd="0" destOrd="0" parTransId="{937DCF78-2183-4DF4-89E6-7C6E4F3A3CF4}" sibTransId="{289DE6B2-F4DB-4CC8-808F-4D470AF9D587}"/>
    <dgm:cxn modelId="{5E89DD9E-9A9B-4598-AE7D-237DFA9636DA}" type="presParOf" srcId="{210D11D8-0443-40F0-9442-E856734248EF}" destId="{C18DE78E-BD91-49DF-9CE3-1483E1B5674D}" srcOrd="0" destOrd="0" presId="urn:microsoft.com/office/officeart/2005/8/layout/hProcess10"/>
    <dgm:cxn modelId="{95EA7001-7655-42BF-BAFE-069D0E7686D7}" type="presParOf" srcId="{C18DE78E-BD91-49DF-9CE3-1483E1B5674D}" destId="{C3C24A9C-F8BB-4094-9D59-0BAF9EE376A7}" srcOrd="0" destOrd="0" presId="urn:microsoft.com/office/officeart/2005/8/layout/hProcess10"/>
    <dgm:cxn modelId="{9AD61CD2-5ECE-4649-B072-0CA5064A6FDC}" type="presParOf" srcId="{C18DE78E-BD91-49DF-9CE3-1483E1B5674D}" destId="{C6AD2F11-E30A-4E57-A88D-D7ABF9C0EDBF}" srcOrd="1" destOrd="0" presId="urn:microsoft.com/office/officeart/2005/8/layout/hProcess10"/>
    <dgm:cxn modelId="{C2841FBA-C1AE-468A-ADA6-B3A2C0434998}" type="presParOf" srcId="{210D11D8-0443-40F0-9442-E856734248EF}" destId="{DB11BF6E-D018-4FF6-B7FD-4E525F2597E3}" srcOrd="1" destOrd="0" presId="urn:microsoft.com/office/officeart/2005/8/layout/hProcess10"/>
    <dgm:cxn modelId="{66A3E797-63AE-4CE3-98B0-239CF17B9DDB}" type="presParOf" srcId="{DB11BF6E-D018-4FF6-B7FD-4E525F2597E3}" destId="{9D4FCEF3-1EAD-4F42-A78F-1DAFD890BB2D}" srcOrd="0" destOrd="0" presId="urn:microsoft.com/office/officeart/2005/8/layout/hProcess10"/>
    <dgm:cxn modelId="{864202AB-0159-4330-8D79-600D95BA57EA}" type="presParOf" srcId="{210D11D8-0443-40F0-9442-E856734248EF}" destId="{607D4C90-A611-475D-B3F5-B59880A4A544}" srcOrd="2" destOrd="0" presId="urn:microsoft.com/office/officeart/2005/8/layout/hProcess10"/>
    <dgm:cxn modelId="{1DB99774-E8A5-4025-9B9F-61C45D5B379E}" type="presParOf" srcId="{607D4C90-A611-475D-B3F5-B59880A4A544}" destId="{8A960268-A3F5-44A5-B1DA-02FEC71AC99A}" srcOrd="0" destOrd="0" presId="urn:microsoft.com/office/officeart/2005/8/layout/hProcess10"/>
    <dgm:cxn modelId="{1C468998-2BAF-4C0C-8984-62AAAE3F999E}" type="presParOf" srcId="{607D4C90-A611-475D-B3F5-B59880A4A544}" destId="{998A7A16-F5C6-47E1-A260-1FE9293969B3}" srcOrd="1" destOrd="0" presId="urn:microsoft.com/office/officeart/2005/8/layout/hProcess10"/>
    <dgm:cxn modelId="{101FDF9A-04A1-4945-A862-C2323AFCB9C1}" type="presParOf" srcId="{210D11D8-0443-40F0-9442-E856734248EF}" destId="{5FAE6936-2C9E-43CB-8BC7-3A577A29B9AD}" srcOrd="3" destOrd="0" presId="urn:microsoft.com/office/officeart/2005/8/layout/hProcess10"/>
    <dgm:cxn modelId="{F5F25273-297F-46AA-AC78-8EFB51FE04A0}" type="presParOf" srcId="{5FAE6936-2C9E-43CB-8BC7-3A577A29B9AD}" destId="{6109A055-C41A-40A0-920B-2759064E0FC4}" srcOrd="0" destOrd="0" presId="urn:microsoft.com/office/officeart/2005/8/layout/hProcess10"/>
    <dgm:cxn modelId="{74E0FFCA-8FB2-46F1-87C0-DB97EAB5057E}" type="presParOf" srcId="{210D11D8-0443-40F0-9442-E856734248EF}" destId="{C47AFD08-E6E2-4145-8254-7787F09777E2}" srcOrd="4" destOrd="0" presId="urn:microsoft.com/office/officeart/2005/8/layout/hProcess10"/>
    <dgm:cxn modelId="{96E7DC36-703C-4E54-AC7D-FD33FC79759F}" type="presParOf" srcId="{C47AFD08-E6E2-4145-8254-7787F09777E2}" destId="{5F177D04-E10F-40A6-B03A-D305C688D5C3}" srcOrd="0" destOrd="0" presId="urn:microsoft.com/office/officeart/2005/8/layout/hProcess10"/>
    <dgm:cxn modelId="{2EA0B450-D3B2-4FDC-B6AF-EC92BADD19A2}" type="presParOf" srcId="{C47AFD08-E6E2-4145-8254-7787F09777E2}" destId="{DD648A75-770A-4E66-8657-8DA5A5CF5EF1}"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FE5A647-5F5B-46A5-9D65-0DF252A1D1C6}" type="doc">
      <dgm:prSet loTypeId="urn:microsoft.com/office/officeart/2005/8/layout/equation2" loCatId="process" qsTypeId="urn:microsoft.com/office/officeart/2005/8/quickstyle/simple1" qsCatId="simple" csTypeId="urn:microsoft.com/office/officeart/2005/8/colors/accent1_2" csCatId="accent1" phldr="1"/>
      <dgm:spPr/>
    </dgm:pt>
    <dgm:pt modelId="{BC120779-6E74-4E08-965D-E0C17266CF8B}">
      <dgm:prSet phldrT="[Texto]" custT="1"/>
      <dgm:spPr/>
      <dgm:t>
        <a:bodyPr/>
        <a:lstStyle/>
        <a:p>
          <a:r>
            <a:rPr lang="es-CO" sz="2800" b="1" dirty="0">
              <a:solidFill>
                <a:schemeClr val="tx1"/>
              </a:solidFill>
            </a:rPr>
            <a:t>NECESIDAD DE ADAPTACION</a:t>
          </a:r>
        </a:p>
      </dgm:t>
    </dgm:pt>
    <dgm:pt modelId="{6B230D8E-25B8-4AA8-8975-28FC8528015C}" type="parTrans" cxnId="{82F1934A-0FEB-4445-86B1-C9C8ABA61C9C}">
      <dgm:prSet/>
      <dgm:spPr/>
      <dgm:t>
        <a:bodyPr/>
        <a:lstStyle/>
        <a:p>
          <a:endParaRPr lang="es-CO"/>
        </a:p>
      </dgm:t>
    </dgm:pt>
    <dgm:pt modelId="{C67E53D1-4228-411D-941B-E47C4557A819}" type="sibTrans" cxnId="{82F1934A-0FEB-4445-86B1-C9C8ABA61C9C}">
      <dgm:prSet/>
      <dgm:spPr>
        <a:solidFill>
          <a:schemeClr val="tx2"/>
        </a:solidFill>
      </dgm:spPr>
      <dgm:t>
        <a:bodyPr/>
        <a:lstStyle/>
        <a:p>
          <a:endParaRPr lang="es-CO"/>
        </a:p>
      </dgm:t>
    </dgm:pt>
    <dgm:pt modelId="{9E469550-9AD3-472F-A43C-CEEE91737101}">
      <dgm:prSet phldrT="[Texto]" custT="1"/>
      <dgm:spPr/>
      <dgm:t>
        <a:bodyPr/>
        <a:lstStyle/>
        <a:p>
          <a:r>
            <a:rPr lang="es-CO" sz="3200" b="1" dirty="0">
              <a:solidFill>
                <a:schemeClr val="tx1"/>
              </a:solidFill>
            </a:rPr>
            <a:t>ESTRATEGIAS EMPRESARIALES</a:t>
          </a:r>
        </a:p>
      </dgm:t>
    </dgm:pt>
    <dgm:pt modelId="{ABDBFE21-BA1F-4A53-AB5C-9B6CF840E248}" type="parTrans" cxnId="{E7A8EF93-9358-4EFC-BE5B-74072F9C3982}">
      <dgm:prSet/>
      <dgm:spPr/>
      <dgm:t>
        <a:bodyPr/>
        <a:lstStyle/>
        <a:p>
          <a:endParaRPr lang="es-CO"/>
        </a:p>
      </dgm:t>
    </dgm:pt>
    <dgm:pt modelId="{553C63AE-0313-43B3-8328-1F8B4C1D6E58}" type="sibTrans" cxnId="{E7A8EF93-9358-4EFC-BE5B-74072F9C3982}">
      <dgm:prSet/>
      <dgm:spPr>
        <a:solidFill>
          <a:schemeClr val="tx2"/>
        </a:solidFill>
      </dgm:spPr>
      <dgm:t>
        <a:bodyPr/>
        <a:lstStyle/>
        <a:p>
          <a:endParaRPr lang="es-CO"/>
        </a:p>
      </dgm:t>
    </dgm:pt>
    <dgm:pt modelId="{954B3B4F-1616-4698-ABB4-76342A62C394}">
      <dgm:prSet phldrT="[Texto]" custT="1"/>
      <dgm:spPr/>
      <dgm:t>
        <a:bodyPr/>
        <a:lstStyle/>
        <a:p>
          <a:r>
            <a:rPr lang="es-CO" sz="3200" b="1" dirty="0">
              <a:solidFill>
                <a:schemeClr val="tx1"/>
              </a:solidFill>
            </a:rPr>
            <a:t>CONSECUENCIAS INMEDIATAS EN LAS RELACIONES LABORALES.</a:t>
          </a:r>
        </a:p>
      </dgm:t>
    </dgm:pt>
    <dgm:pt modelId="{973FC921-D97F-45AE-9F54-3AF8F48EE29A}" type="parTrans" cxnId="{392800F9-9859-40CD-A03D-49816C01B3D1}">
      <dgm:prSet/>
      <dgm:spPr/>
      <dgm:t>
        <a:bodyPr/>
        <a:lstStyle/>
        <a:p>
          <a:endParaRPr lang="es-CO"/>
        </a:p>
      </dgm:t>
    </dgm:pt>
    <dgm:pt modelId="{F231CF9C-C24E-4E3D-B554-4B3DD905EFA9}" type="sibTrans" cxnId="{392800F9-9859-40CD-A03D-49816C01B3D1}">
      <dgm:prSet/>
      <dgm:spPr/>
      <dgm:t>
        <a:bodyPr/>
        <a:lstStyle/>
        <a:p>
          <a:endParaRPr lang="es-CO"/>
        </a:p>
      </dgm:t>
    </dgm:pt>
    <dgm:pt modelId="{45CB000E-B505-4354-AA6E-D7CD011322C2}" type="pres">
      <dgm:prSet presAssocID="{DFE5A647-5F5B-46A5-9D65-0DF252A1D1C6}" presName="Name0" presStyleCnt="0">
        <dgm:presLayoutVars>
          <dgm:dir/>
          <dgm:resizeHandles val="exact"/>
        </dgm:presLayoutVars>
      </dgm:prSet>
      <dgm:spPr/>
    </dgm:pt>
    <dgm:pt modelId="{352DF913-E42C-4C6E-94E2-6FA27D0B5C02}" type="pres">
      <dgm:prSet presAssocID="{DFE5A647-5F5B-46A5-9D65-0DF252A1D1C6}" presName="vNodes" presStyleCnt="0"/>
      <dgm:spPr/>
    </dgm:pt>
    <dgm:pt modelId="{A66FA4B2-8521-4EB9-BA9A-D01FCF559177}" type="pres">
      <dgm:prSet presAssocID="{BC120779-6E74-4E08-965D-E0C17266CF8B}" presName="node" presStyleLbl="node1" presStyleIdx="0" presStyleCnt="3" custScaleX="438243" custScaleY="252669" custLinFactNeighborX="-1480" custLinFactNeighborY="-790">
        <dgm:presLayoutVars>
          <dgm:bulletEnabled val="1"/>
        </dgm:presLayoutVars>
      </dgm:prSet>
      <dgm:spPr/>
    </dgm:pt>
    <dgm:pt modelId="{6013FF1B-5CC9-4A72-980C-FF43CBF84967}" type="pres">
      <dgm:prSet presAssocID="{C67E53D1-4228-411D-941B-E47C4557A819}" presName="spacerT" presStyleCnt="0"/>
      <dgm:spPr/>
    </dgm:pt>
    <dgm:pt modelId="{4D8E785A-6E8B-4C63-8F80-CAE545916B20}" type="pres">
      <dgm:prSet presAssocID="{C67E53D1-4228-411D-941B-E47C4557A819}" presName="sibTrans" presStyleLbl="sibTrans2D1" presStyleIdx="0" presStyleCnt="2"/>
      <dgm:spPr/>
    </dgm:pt>
    <dgm:pt modelId="{9CF1A3C9-6D33-4457-A313-73BE26B8A3AD}" type="pres">
      <dgm:prSet presAssocID="{C67E53D1-4228-411D-941B-E47C4557A819}" presName="spacerB" presStyleCnt="0"/>
      <dgm:spPr/>
    </dgm:pt>
    <dgm:pt modelId="{60C890AB-C97C-4E94-81F8-48370DE84ABE}" type="pres">
      <dgm:prSet presAssocID="{9E469550-9AD3-472F-A43C-CEEE91737101}" presName="node" presStyleLbl="node1" presStyleIdx="1" presStyleCnt="3" custScaleX="515966" custScaleY="177520">
        <dgm:presLayoutVars>
          <dgm:bulletEnabled val="1"/>
        </dgm:presLayoutVars>
      </dgm:prSet>
      <dgm:spPr/>
    </dgm:pt>
    <dgm:pt modelId="{927E3546-2C54-4AA8-8543-05CD1DFC37F9}" type="pres">
      <dgm:prSet presAssocID="{DFE5A647-5F5B-46A5-9D65-0DF252A1D1C6}" presName="sibTransLast" presStyleLbl="sibTrans2D1" presStyleIdx="1" presStyleCnt="2" custScaleX="448064" custScaleY="542441" custLinFactX="-13314" custLinFactNeighborX="-100000" custLinFactNeighborY="9"/>
      <dgm:spPr/>
    </dgm:pt>
    <dgm:pt modelId="{A2BB7C50-15D6-49B3-930D-DC74F0D6ECD1}" type="pres">
      <dgm:prSet presAssocID="{DFE5A647-5F5B-46A5-9D65-0DF252A1D1C6}" presName="connectorText" presStyleLbl="sibTrans2D1" presStyleIdx="1" presStyleCnt="2"/>
      <dgm:spPr/>
    </dgm:pt>
    <dgm:pt modelId="{82F37639-627C-416C-B183-CFD27A2A2752}" type="pres">
      <dgm:prSet presAssocID="{DFE5A647-5F5B-46A5-9D65-0DF252A1D1C6}" presName="lastNode" presStyleLbl="node1" presStyleIdx="2" presStyleCnt="3" custScaleX="302969" custScaleY="146307">
        <dgm:presLayoutVars>
          <dgm:bulletEnabled val="1"/>
        </dgm:presLayoutVars>
      </dgm:prSet>
      <dgm:spPr/>
    </dgm:pt>
  </dgm:ptLst>
  <dgm:cxnLst>
    <dgm:cxn modelId="{82F1934A-0FEB-4445-86B1-C9C8ABA61C9C}" srcId="{DFE5A647-5F5B-46A5-9D65-0DF252A1D1C6}" destId="{BC120779-6E74-4E08-965D-E0C17266CF8B}" srcOrd="0" destOrd="0" parTransId="{6B230D8E-25B8-4AA8-8975-28FC8528015C}" sibTransId="{C67E53D1-4228-411D-941B-E47C4557A819}"/>
    <dgm:cxn modelId="{D371B24E-CE49-475D-928C-B0B2361BBCC7}" type="presOf" srcId="{C67E53D1-4228-411D-941B-E47C4557A819}" destId="{4D8E785A-6E8B-4C63-8F80-CAE545916B20}" srcOrd="0" destOrd="0" presId="urn:microsoft.com/office/officeart/2005/8/layout/equation2"/>
    <dgm:cxn modelId="{E7A8EF93-9358-4EFC-BE5B-74072F9C3982}" srcId="{DFE5A647-5F5B-46A5-9D65-0DF252A1D1C6}" destId="{9E469550-9AD3-472F-A43C-CEEE91737101}" srcOrd="1" destOrd="0" parTransId="{ABDBFE21-BA1F-4A53-AB5C-9B6CF840E248}" sibTransId="{553C63AE-0313-43B3-8328-1F8B4C1D6E58}"/>
    <dgm:cxn modelId="{3E1CBE9F-8B38-4601-A867-3E5502E3EB87}" type="presOf" srcId="{954B3B4F-1616-4698-ABB4-76342A62C394}" destId="{82F37639-627C-416C-B183-CFD27A2A2752}" srcOrd="0" destOrd="0" presId="urn:microsoft.com/office/officeart/2005/8/layout/equation2"/>
    <dgm:cxn modelId="{33316DC1-8089-4FD2-8056-196F89417A98}" type="presOf" srcId="{553C63AE-0313-43B3-8328-1F8B4C1D6E58}" destId="{A2BB7C50-15D6-49B3-930D-DC74F0D6ECD1}" srcOrd="1" destOrd="0" presId="urn:microsoft.com/office/officeart/2005/8/layout/equation2"/>
    <dgm:cxn modelId="{37F97DC1-588C-4772-ABA7-BA7EAE5D76AA}" type="presOf" srcId="{9E469550-9AD3-472F-A43C-CEEE91737101}" destId="{60C890AB-C97C-4E94-81F8-48370DE84ABE}" srcOrd="0" destOrd="0" presId="urn:microsoft.com/office/officeart/2005/8/layout/equation2"/>
    <dgm:cxn modelId="{ABEBF0E9-F8E4-49DF-9423-46973BFDE979}" type="presOf" srcId="{DFE5A647-5F5B-46A5-9D65-0DF252A1D1C6}" destId="{45CB000E-B505-4354-AA6E-D7CD011322C2}" srcOrd="0" destOrd="0" presId="urn:microsoft.com/office/officeart/2005/8/layout/equation2"/>
    <dgm:cxn modelId="{392800F9-9859-40CD-A03D-49816C01B3D1}" srcId="{DFE5A647-5F5B-46A5-9D65-0DF252A1D1C6}" destId="{954B3B4F-1616-4698-ABB4-76342A62C394}" srcOrd="2" destOrd="0" parTransId="{973FC921-D97F-45AE-9F54-3AF8F48EE29A}" sibTransId="{F231CF9C-C24E-4E3D-B554-4B3DD905EFA9}"/>
    <dgm:cxn modelId="{3099D2F9-E924-4251-9DA1-E719BAD2835F}" type="presOf" srcId="{BC120779-6E74-4E08-965D-E0C17266CF8B}" destId="{A66FA4B2-8521-4EB9-BA9A-D01FCF559177}" srcOrd="0" destOrd="0" presId="urn:microsoft.com/office/officeart/2005/8/layout/equation2"/>
    <dgm:cxn modelId="{27B8E9FB-74D1-4F58-A079-4B84A8DCD8B0}" type="presOf" srcId="{553C63AE-0313-43B3-8328-1F8B4C1D6E58}" destId="{927E3546-2C54-4AA8-8543-05CD1DFC37F9}" srcOrd="0" destOrd="0" presId="urn:microsoft.com/office/officeart/2005/8/layout/equation2"/>
    <dgm:cxn modelId="{C0E8804E-6A23-45E8-A721-BEA708418057}" type="presParOf" srcId="{45CB000E-B505-4354-AA6E-D7CD011322C2}" destId="{352DF913-E42C-4C6E-94E2-6FA27D0B5C02}" srcOrd="0" destOrd="0" presId="urn:microsoft.com/office/officeart/2005/8/layout/equation2"/>
    <dgm:cxn modelId="{BF264331-6A2D-4A6F-9456-ADBCC5B1FEBA}" type="presParOf" srcId="{352DF913-E42C-4C6E-94E2-6FA27D0B5C02}" destId="{A66FA4B2-8521-4EB9-BA9A-D01FCF559177}" srcOrd="0" destOrd="0" presId="urn:microsoft.com/office/officeart/2005/8/layout/equation2"/>
    <dgm:cxn modelId="{9ECC6E8F-B541-475B-A236-F29298ECEC86}" type="presParOf" srcId="{352DF913-E42C-4C6E-94E2-6FA27D0B5C02}" destId="{6013FF1B-5CC9-4A72-980C-FF43CBF84967}" srcOrd="1" destOrd="0" presId="urn:microsoft.com/office/officeart/2005/8/layout/equation2"/>
    <dgm:cxn modelId="{D434E6D5-5047-48DD-9138-C4C694332FF0}" type="presParOf" srcId="{352DF913-E42C-4C6E-94E2-6FA27D0B5C02}" destId="{4D8E785A-6E8B-4C63-8F80-CAE545916B20}" srcOrd="2" destOrd="0" presId="urn:microsoft.com/office/officeart/2005/8/layout/equation2"/>
    <dgm:cxn modelId="{BB4EB3B5-86DA-4F99-8A02-909F932C03E1}" type="presParOf" srcId="{352DF913-E42C-4C6E-94E2-6FA27D0B5C02}" destId="{9CF1A3C9-6D33-4457-A313-73BE26B8A3AD}" srcOrd="3" destOrd="0" presId="urn:microsoft.com/office/officeart/2005/8/layout/equation2"/>
    <dgm:cxn modelId="{6B613313-EA40-4316-BAC3-276CAFCF5CD5}" type="presParOf" srcId="{352DF913-E42C-4C6E-94E2-6FA27D0B5C02}" destId="{60C890AB-C97C-4E94-81F8-48370DE84ABE}" srcOrd="4" destOrd="0" presId="urn:microsoft.com/office/officeart/2005/8/layout/equation2"/>
    <dgm:cxn modelId="{C1F0F3E9-03FB-4D3C-9D60-F5609D50BF8B}" type="presParOf" srcId="{45CB000E-B505-4354-AA6E-D7CD011322C2}" destId="{927E3546-2C54-4AA8-8543-05CD1DFC37F9}" srcOrd="1" destOrd="0" presId="urn:microsoft.com/office/officeart/2005/8/layout/equation2"/>
    <dgm:cxn modelId="{E157E5CE-1374-4A18-8C1B-B51FC5A41051}" type="presParOf" srcId="{927E3546-2C54-4AA8-8543-05CD1DFC37F9}" destId="{A2BB7C50-15D6-49B3-930D-DC74F0D6ECD1}" srcOrd="0" destOrd="0" presId="urn:microsoft.com/office/officeart/2005/8/layout/equation2"/>
    <dgm:cxn modelId="{E05431B6-1C47-43CE-BB24-68EF1CB506FF}" type="presParOf" srcId="{45CB000E-B505-4354-AA6E-D7CD011322C2}" destId="{82F37639-627C-416C-B183-CFD27A2A2752}"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958F052-39C4-45D6-ABD6-BC62E01A96F0}"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CO"/>
        </a:p>
      </dgm:t>
    </dgm:pt>
    <dgm:pt modelId="{34BB4EC8-BE67-4E49-B7B0-8248D35D4431}">
      <dgm:prSet phldrT="[Texto]"/>
      <dgm:spPr/>
      <dgm:t>
        <a:bodyPr/>
        <a:lstStyle/>
        <a:p>
          <a:pPr algn="ctr"/>
          <a:r>
            <a:rPr lang="es-CO" b="1" dirty="0">
              <a:solidFill>
                <a:schemeClr val="tx1"/>
              </a:solidFill>
            </a:rPr>
            <a:t>DESLOCALIZACION</a:t>
          </a:r>
        </a:p>
      </dgm:t>
    </dgm:pt>
    <dgm:pt modelId="{FC2C8E97-0AB6-407D-9148-6E505541AE84}" type="parTrans" cxnId="{D23011AA-2874-424E-99D7-BE273C48A35C}">
      <dgm:prSet/>
      <dgm:spPr/>
      <dgm:t>
        <a:bodyPr/>
        <a:lstStyle/>
        <a:p>
          <a:endParaRPr lang="es-CO"/>
        </a:p>
      </dgm:t>
    </dgm:pt>
    <dgm:pt modelId="{6D9F44D6-A60E-48B9-AED8-88EBFE9A4D2A}" type="sibTrans" cxnId="{D23011AA-2874-424E-99D7-BE273C48A35C}">
      <dgm:prSet/>
      <dgm:spPr/>
      <dgm:t>
        <a:bodyPr/>
        <a:lstStyle/>
        <a:p>
          <a:endParaRPr lang="es-CO"/>
        </a:p>
      </dgm:t>
    </dgm:pt>
    <dgm:pt modelId="{2C5AFDC0-57DF-4288-9506-790DDF04155A}">
      <dgm:prSet phldrT="[Texto]"/>
      <dgm:spPr>
        <a:solidFill>
          <a:schemeClr val="accent4"/>
        </a:solidFill>
      </dgm:spPr>
      <dgm:t>
        <a:bodyPr/>
        <a:lstStyle/>
        <a:p>
          <a:r>
            <a:rPr lang="es-CO" b="1" dirty="0"/>
            <a:t>VENTAJAS EN TERMINOS FINANCIEROS O PRESUPUESTARIOS.</a:t>
          </a:r>
        </a:p>
      </dgm:t>
    </dgm:pt>
    <dgm:pt modelId="{00535B96-82F6-45FE-9FE3-4C18BD199FA2}" type="parTrans" cxnId="{71FD158F-E720-42E4-B9B5-ED9372231E9F}">
      <dgm:prSet/>
      <dgm:spPr/>
      <dgm:t>
        <a:bodyPr/>
        <a:lstStyle/>
        <a:p>
          <a:endParaRPr lang="es-CO"/>
        </a:p>
      </dgm:t>
    </dgm:pt>
    <dgm:pt modelId="{EC393110-AFE5-4D8E-8996-33FE7AAC80E8}" type="sibTrans" cxnId="{71FD158F-E720-42E4-B9B5-ED9372231E9F}">
      <dgm:prSet/>
      <dgm:spPr/>
      <dgm:t>
        <a:bodyPr/>
        <a:lstStyle/>
        <a:p>
          <a:endParaRPr lang="es-CO"/>
        </a:p>
      </dgm:t>
    </dgm:pt>
    <dgm:pt modelId="{AD15AB83-36F8-4528-BC4E-64266788A557}">
      <dgm:prSet phldrT="[Texto]"/>
      <dgm:spPr>
        <a:solidFill>
          <a:schemeClr val="accent2"/>
        </a:solidFill>
      </dgm:spPr>
      <dgm:t>
        <a:bodyPr/>
        <a:lstStyle/>
        <a:p>
          <a:r>
            <a:rPr lang="es-CO" b="1" dirty="0"/>
            <a:t>REDUCCIÓN DE COSTOS DE PERSONAL Y SALARIALES.</a:t>
          </a:r>
        </a:p>
      </dgm:t>
    </dgm:pt>
    <dgm:pt modelId="{E522B3B2-65BB-47DB-B840-CE672E895147}" type="parTrans" cxnId="{908D6B7E-F9B1-4B27-9C67-272529BDAE32}">
      <dgm:prSet/>
      <dgm:spPr/>
      <dgm:t>
        <a:bodyPr/>
        <a:lstStyle/>
        <a:p>
          <a:endParaRPr lang="es-CO"/>
        </a:p>
      </dgm:t>
    </dgm:pt>
    <dgm:pt modelId="{FC8B0164-EF08-43D6-8096-644FD2FDDC6D}" type="sibTrans" cxnId="{908D6B7E-F9B1-4B27-9C67-272529BDAE32}">
      <dgm:prSet/>
      <dgm:spPr/>
      <dgm:t>
        <a:bodyPr/>
        <a:lstStyle/>
        <a:p>
          <a:endParaRPr lang="es-CO"/>
        </a:p>
      </dgm:t>
    </dgm:pt>
    <dgm:pt modelId="{21FBE237-330E-4C07-8092-95DB29CC0C31}" type="pres">
      <dgm:prSet presAssocID="{F958F052-39C4-45D6-ABD6-BC62E01A96F0}" presName="outerComposite" presStyleCnt="0">
        <dgm:presLayoutVars>
          <dgm:chMax val="5"/>
          <dgm:dir/>
          <dgm:resizeHandles val="exact"/>
        </dgm:presLayoutVars>
      </dgm:prSet>
      <dgm:spPr/>
    </dgm:pt>
    <dgm:pt modelId="{9C2C8F81-46C2-4359-87B6-4AEBC44CD6A7}" type="pres">
      <dgm:prSet presAssocID="{F958F052-39C4-45D6-ABD6-BC62E01A96F0}" presName="dummyMaxCanvas" presStyleCnt="0">
        <dgm:presLayoutVars/>
      </dgm:prSet>
      <dgm:spPr/>
    </dgm:pt>
    <dgm:pt modelId="{81AA6919-9C54-4C5C-91AB-67FA4298B237}" type="pres">
      <dgm:prSet presAssocID="{F958F052-39C4-45D6-ABD6-BC62E01A96F0}" presName="ThreeNodes_1" presStyleLbl="node1" presStyleIdx="0" presStyleCnt="3">
        <dgm:presLayoutVars>
          <dgm:bulletEnabled val="1"/>
        </dgm:presLayoutVars>
      </dgm:prSet>
      <dgm:spPr/>
    </dgm:pt>
    <dgm:pt modelId="{1FB757A6-165A-4B8F-80B5-0E5638327143}" type="pres">
      <dgm:prSet presAssocID="{F958F052-39C4-45D6-ABD6-BC62E01A96F0}" presName="ThreeNodes_2" presStyleLbl="node1" presStyleIdx="1" presStyleCnt="3">
        <dgm:presLayoutVars>
          <dgm:bulletEnabled val="1"/>
        </dgm:presLayoutVars>
      </dgm:prSet>
      <dgm:spPr/>
    </dgm:pt>
    <dgm:pt modelId="{105246B3-33D7-45E0-8B4C-FE2A601357C4}" type="pres">
      <dgm:prSet presAssocID="{F958F052-39C4-45D6-ABD6-BC62E01A96F0}" presName="ThreeNodes_3" presStyleLbl="node1" presStyleIdx="2" presStyleCnt="3">
        <dgm:presLayoutVars>
          <dgm:bulletEnabled val="1"/>
        </dgm:presLayoutVars>
      </dgm:prSet>
      <dgm:spPr/>
    </dgm:pt>
    <dgm:pt modelId="{B6665375-7088-45A5-8FED-9F2658420AB5}" type="pres">
      <dgm:prSet presAssocID="{F958F052-39C4-45D6-ABD6-BC62E01A96F0}" presName="ThreeConn_1-2" presStyleLbl="fgAccFollowNode1" presStyleIdx="0" presStyleCnt="2">
        <dgm:presLayoutVars>
          <dgm:bulletEnabled val="1"/>
        </dgm:presLayoutVars>
      </dgm:prSet>
      <dgm:spPr/>
    </dgm:pt>
    <dgm:pt modelId="{DD0252A6-4E06-443D-B6C5-EE5C857E14C2}" type="pres">
      <dgm:prSet presAssocID="{F958F052-39C4-45D6-ABD6-BC62E01A96F0}" presName="ThreeConn_2-3" presStyleLbl="fgAccFollowNode1" presStyleIdx="1" presStyleCnt="2">
        <dgm:presLayoutVars>
          <dgm:bulletEnabled val="1"/>
        </dgm:presLayoutVars>
      </dgm:prSet>
      <dgm:spPr/>
    </dgm:pt>
    <dgm:pt modelId="{683A72D3-A939-42BD-808B-9810DB0DE5D7}" type="pres">
      <dgm:prSet presAssocID="{F958F052-39C4-45D6-ABD6-BC62E01A96F0}" presName="ThreeNodes_1_text" presStyleLbl="node1" presStyleIdx="2" presStyleCnt="3">
        <dgm:presLayoutVars>
          <dgm:bulletEnabled val="1"/>
        </dgm:presLayoutVars>
      </dgm:prSet>
      <dgm:spPr/>
    </dgm:pt>
    <dgm:pt modelId="{922C7F18-033F-4812-ABEF-20E3C081F21D}" type="pres">
      <dgm:prSet presAssocID="{F958F052-39C4-45D6-ABD6-BC62E01A96F0}" presName="ThreeNodes_2_text" presStyleLbl="node1" presStyleIdx="2" presStyleCnt="3">
        <dgm:presLayoutVars>
          <dgm:bulletEnabled val="1"/>
        </dgm:presLayoutVars>
      </dgm:prSet>
      <dgm:spPr/>
    </dgm:pt>
    <dgm:pt modelId="{1E7F5E28-B43C-4ABC-A29A-0FD51E1CE0C8}" type="pres">
      <dgm:prSet presAssocID="{F958F052-39C4-45D6-ABD6-BC62E01A96F0}" presName="ThreeNodes_3_text" presStyleLbl="node1" presStyleIdx="2" presStyleCnt="3">
        <dgm:presLayoutVars>
          <dgm:bulletEnabled val="1"/>
        </dgm:presLayoutVars>
      </dgm:prSet>
      <dgm:spPr/>
    </dgm:pt>
  </dgm:ptLst>
  <dgm:cxnLst>
    <dgm:cxn modelId="{A9A75413-13D8-4D8A-B5D9-96F7D060A497}" type="presOf" srcId="{AD15AB83-36F8-4528-BC4E-64266788A557}" destId="{1E7F5E28-B43C-4ABC-A29A-0FD51E1CE0C8}" srcOrd="1" destOrd="0" presId="urn:microsoft.com/office/officeart/2005/8/layout/vProcess5"/>
    <dgm:cxn modelId="{278BBF18-100B-40BD-8035-E4116AA7A44B}" type="presOf" srcId="{2C5AFDC0-57DF-4288-9506-790DDF04155A}" destId="{1FB757A6-165A-4B8F-80B5-0E5638327143}" srcOrd="0" destOrd="0" presId="urn:microsoft.com/office/officeart/2005/8/layout/vProcess5"/>
    <dgm:cxn modelId="{ACC93225-6017-478C-A728-B8E4A0992834}" type="presOf" srcId="{34BB4EC8-BE67-4E49-B7B0-8248D35D4431}" destId="{81AA6919-9C54-4C5C-91AB-67FA4298B237}" srcOrd="0" destOrd="0" presId="urn:microsoft.com/office/officeart/2005/8/layout/vProcess5"/>
    <dgm:cxn modelId="{34ECB43C-9E71-4AD7-AFC1-FCDCD25BDE68}" type="presOf" srcId="{AD15AB83-36F8-4528-BC4E-64266788A557}" destId="{105246B3-33D7-45E0-8B4C-FE2A601357C4}" srcOrd="0" destOrd="0" presId="urn:microsoft.com/office/officeart/2005/8/layout/vProcess5"/>
    <dgm:cxn modelId="{C4FBC35C-E08B-4E36-A4CD-01FBCEB4F449}" type="presOf" srcId="{6D9F44D6-A60E-48B9-AED8-88EBFE9A4D2A}" destId="{B6665375-7088-45A5-8FED-9F2658420AB5}" srcOrd="0" destOrd="0" presId="urn:microsoft.com/office/officeart/2005/8/layout/vProcess5"/>
    <dgm:cxn modelId="{B4BA0F46-0E15-4461-99FE-360331EE2C99}" type="presOf" srcId="{EC393110-AFE5-4D8E-8996-33FE7AAC80E8}" destId="{DD0252A6-4E06-443D-B6C5-EE5C857E14C2}" srcOrd="0" destOrd="0" presId="urn:microsoft.com/office/officeart/2005/8/layout/vProcess5"/>
    <dgm:cxn modelId="{908D6B7E-F9B1-4B27-9C67-272529BDAE32}" srcId="{F958F052-39C4-45D6-ABD6-BC62E01A96F0}" destId="{AD15AB83-36F8-4528-BC4E-64266788A557}" srcOrd="2" destOrd="0" parTransId="{E522B3B2-65BB-47DB-B840-CE672E895147}" sibTransId="{FC8B0164-EF08-43D6-8096-644FD2FDDC6D}"/>
    <dgm:cxn modelId="{71FD158F-E720-42E4-B9B5-ED9372231E9F}" srcId="{F958F052-39C4-45D6-ABD6-BC62E01A96F0}" destId="{2C5AFDC0-57DF-4288-9506-790DDF04155A}" srcOrd="1" destOrd="0" parTransId="{00535B96-82F6-45FE-9FE3-4C18BD199FA2}" sibTransId="{EC393110-AFE5-4D8E-8996-33FE7AAC80E8}"/>
    <dgm:cxn modelId="{D23011AA-2874-424E-99D7-BE273C48A35C}" srcId="{F958F052-39C4-45D6-ABD6-BC62E01A96F0}" destId="{34BB4EC8-BE67-4E49-B7B0-8248D35D4431}" srcOrd="0" destOrd="0" parTransId="{FC2C8E97-0AB6-407D-9148-6E505541AE84}" sibTransId="{6D9F44D6-A60E-48B9-AED8-88EBFE9A4D2A}"/>
    <dgm:cxn modelId="{94839ECA-559A-4D7C-9687-BA51F0087BF5}" type="presOf" srcId="{34BB4EC8-BE67-4E49-B7B0-8248D35D4431}" destId="{683A72D3-A939-42BD-808B-9810DB0DE5D7}" srcOrd="1" destOrd="0" presId="urn:microsoft.com/office/officeart/2005/8/layout/vProcess5"/>
    <dgm:cxn modelId="{1750AED4-9ED0-4BD6-B0AA-CA3B683E8BA8}" type="presOf" srcId="{2C5AFDC0-57DF-4288-9506-790DDF04155A}" destId="{922C7F18-033F-4812-ABEF-20E3C081F21D}" srcOrd="1" destOrd="0" presId="urn:microsoft.com/office/officeart/2005/8/layout/vProcess5"/>
    <dgm:cxn modelId="{DD71FBE4-C8C1-4D7C-91E4-1C24F56B0FF4}" type="presOf" srcId="{F958F052-39C4-45D6-ABD6-BC62E01A96F0}" destId="{21FBE237-330E-4C07-8092-95DB29CC0C31}" srcOrd="0" destOrd="0" presId="urn:microsoft.com/office/officeart/2005/8/layout/vProcess5"/>
    <dgm:cxn modelId="{6FB8B476-13EB-49ED-BEDB-5CC23DD026FE}" type="presParOf" srcId="{21FBE237-330E-4C07-8092-95DB29CC0C31}" destId="{9C2C8F81-46C2-4359-87B6-4AEBC44CD6A7}" srcOrd="0" destOrd="0" presId="urn:microsoft.com/office/officeart/2005/8/layout/vProcess5"/>
    <dgm:cxn modelId="{FC242250-9701-4A30-8605-D0E9730616EA}" type="presParOf" srcId="{21FBE237-330E-4C07-8092-95DB29CC0C31}" destId="{81AA6919-9C54-4C5C-91AB-67FA4298B237}" srcOrd="1" destOrd="0" presId="urn:microsoft.com/office/officeart/2005/8/layout/vProcess5"/>
    <dgm:cxn modelId="{B8E99DBC-3463-46EA-9D0E-ECBF1B740EBD}" type="presParOf" srcId="{21FBE237-330E-4C07-8092-95DB29CC0C31}" destId="{1FB757A6-165A-4B8F-80B5-0E5638327143}" srcOrd="2" destOrd="0" presId="urn:microsoft.com/office/officeart/2005/8/layout/vProcess5"/>
    <dgm:cxn modelId="{E7606DE7-1CC7-4198-BF04-B32135212C81}" type="presParOf" srcId="{21FBE237-330E-4C07-8092-95DB29CC0C31}" destId="{105246B3-33D7-45E0-8B4C-FE2A601357C4}" srcOrd="3" destOrd="0" presId="urn:microsoft.com/office/officeart/2005/8/layout/vProcess5"/>
    <dgm:cxn modelId="{BB5F8B11-74CD-4C43-A6BA-8DABB4047463}" type="presParOf" srcId="{21FBE237-330E-4C07-8092-95DB29CC0C31}" destId="{B6665375-7088-45A5-8FED-9F2658420AB5}" srcOrd="4" destOrd="0" presId="urn:microsoft.com/office/officeart/2005/8/layout/vProcess5"/>
    <dgm:cxn modelId="{DCE3CCD4-5F7E-4860-BB1A-190C5B2A3F7A}" type="presParOf" srcId="{21FBE237-330E-4C07-8092-95DB29CC0C31}" destId="{DD0252A6-4E06-443D-B6C5-EE5C857E14C2}" srcOrd="5" destOrd="0" presId="urn:microsoft.com/office/officeart/2005/8/layout/vProcess5"/>
    <dgm:cxn modelId="{C4F0A474-F1B7-4B38-B0A9-A73B28EC7290}" type="presParOf" srcId="{21FBE237-330E-4C07-8092-95DB29CC0C31}" destId="{683A72D3-A939-42BD-808B-9810DB0DE5D7}" srcOrd="6" destOrd="0" presId="urn:microsoft.com/office/officeart/2005/8/layout/vProcess5"/>
    <dgm:cxn modelId="{F8BD3A00-2FC1-4597-874E-997C2E97D60F}" type="presParOf" srcId="{21FBE237-330E-4C07-8092-95DB29CC0C31}" destId="{922C7F18-033F-4812-ABEF-20E3C081F21D}" srcOrd="7" destOrd="0" presId="urn:microsoft.com/office/officeart/2005/8/layout/vProcess5"/>
    <dgm:cxn modelId="{CA2E678B-FFE2-44BE-8A94-0C806C535F25}" type="presParOf" srcId="{21FBE237-330E-4C07-8092-95DB29CC0C31}" destId="{1E7F5E28-B43C-4ABC-A29A-0FD51E1CE0C8}"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36F2712-F988-471A-BAB0-FD407D305782}"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s-CO"/>
        </a:p>
      </dgm:t>
    </dgm:pt>
    <dgm:pt modelId="{B43E4488-0F2E-41DD-AED9-18260041BFEC}">
      <dgm:prSet phldrT="[Texto]"/>
      <dgm:spPr/>
      <dgm:t>
        <a:bodyPr/>
        <a:lstStyle/>
        <a:p>
          <a:r>
            <a:rPr lang="es-CO" b="1" dirty="0">
              <a:solidFill>
                <a:schemeClr val="tx1"/>
              </a:solidFill>
            </a:rPr>
            <a:t>ESTRATEGIAS EMPRESARIALES.</a:t>
          </a:r>
        </a:p>
      </dgm:t>
    </dgm:pt>
    <dgm:pt modelId="{86B2AFED-4B6A-4710-8E72-0CF48757F98D}" type="parTrans" cxnId="{522C18F8-413E-48A1-9C6B-96948F1DA5A1}">
      <dgm:prSet/>
      <dgm:spPr/>
      <dgm:t>
        <a:bodyPr/>
        <a:lstStyle/>
        <a:p>
          <a:endParaRPr lang="es-CO"/>
        </a:p>
      </dgm:t>
    </dgm:pt>
    <dgm:pt modelId="{29AFBE22-F6FB-4BB2-890F-B60F26F68760}" type="sibTrans" cxnId="{522C18F8-413E-48A1-9C6B-96948F1DA5A1}">
      <dgm:prSet/>
      <dgm:spPr/>
      <dgm:t>
        <a:bodyPr/>
        <a:lstStyle/>
        <a:p>
          <a:endParaRPr lang="es-CO"/>
        </a:p>
      </dgm:t>
    </dgm:pt>
    <dgm:pt modelId="{7E3DE77C-751F-4469-8CDF-B9EE83A7E241}">
      <dgm:prSet phldrT="[Texto]"/>
      <dgm:spPr/>
      <dgm:t>
        <a:bodyPr/>
        <a:lstStyle/>
        <a:p>
          <a:r>
            <a:rPr lang="es-CO" b="1" dirty="0"/>
            <a:t>ORGANIZACIÓN DEL TRABAJO  POR EL DESARROLLO TECNOLÓGICO:</a:t>
          </a:r>
        </a:p>
        <a:p>
          <a:r>
            <a:rPr lang="es-CO" b="1" dirty="0"/>
            <a:t>TECNICAS FLEXIBILIDAD PRODUCCIÓN Y EN LA GESTIÓN DE RECURSOS HUMANOS.</a:t>
          </a:r>
        </a:p>
      </dgm:t>
    </dgm:pt>
    <dgm:pt modelId="{7462DE83-473E-48FB-AE0F-B5637B797070}" type="parTrans" cxnId="{F78453B2-07E8-4FE0-8C83-5F292EBA1CA9}">
      <dgm:prSet/>
      <dgm:spPr/>
      <dgm:t>
        <a:bodyPr/>
        <a:lstStyle/>
        <a:p>
          <a:endParaRPr lang="es-CO"/>
        </a:p>
      </dgm:t>
    </dgm:pt>
    <dgm:pt modelId="{E37C5FF7-6841-4371-BAEF-FCC7303D07F6}" type="sibTrans" cxnId="{F78453B2-07E8-4FE0-8C83-5F292EBA1CA9}">
      <dgm:prSet/>
      <dgm:spPr/>
      <dgm:t>
        <a:bodyPr/>
        <a:lstStyle/>
        <a:p>
          <a:endParaRPr lang="es-CO"/>
        </a:p>
      </dgm:t>
    </dgm:pt>
    <dgm:pt modelId="{DC543B7F-2CC0-4386-97E2-CBF2143A65CC}">
      <dgm:prSet phldrT="[Texto]"/>
      <dgm:spPr/>
      <dgm:t>
        <a:bodyPr/>
        <a:lstStyle/>
        <a:p>
          <a:r>
            <a:rPr lang="es-CO" b="1" dirty="0">
              <a:solidFill>
                <a:schemeClr val="tx1"/>
              </a:solidFill>
            </a:rPr>
            <a:t>ORGANIZACIÓN, ESTRUCTURA Y FUNCIONAMIENTO.</a:t>
          </a:r>
        </a:p>
      </dgm:t>
    </dgm:pt>
    <dgm:pt modelId="{787990D4-41FB-4EFF-AADA-4FBE7580DB22}" type="parTrans" cxnId="{21E78AF4-2DEF-4325-8819-55BD56F13C1E}">
      <dgm:prSet/>
      <dgm:spPr/>
      <dgm:t>
        <a:bodyPr/>
        <a:lstStyle/>
        <a:p>
          <a:endParaRPr lang="es-CO"/>
        </a:p>
      </dgm:t>
    </dgm:pt>
    <dgm:pt modelId="{92619A98-41AE-4F47-AE5E-1AC3EBBF8AC8}" type="sibTrans" cxnId="{21E78AF4-2DEF-4325-8819-55BD56F13C1E}">
      <dgm:prSet/>
      <dgm:spPr/>
      <dgm:t>
        <a:bodyPr/>
        <a:lstStyle/>
        <a:p>
          <a:endParaRPr lang="es-CO"/>
        </a:p>
      </dgm:t>
    </dgm:pt>
    <dgm:pt modelId="{3806A3F8-2F53-45A4-B784-088D16BD07C6}">
      <dgm:prSet phldrT="[Texto]"/>
      <dgm:spPr/>
      <dgm:t>
        <a:bodyPr/>
        <a:lstStyle/>
        <a:p>
          <a:r>
            <a:rPr lang="es-CO" b="1" dirty="0">
              <a:solidFill>
                <a:schemeClr val="tx1"/>
              </a:solidFill>
            </a:rPr>
            <a:t>CONTRATO DE TRABAJO SUFRE MODIFICACIONES EN SUS ELEMENTOS OBJETIVOS Y SUBJETIVOS.</a:t>
          </a:r>
        </a:p>
        <a:p>
          <a:r>
            <a:rPr lang="es-CO" b="1" dirty="0">
              <a:solidFill>
                <a:schemeClr val="tx1"/>
              </a:solidFill>
            </a:rPr>
            <a:t>NECESIDADES DE LA EMPRESA: ECONOMICAS, GEOGRÁFICAS, ESTRUCTURALES Y ORGANIZATIVAS.</a:t>
          </a:r>
        </a:p>
      </dgm:t>
    </dgm:pt>
    <dgm:pt modelId="{27358F07-9DE6-4D44-8E10-43BC347DEF02}" type="parTrans" cxnId="{D4360004-7CF5-43F3-8D6B-064A4CD3A0A0}">
      <dgm:prSet/>
      <dgm:spPr/>
      <dgm:t>
        <a:bodyPr/>
        <a:lstStyle/>
        <a:p>
          <a:endParaRPr lang="es-CO"/>
        </a:p>
      </dgm:t>
    </dgm:pt>
    <dgm:pt modelId="{FD1ABB71-D3E5-4A8C-B512-C1E13F2F22F4}" type="sibTrans" cxnId="{D4360004-7CF5-43F3-8D6B-064A4CD3A0A0}">
      <dgm:prSet/>
      <dgm:spPr/>
      <dgm:t>
        <a:bodyPr/>
        <a:lstStyle/>
        <a:p>
          <a:endParaRPr lang="es-CO"/>
        </a:p>
      </dgm:t>
    </dgm:pt>
    <dgm:pt modelId="{52A7C74C-4510-49F1-869C-E3EA350E5650}">
      <dgm:prSet phldrT="[Texto]"/>
      <dgm:spPr/>
      <dgm:t>
        <a:bodyPr/>
        <a:lstStyle/>
        <a:p>
          <a:r>
            <a:rPr lang="es-CO" b="1" dirty="0">
              <a:solidFill>
                <a:schemeClr val="tx1"/>
              </a:solidFill>
            </a:rPr>
            <a:t>RELACIONES LABORALES.</a:t>
          </a:r>
        </a:p>
      </dgm:t>
    </dgm:pt>
    <dgm:pt modelId="{D944A348-D094-44B7-8F73-EC7EEC885542}" type="parTrans" cxnId="{1384E1B7-22C8-4F3E-904C-1F4FC710C678}">
      <dgm:prSet/>
      <dgm:spPr/>
      <dgm:t>
        <a:bodyPr/>
        <a:lstStyle/>
        <a:p>
          <a:endParaRPr lang="es-CO"/>
        </a:p>
      </dgm:t>
    </dgm:pt>
    <dgm:pt modelId="{4E59D1BA-046F-47E2-92E6-7C58FA38275B}" type="sibTrans" cxnId="{1384E1B7-22C8-4F3E-904C-1F4FC710C678}">
      <dgm:prSet/>
      <dgm:spPr/>
      <dgm:t>
        <a:bodyPr/>
        <a:lstStyle/>
        <a:p>
          <a:endParaRPr lang="es-CO"/>
        </a:p>
      </dgm:t>
    </dgm:pt>
    <dgm:pt modelId="{81445BD2-C18B-47A8-90A7-846B7A1F441A}">
      <dgm:prSet phldrT="[Texto]"/>
      <dgm:spPr>
        <a:solidFill>
          <a:schemeClr val="accent4">
            <a:lumMod val="60000"/>
            <a:lumOff val="40000"/>
          </a:schemeClr>
        </a:solidFill>
      </dgm:spPr>
      <dgm:t>
        <a:bodyPr/>
        <a:lstStyle/>
        <a:p>
          <a:pPr algn="ctr"/>
          <a:r>
            <a:rPr lang="es-CO" b="1" dirty="0">
              <a:solidFill>
                <a:schemeClr val="tx1"/>
              </a:solidFill>
            </a:rPr>
            <a:t>CAMBIOS DE TITULARIDAD EMPRESARIAL, EXPANSION DE EMPRESAS Y LOS NUEVOS MERCADOS: MODIFICACIONES RELACIONES LABORALES EXISTENTES.</a:t>
          </a:r>
        </a:p>
      </dgm:t>
    </dgm:pt>
    <dgm:pt modelId="{664551A7-F1FA-43B6-9146-48DF656229E6}" type="parTrans" cxnId="{1AF87B9D-E582-4731-9E59-335080E117AF}">
      <dgm:prSet/>
      <dgm:spPr/>
      <dgm:t>
        <a:bodyPr/>
        <a:lstStyle/>
        <a:p>
          <a:endParaRPr lang="es-CO"/>
        </a:p>
      </dgm:t>
    </dgm:pt>
    <dgm:pt modelId="{47BD41E9-1EF3-4119-ADF5-B2E0BEDBE644}" type="sibTrans" cxnId="{1AF87B9D-E582-4731-9E59-335080E117AF}">
      <dgm:prSet/>
      <dgm:spPr/>
      <dgm:t>
        <a:bodyPr/>
        <a:lstStyle/>
        <a:p>
          <a:endParaRPr lang="es-CO"/>
        </a:p>
      </dgm:t>
    </dgm:pt>
    <dgm:pt modelId="{431C5374-299B-4C65-8BEB-964AE712E394}" type="pres">
      <dgm:prSet presAssocID="{936F2712-F988-471A-BAB0-FD407D305782}" presName="Name0" presStyleCnt="0">
        <dgm:presLayoutVars>
          <dgm:chMax val="5"/>
          <dgm:chPref val="5"/>
          <dgm:dir/>
          <dgm:animLvl val="lvl"/>
        </dgm:presLayoutVars>
      </dgm:prSet>
      <dgm:spPr/>
    </dgm:pt>
    <dgm:pt modelId="{26B6D071-B5C8-4826-ABA6-65504D7AF64D}" type="pres">
      <dgm:prSet presAssocID="{B43E4488-0F2E-41DD-AED9-18260041BFEC}" presName="parentText1" presStyleLbl="node1" presStyleIdx="0" presStyleCnt="3" custLinFactNeighborX="-2247" custLinFactNeighborY="-14933">
        <dgm:presLayoutVars>
          <dgm:chMax/>
          <dgm:chPref val="3"/>
          <dgm:bulletEnabled val="1"/>
        </dgm:presLayoutVars>
      </dgm:prSet>
      <dgm:spPr/>
    </dgm:pt>
    <dgm:pt modelId="{BAA0AE8C-8C77-4794-BADB-5EAD19DBF0E1}" type="pres">
      <dgm:prSet presAssocID="{B43E4488-0F2E-41DD-AED9-18260041BFEC}" presName="childText1" presStyleLbl="solidAlignAcc1" presStyleIdx="0" presStyleCnt="3">
        <dgm:presLayoutVars>
          <dgm:chMax val="0"/>
          <dgm:chPref val="0"/>
          <dgm:bulletEnabled val="1"/>
        </dgm:presLayoutVars>
      </dgm:prSet>
      <dgm:spPr/>
    </dgm:pt>
    <dgm:pt modelId="{D6D712FE-74C7-42D9-9BE2-750497659064}" type="pres">
      <dgm:prSet presAssocID="{DC543B7F-2CC0-4386-97E2-CBF2143A65CC}" presName="parentText2" presStyleLbl="node1" presStyleIdx="1" presStyleCnt="3">
        <dgm:presLayoutVars>
          <dgm:chMax/>
          <dgm:chPref val="3"/>
          <dgm:bulletEnabled val="1"/>
        </dgm:presLayoutVars>
      </dgm:prSet>
      <dgm:spPr/>
    </dgm:pt>
    <dgm:pt modelId="{C5C74EBE-6E62-4A98-BC06-6C29BCEEBD82}" type="pres">
      <dgm:prSet presAssocID="{DC543B7F-2CC0-4386-97E2-CBF2143A65CC}" presName="childText2" presStyleLbl="solidAlignAcc1" presStyleIdx="1" presStyleCnt="3">
        <dgm:presLayoutVars>
          <dgm:chMax val="0"/>
          <dgm:chPref val="0"/>
          <dgm:bulletEnabled val="1"/>
        </dgm:presLayoutVars>
      </dgm:prSet>
      <dgm:spPr/>
    </dgm:pt>
    <dgm:pt modelId="{A70334B1-8108-47B9-8473-39FD22104D98}" type="pres">
      <dgm:prSet presAssocID="{52A7C74C-4510-49F1-869C-E3EA350E5650}" presName="parentText3" presStyleLbl="node1" presStyleIdx="2" presStyleCnt="3">
        <dgm:presLayoutVars>
          <dgm:chMax/>
          <dgm:chPref val="3"/>
          <dgm:bulletEnabled val="1"/>
        </dgm:presLayoutVars>
      </dgm:prSet>
      <dgm:spPr/>
    </dgm:pt>
    <dgm:pt modelId="{378481F9-5390-4B93-99E4-C115E775FA5F}" type="pres">
      <dgm:prSet presAssocID="{52A7C74C-4510-49F1-869C-E3EA350E5650}" presName="childText3" presStyleLbl="solidAlignAcc1" presStyleIdx="2" presStyleCnt="3">
        <dgm:presLayoutVars>
          <dgm:chMax val="0"/>
          <dgm:chPref val="0"/>
          <dgm:bulletEnabled val="1"/>
        </dgm:presLayoutVars>
      </dgm:prSet>
      <dgm:spPr/>
    </dgm:pt>
  </dgm:ptLst>
  <dgm:cxnLst>
    <dgm:cxn modelId="{FC4A8500-5641-49DE-8389-9F91211DFDBA}" type="presOf" srcId="{3806A3F8-2F53-45A4-B784-088D16BD07C6}" destId="{C5C74EBE-6E62-4A98-BC06-6C29BCEEBD82}" srcOrd="0" destOrd="0" presId="urn:microsoft.com/office/officeart/2009/3/layout/IncreasingArrowsProcess"/>
    <dgm:cxn modelId="{D4360004-7CF5-43F3-8D6B-064A4CD3A0A0}" srcId="{DC543B7F-2CC0-4386-97E2-CBF2143A65CC}" destId="{3806A3F8-2F53-45A4-B784-088D16BD07C6}" srcOrd="0" destOrd="0" parTransId="{27358F07-9DE6-4D44-8E10-43BC347DEF02}" sibTransId="{FD1ABB71-D3E5-4A8C-B512-C1E13F2F22F4}"/>
    <dgm:cxn modelId="{6DAE031F-CD06-4503-BED4-133EBB483153}" type="presOf" srcId="{936F2712-F988-471A-BAB0-FD407D305782}" destId="{431C5374-299B-4C65-8BEB-964AE712E394}" srcOrd="0" destOrd="0" presId="urn:microsoft.com/office/officeart/2009/3/layout/IncreasingArrowsProcess"/>
    <dgm:cxn modelId="{FF0BC073-E3A2-43F8-91DC-4B147AF91CBE}" type="presOf" srcId="{B43E4488-0F2E-41DD-AED9-18260041BFEC}" destId="{26B6D071-B5C8-4826-ABA6-65504D7AF64D}" srcOrd="0" destOrd="0" presId="urn:microsoft.com/office/officeart/2009/3/layout/IncreasingArrowsProcess"/>
    <dgm:cxn modelId="{1AF87B9D-E582-4731-9E59-335080E117AF}" srcId="{52A7C74C-4510-49F1-869C-E3EA350E5650}" destId="{81445BD2-C18B-47A8-90A7-846B7A1F441A}" srcOrd="0" destOrd="0" parTransId="{664551A7-F1FA-43B6-9146-48DF656229E6}" sibTransId="{47BD41E9-1EF3-4119-ADF5-B2E0BEDBE644}"/>
    <dgm:cxn modelId="{CA9376A2-1366-44FA-8A8A-CC51FC80F105}" type="presOf" srcId="{52A7C74C-4510-49F1-869C-E3EA350E5650}" destId="{A70334B1-8108-47B9-8473-39FD22104D98}" srcOrd="0" destOrd="0" presId="urn:microsoft.com/office/officeart/2009/3/layout/IncreasingArrowsProcess"/>
    <dgm:cxn modelId="{B65A2BAD-1FF0-47C6-87E7-14FB9972FD3B}" type="presOf" srcId="{7E3DE77C-751F-4469-8CDF-B9EE83A7E241}" destId="{BAA0AE8C-8C77-4794-BADB-5EAD19DBF0E1}" srcOrd="0" destOrd="0" presId="urn:microsoft.com/office/officeart/2009/3/layout/IncreasingArrowsProcess"/>
    <dgm:cxn modelId="{F78453B2-07E8-4FE0-8C83-5F292EBA1CA9}" srcId="{B43E4488-0F2E-41DD-AED9-18260041BFEC}" destId="{7E3DE77C-751F-4469-8CDF-B9EE83A7E241}" srcOrd="0" destOrd="0" parTransId="{7462DE83-473E-48FB-AE0F-B5637B797070}" sibTransId="{E37C5FF7-6841-4371-BAEF-FCC7303D07F6}"/>
    <dgm:cxn modelId="{1384E1B7-22C8-4F3E-904C-1F4FC710C678}" srcId="{936F2712-F988-471A-BAB0-FD407D305782}" destId="{52A7C74C-4510-49F1-869C-E3EA350E5650}" srcOrd="2" destOrd="0" parTransId="{D944A348-D094-44B7-8F73-EC7EEC885542}" sibTransId="{4E59D1BA-046F-47E2-92E6-7C58FA38275B}"/>
    <dgm:cxn modelId="{4B271EED-F3C7-4A0F-A5F5-03D6D5366FB3}" type="presOf" srcId="{DC543B7F-2CC0-4386-97E2-CBF2143A65CC}" destId="{D6D712FE-74C7-42D9-9BE2-750497659064}" srcOrd="0" destOrd="0" presId="urn:microsoft.com/office/officeart/2009/3/layout/IncreasingArrowsProcess"/>
    <dgm:cxn modelId="{21E78AF4-2DEF-4325-8819-55BD56F13C1E}" srcId="{936F2712-F988-471A-BAB0-FD407D305782}" destId="{DC543B7F-2CC0-4386-97E2-CBF2143A65CC}" srcOrd="1" destOrd="0" parTransId="{787990D4-41FB-4EFF-AADA-4FBE7580DB22}" sibTransId="{92619A98-41AE-4F47-AE5E-1AC3EBBF8AC8}"/>
    <dgm:cxn modelId="{522C18F8-413E-48A1-9C6B-96948F1DA5A1}" srcId="{936F2712-F988-471A-BAB0-FD407D305782}" destId="{B43E4488-0F2E-41DD-AED9-18260041BFEC}" srcOrd="0" destOrd="0" parTransId="{86B2AFED-4B6A-4710-8E72-0CF48757F98D}" sibTransId="{29AFBE22-F6FB-4BB2-890F-B60F26F68760}"/>
    <dgm:cxn modelId="{26C281F8-0BE3-4364-834C-E89380D9F66F}" type="presOf" srcId="{81445BD2-C18B-47A8-90A7-846B7A1F441A}" destId="{378481F9-5390-4B93-99E4-C115E775FA5F}" srcOrd="0" destOrd="0" presId="urn:microsoft.com/office/officeart/2009/3/layout/IncreasingArrowsProcess"/>
    <dgm:cxn modelId="{E3321B80-2565-4382-9F10-D8B51B02747C}" type="presParOf" srcId="{431C5374-299B-4C65-8BEB-964AE712E394}" destId="{26B6D071-B5C8-4826-ABA6-65504D7AF64D}" srcOrd="0" destOrd="0" presId="urn:microsoft.com/office/officeart/2009/3/layout/IncreasingArrowsProcess"/>
    <dgm:cxn modelId="{3F4B4B39-60E2-4C32-A4C9-1E644AB3AEE4}" type="presParOf" srcId="{431C5374-299B-4C65-8BEB-964AE712E394}" destId="{BAA0AE8C-8C77-4794-BADB-5EAD19DBF0E1}" srcOrd="1" destOrd="0" presId="urn:microsoft.com/office/officeart/2009/3/layout/IncreasingArrowsProcess"/>
    <dgm:cxn modelId="{8998992C-B64A-4582-B765-CD5E12F8302F}" type="presParOf" srcId="{431C5374-299B-4C65-8BEB-964AE712E394}" destId="{D6D712FE-74C7-42D9-9BE2-750497659064}" srcOrd="2" destOrd="0" presId="urn:microsoft.com/office/officeart/2009/3/layout/IncreasingArrowsProcess"/>
    <dgm:cxn modelId="{24D013AA-41E7-402C-9DDB-28AB89BDB558}" type="presParOf" srcId="{431C5374-299B-4C65-8BEB-964AE712E394}" destId="{C5C74EBE-6E62-4A98-BC06-6C29BCEEBD82}" srcOrd="3" destOrd="0" presId="urn:microsoft.com/office/officeart/2009/3/layout/IncreasingArrowsProcess"/>
    <dgm:cxn modelId="{9B8A8FD5-CD87-4A09-8D2D-F49300F7B2A0}" type="presParOf" srcId="{431C5374-299B-4C65-8BEB-964AE712E394}" destId="{A70334B1-8108-47B9-8473-39FD22104D98}" srcOrd="4" destOrd="0" presId="urn:microsoft.com/office/officeart/2009/3/layout/IncreasingArrowsProcess"/>
    <dgm:cxn modelId="{CC64E97D-B3E3-473B-A37A-1F65B9377B08}" type="presParOf" srcId="{431C5374-299B-4C65-8BEB-964AE712E394}" destId="{378481F9-5390-4B93-99E4-C115E775FA5F}"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8E6CBE4-89CE-4847-9F7F-337FC07EECDD}" type="doc">
      <dgm:prSet loTypeId="urn:microsoft.com/office/officeart/2005/8/layout/pyramid2" loCatId="list" qsTypeId="urn:microsoft.com/office/officeart/2005/8/quickstyle/simple1" qsCatId="simple" csTypeId="urn:microsoft.com/office/officeart/2005/8/colors/accent1_2" csCatId="accent1" phldr="1"/>
      <dgm:spPr/>
    </dgm:pt>
    <dgm:pt modelId="{745FBF9B-05C7-4C72-BBB7-78282E3A748F}">
      <dgm:prSet phldrT="[Texto]"/>
      <dgm:spPr/>
      <dgm:t>
        <a:bodyPr/>
        <a:lstStyle/>
        <a:p>
          <a:r>
            <a:rPr lang="es-CO" b="1" dirty="0">
              <a:solidFill>
                <a:schemeClr val="tx1"/>
              </a:solidFill>
            </a:rPr>
            <a:t>EXTINCION DE LA RELACION LABORAL.</a:t>
          </a:r>
        </a:p>
      </dgm:t>
    </dgm:pt>
    <dgm:pt modelId="{0E963A36-9570-43B1-9EB3-9139FC5DECAB}" type="parTrans" cxnId="{2BB4EF9B-7BD8-43C7-8D17-875A742C6CF5}">
      <dgm:prSet/>
      <dgm:spPr/>
      <dgm:t>
        <a:bodyPr/>
        <a:lstStyle/>
        <a:p>
          <a:endParaRPr lang="es-CO"/>
        </a:p>
      </dgm:t>
    </dgm:pt>
    <dgm:pt modelId="{B542D118-A772-4606-8C09-DFD56988BEBD}" type="sibTrans" cxnId="{2BB4EF9B-7BD8-43C7-8D17-875A742C6CF5}">
      <dgm:prSet/>
      <dgm:spPr/>
      <dgm:t>
        <a:bodyPr/>
        <a:lstStyle/>
        <a:p>
          <a:endParaRPr lang="es-CO"/>
        </a:p>
      </dgm:t>
    </dgm:pt>
    <dgm:pt modelId="{7DB84FAD-587E-4C1C-81AF-94E99F999FC4}">
      <dgm:prSet phldrT="[Texto]"/>
      <dgm:spPr/>
      <dgm:t>
        <a:bodyPr/>
        <a:lstStyle/>
        <a:p>
          <a:r>
            <a:rPr lang="es-CO" b="1" dirty="0">
              <a:solidFill>
                <a:schemeClr val="tx1"/>
              </a:solidFill>
            </a:rPr>
            <a:t>MODIFICACION DE LAS CONDICIONES LABORALES.</a:t>
          </a:r>
        </a:p>
      </dgm:t>
    </dgm:pt>
    <dgm:pt modelId="{2A091178-89E3-4C78-A949-3ECAB2BB39A1}" type="parTrans" cxnId="{67EA1C3A-A1D0-436C-90BA-0339FE63137F}">
      <dgm:prSet/>
      <dgm:spPr/>
      <dgm:t>
        <a:bodyPr/>
        <a:lstStyle/>
        <a:p>
          <a:endParaRPr lang="es-CO"/>
        </a:p>
      </dgm:t>
    </dgm:pt>
    <dgm:pt modelId="{E3BBB83D-F0A4-46F0-8DE7-42A0E8B2C534}" type="sibTrans" cxnId="{67EA1C3A-A1D0-436C-90BA-0339FE63137F}">
      <dgm:prSet/>
      <dgm:spPr/>
      <dgm:t>
        <a:bodyPr/>
        <a:lstStyle/>
        <a:p>
          <a:endParaRPr lang="es-CO"/>
        </a:p>
      </dgm:t>
    </dgm:pt>
    <dgm:pt modelId="{7E53EE27-E092-4406-A57E-AD37295051C7}">
      <dgm:prSet phldrT="[Texto]"/>
      <dgm:spPr/>
      <dgm:t>
        <a:bodyPr/>
        <a:lstStyle/>
        <a:p>
          <a:r>
            <a:rPr lang="es-CO" b="1" dirty="0"/>
            <a:t>IMPOSICION DE CONDICIONES NUEVAS: ECONOMICAS Y GEOGRAFICAS A ADMITIR.</a:t>
          </a:r>
        </a:p>
      </dgm:t>
    </dgm:pt>
    <dgm:pt modelId="{D87BC65D-A724-4DCC-90D4-9ABB50A0ADBF}" type="parTrans" cxnId="{C24E0683-6993-426E-86D4-31355495A644}">
      <dgm:prSet/>
      <dgm:spPr/>
      <dgm:t>
        <a:bodyPr/>
        <a:lstStyle/>
        <a:p>
          <a:endParaRPr lang="es-CO"/>
        </a:p>
      </dgm:t>
    </dgm:pt>
    <dgm:pt modelId="{0A240D50-653D-42A2-BBDA-536DBD2E5D15}" type="sibTrans" cxnId="{C24E0683-6993-426E-86D4-31355495A644}">
      <dgm:prSet/>
      <dgm:spPr/>
      <dgm:t>
        <a:bodyPr/>
        <a:lstStyle/>
        <a:p>
          <a:endParaRPr lang="es-CO"/>
        </a:p>
      </dgm:t>
    </dgm:pt>
    <dgm:pt modelId="{23669303-824A-4F80-9FE5-D34124474CD2}" type="pres">
      <dgm:prSet presAssocID="{E8E6CBE4-89CE-4847-9F7F-337FC07EECDD}" presName="compositeShape" presStyleCnt="0">
        <dgm:presLayoutVars>
          <dgm:dir/>
          <dgm:resizeHandles/>
        </dgm:presLayoutVars>
      </dgm:prSet>
      <dgm:spPr/>
    </dgm:pt>
    <dgm:pt modelId="{BF8353AF-9020-4474-8FC5-67CA3F7D0F3E}" type="pres">
      <dgm:prSet presAssocID="{E8E6CBE4-89CE-4847-9F7F-337FC07EECDD}" presName="pyramid" presStyleLbl="node1" presStyleIdx="0" presStyleCnt="1"/>
      <dgm:spPr/>
    </dgm:pt>
    <dgm:pt modelId="{D3F7FCC7-F7E4-4656-88BD-70E85A01D028}" type="pres">
      <dgm:prSet presAssocID="{E8E6CBE4-89CE-4847-9F7F-337FC07EECDD}" presName="theList" presStyleCnt="0"/>
      <dgm:spPr/>
    </dgm:pt>
    <dgm:pt modelId="{1814E4CE-7F0F-4ED3-8CDF-06E0C281F6A1}" type="pres">
      <dgm:prSet presAssocID="{745FBF9B-05C7-4C72-BBB7-78282E3A748F}" presName="aNode" presStyleLbl="fgAcc1" presStyleIdx="0" presStyleCnt="3" custScaleX="148702" custScaleY="84880">
        <dgm:presLayoutVars>
          <dgm:bulletEnabled val="1"/>
        </dgm:presLayoutVars>
      </dgm:prSet>
      <dgm:spPr/>
    </dgm:pt>
    <dgm:pt modelId="{EFDF21BA-C515-43A0-9067-7900AE16A00D}" type="pres">
      <dgm:prSet presAssocID="{745FBF9B-05C7-4C72-BBB7-78282E3A748F}" presName="aSpace" presStyleCnt="0"/>
      <dgm:spPr/>
    </dgm:pt>
    <dgm:pt modelId="{921047AB-35B6-48E6-A54D-687B6500E80B}" type="pres">
      <dgm:prSet presAssocID="{7DB84FAD-587E-4C1C-81AF-94E99F999FC4}" presName="aNode" presStyleLbl="fgAcc1" presStyleIdx="1" presStyleCnt="3" custScaleX="144686" custScaleY="101592">
        <dgm:presLayoutVars>
          <dgm:bulletEnabled val="1"/>
        </dgm:presLayoutVars>
      </dgm:prSet>
      <dgm:spPr/>
    </dgm:pt>
    <dgm:pt modelId="{E92D9691-DB36-4F60-8952-4C33B7D7818F}" type="pres">
      <dgm:prSet presAssocID="{7DB84FAD-587E-4C1C-81AF-94E99F999FC4}" presName="aSpace" presStyleCnt="0"/>
      <dgm:spPr/>
    </dgm:pt>
    <dgm:pt modelId="{F75DBA17-0FE3-46FE-A9C6-1D523EE55895}" type="pres">
      <dgm:prSet presAssocID="{7E53EE27-E092-4406-A57E-AD37295051C7}" presName="aNode" presStyleLbl="fgAcc1" presStyleIdx="2" presStyleCnt="3" custScaleX="149212" custScaleY="116646">
        <dgm:presLayoutVars>
          <dgm:bulletEnabled val="1"/>
        </dgm:presLayoutVars>
      </dgm:prSet>
      <dgm:spPr/>
    </dgm:pt>
    <dgm:pt modelId="{C3C61137-E23D-4750-A9B3-E5CB75B65A0B}" type="pres">
      <dgm:prSet presAssocID="{7E53EE27-E092-4406-A57E-AD37295051C7}" presName="aSpace" presStyleCnt="0"/>
      <dgm:spPr/>
    </dgm:pt>
  </dgm:ptLst>
  <dgm:cxnLst>
    <dgm:cxn modelId="{67EA1C3A-A1D0-436C-90BA-0339FE63137F}" srcId="{E8E6CBE4-89CE-4847-9F7F-337FC07EECDD}" destId="{7DB84FAD-587E-4C1C-81AF-94E99F999FC4}" srcOrd="1" destOrd="0" parTransId="{2A091178-89E3-4C78-A949-3ECAB2BB39A1}" sibTransId="{E3BBB83D-F0A4-46F0-8DE7-42A0E8B2C534}"/>
    <dgm:cxn modelId="{46248D52-BDE3-4984-A822-69067C97EA21}" type="presOf" srcId="{E8E6CBE4-89CE-4847-9F7F-337FC07EECDD}" destId="{23669303-824A-4F80-9FE5-D34124474CD2}" srcOrd="0" destOrd="0" presId="urn:microsoft.com/office/officeart/2005/8/layout/pyramid2"/>
    <dgm:cxn modelId="{C24E0683-6993-426E-86D4-31355495A644}" srcId="{E8E6CBE4-89CE-4847-9F7F-337FC07EECDD}" destId="{7E53EE27-E092-4406-A57E-AD37295051C7}" srcOrd="2" destOrd="0" parTransId="{D87BC65D-A724-4DCC-90D4-9ABB50A0ADBF}" sibTransId="{0A240D50-653D-42A2-BBDA-536DBD2E5D15}"/>
    <dgm:cxn modelId="{2BB4EF9B-7BD8-43C7-8D17-875A742C6CF5}" srcId="{E8E6CBE4-89CE-4847-9F7F-337FC07EECDD}" destId="{745FBF9B-05C7-4C72-BBB7-78282E3A748F}" srcOrd="0" destOrd="0" parTransId="{0E963A36-9570-43B1-9EB3-9139FC5DECAB}" sibTransId="{B542D118-A772-4606-8C09-DFD56988BEBD}"/>
    <dgm:cxn modelId="{727EACA3-472B-4A09-AE37-72029B0C40FE}" type="presOf" srcId="{745FBF9B-05C7-4C72-BBB7-78282E3A748F}" destId="{1814E4CE-7F0F-4ED3-8CDF-06E0C281F6A1}" srcOrd="0" destOrd="0" presId="urn:microsoft.com/office/officeart/2005/8/layout/pyramid2"/>
    <dgm:cxn modelId="{E92B8BCF-BB02-4002-8928-AAAEA9471067}" type="presOf" srcId="{7DB84FAD-587E-4C1C-81AF-94E99F999FC4}" destId="{921047AB-35B6-48E6-A54D-687B6500E80B}" srcOrd="0" destOrd="0" presId="urn:microsoft.com/office/officeart/2005/8/layout/pyramid2"/>
    <dgm:cxn modelId="{882E6FEF-2635-41B3-847C-D3A799CA8497}" type="presOf" srcId="{7E53EE27-E092-4406-A57E-AD37295051C7}" destId="{F75DBA17-0FE3-46FE-A9C6-1D523EE55895}" srcOrd="0" destOrd="0" presId="urn:microsoft.com/office/officeart/2005/8/layout/pyramid2"/>
    <dgm:cxn modelId="{FD2B0A17-AB03-4C85-A33C-A7F454FBFF02}" type="presParOf" srcId="{23669303-824A-4F80-9FE5-D34124474CD2}" destId="{BF8353AF-9020-4474-8FC5-67CA3F7D0F3E}" srcOrd="0" destOrd="0" presId="urn:microsoft.com/office/officeart/2005/8/layout/pyramid2"/>
    <dgm:cxn modelId="{B526C67C-8BE2-4BC7-B5EB-5C3EB6BF5AB9}" type="presParOf" srcId="{23669303-824A-4F80-9FE5-D34124474CD2}" destId="{D3F7FCC7-F7E4-4656-88BD-70E85A01D028}" srcOrd="1" destOrd="0" presId="urn:microsoft.com/office/officeart/2005/8/layout/pyramid2"/>
    <dgm:cxn modelId="{6DDB7BC6-7297-4C15-BC13-7D4D22AB8033}" type="presParOf" srcId="{D3F7FCC7-F7E4-4656-88BD-70E85A01D028}" destId="{1814E4CE-7F0F-4ED3-8CDF-06E0C281F6A1}" srcOrd="0" destOrd="0" presId="urn:microsoft.com/office/officeart/2005/8/layout/pyramid2"/>
    <dgm:cxn modelId="{22E20D99-1ED8-4230-99C9-EEEB072BFA22}" type="presParOf" srcId="{D3F7FCC7-F7E4-4656-88BD-70E85A01D028}" destId="{EFDF21BA-C515-43A0-9067-7900AE16A00D}" srcOrd="1" destOrd="0" presId="urn:microsoft.com/office/officeart/2005/8/layout/pyramid2"/>
    <dgm:cxn modelId="{D367E2F7-3C0B-422A-A6D3-8254F9667E57}" type="presParOf" srcId="{D3F7FCC7-F7E4-4656-88BD-70E85A01D028}" destId="{921047AB-35B6-48E6-A54D-687B6500E80B}" srcOrd="2" destOrd="0" presId="urn:microsoft.com/office/officeart/2005/8/layout/pyramid2"/>
    <dgm:cxn modelId="{F20BACFD-E168-452D-83A6-7A42C0B2EE1E}" type="presParOf" srcId="{D3F7FCC7-F7E4-4656-88BD-70E85A01D028}" destId="{E92D9691-DB36-4F60-8952-4C33B7D7818F}" srcOrd="3" destOrd="0" presId="urn:microsoft.com/office/officeart/2005/8/layout/pyramid2"/>
    <dgm:cxn modelId="{7D18BED4-B64C-4382-997D-1AB2A1B75FD2}" type="presParOf" srcId="{D3F7FCC7-F7E4-4656-88BD-70E85A01D028}" destId="{F75DBA17-0FE3-46FE-A9C6-1D523EE55895}" srcOrd="4" destOrd="0" presId="urn:microsoft.com/office/officeart/2005/8/layout/pyramid2"/>
    <dgm:cxn modelId="{6BBAD9E5-31C7-4E43-9E24-760F2F332C41}" type="presParOf" srcId="{D3F7FCC7-F7E4-4656-88BD-70E85A01D028}" destId="{C3C61137-E23D-4750-A9B3-E5CB75B65A0B}"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66E3EE-E085-4907-9491-130ECBFE93A6}">
      <dsp:nvSpPr>
        <dsp:cNvPr id="0" name=""/>
        <dsp:cNvSpPr/>
      </dsp:nvSpPr>
      <dsp:spPr>
        <a:xfrm>
          <a:off x="0" y="1191933"/>
          <a:ext cx="10972800"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E2E6894-34AC-4CDC-9B23-2EB9D695190F}">
      <dsp:nvSpPr>
        <dsp:cNvPr id="0" name=""/>
        <dsp:cNvSpPr/>
      </dsp:nvSpPr>
      <dsp:spPr>
        <a:xfrm>
          <a:off x="548640" y="749133"/>
          <a:ext cx="7680960"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322" tIns="0" rIns="290322" bIns="0" numCol="1" spcCol="1270" anchor="ctr" anchorCtr="0">
          <a:noAutofit/>
        </a:bodyPr>
        <a:lstStyle/>
        <a:p>
          <a:pPr marL="0" lvl="0" indent="0" algn="l" defTabSz="1333500">
            <a:lnSpc>
              <a:spcPct val="90000"/>
            </a:lnSpc>
            <a:spcBef>
              <a:spcPct val="0"/>
            </a:spcBef>
            <a:spcAft>
              <a:spcPct val="35000"/>
            </a:spcAft>
            <a:buNone/>
          </a:pPr>
          <a:r>
            <a:rPr lang="es-CO" sz="3000" b="1" kern="1200" dirty="0">
              <a:solidFill>
                <a:schemeClr val="tx1"/>
              </a:solidFill>
            </a:rPr>
            <a:t>PRIMACIA DE LA REALIDAD.</a:t>
          </a:r>
        </a:p>
      </dsp:txBody>
      <dsp:txXfrm>
        <a:off x="591871" y="792364"/>
        <a:ext cx="7594498" cy="799138"/>
      </dsp:txXfrm>
    </dsp:sp>
    <dsp:sp modelId="{58A5A725-8412-412B-85F4-47FE92B0F30C}">
      <dsp:nvSpPr>
        <dsp:cNvPr id="0" name=""/>
        <dsp:cNvSpPr/>
      </dsp:nvSpPr>
      <dsp:spPr>
        <a:xfrm>
          <a:off x="0" y="2552733"/>
          <a:ext cx="10972800"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8DB1F9-3B66-4E9D-8629-07AEB934B01A}">
      <dsp:nvSpPr>
        <dsp:cNvPr id="0" name=""/>
        <dsp:cNvSpPr/>
      </dsp:nvSpPr>
      <dsp:spPr>
        <a:xfrm>
          <a:off x="548640" y="2109933"/>
          <a:ext cx="7680960"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322" tIns="0" rIns="290322" bIns="0" numCol="1" spcCol="1270" anchor="ctr" anchorCtr="0">
          <a:noAutofit/>
        </a:bodyPr>
        <a:lstStyle/>
        <a:p>
          <a:pPr marL="0" lvl="0" indent="0" algn="l" defTabSz="1333500">
            <a:lnSpc>
              <a:spcPct val="90000"/>
            </a:lnSpc>
            <a:spcBef>
              <a:spcPct val="0"/>
            </a:spcBef>
            <a:spcAft>
              <a:spcPct val="35000"/>
            </a:spcAft>
            <a:buNone/>
          </a:pPr>
          <a:r>
            <a:rPr lang="es-CO" sz="3000" b="1" kern="1200" dirty="0">
              <a:solidFill>
                <a:schemeClr val="tx1"/>
              </a:solidFill>
            </a:rPr>
            <a:t>DERECHO DE ASOCIACION SINDICAL.</a:t>
          </a:r>
        </a:p>
      </dsp:txBody>
      <dsp:txXfrm>
        <a:off x="591871" y="2153164"/>
        <a:ext cx="7594498" cy="799138"/>
      </dsp:txXfrm>
    </dsp:sp>
    <dsp:sp modelId="{3334AF89-62AE-4B8F-83F9-374B6A661849}">
      <dsp:nvSpPr>
        <dsp:cNvPr id="0" name=""/>
        <dsp:cNvSpPr/>
      </dsp:nvSpPr>
      <dsp:spPr>
        <a:xfrm>
          <a:off x="0" y="3913533"/>
          <a:ext cx="10972800"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1E0BCC2-51B9-498E-AD3D-5C9EB0F79D58}">
      <dsp:nvSpPr>
        <dsp:cNvPr id="0" name=""/>
        <dsp:cNvSpPr/>
      </dsp:nvSpPr>
      <dsp:spPr>
        <a:xfrm>
          <a:off x="548640" y="3470733"/>
          <a:ext cx="7680960"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322" tIns="0" rIns="290322" bIns="0" numCol="1" spcCol="1270" anchor="ctr" anchorCtr="0">
          <a:noAutofit/>
        </a:bodyPr>
        <a:lstStyle/>
        <a:p>
          <a:pPr marL="0" lvl="0" indent="0" algn="l" defTabSz="1333500">
            <a:lnSpc>
              <a:spcPct val="90000"/>
            </a:lnSpc>
            <a:spcBef>
              <a:spcPct val="0"/>
            </a:spcBef>
            <a:spcAft>
              <a:spcPct val="35000"/>
            </a:spcAft>
            <a:buNone/>
          </a:pPr>
          <a:r>
            <a:rPr lang="es-CO" sz="3000" b="1" kern="1200" dirty="0">
              <a:solidFill>
                <a:schemeClr val="tx1"/>
              </a:solidFill>
            </a:rPr>
            <a:t>DCHO. A LA INTIMIDAD LABORAL.</a:t>
          </a:r>
        </a:p>
        <a:p>
          <a:pPr marL="0" lvl="0" indent="0" algn="l" defTabSz="1333500">
            <a:lnSpc>
              <a:spcPct val="90000"/>
            </a:lnSpc>
            <a:spcBef>
              <a:spcPct val="0"/>
            </a:spcBef>
            <a:spcAft>
              <a:spcPct val="35000"/>
            </a:spcAft>
            <a:buNone/>
          </a:pPr>
          <a:r>
            <a:rPr lang="es-CO" sz="3000" b="1" kern="1200" dirty="0">
              <a:solidFill>
                <a:schemeClr val="tx1"/>
              </a:solidFill>
            </a:rPr>
            <a:t>GESTION PARTICIPATIVA EN LAS EMPRESAS.</a:t>
          </a:r>
        </a:p>
      </dsp:txBody>
      <dsp:txXfrm>
        <a:off x="591871" y="3513964"/>
        <a:ext cx="7594498" cy="79913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3AB892-76DA-43C8-8E1E-FC2736C09B44}">
      <dsp:nvSpPr>
        <dsp:cNvPr id="0" name=""/>
        <dsp:cNvSpPr/>
      </dsp:nvSpPr>
      <dsp:spPr>
        <a:xfrm>
          <a:off x="2009561" y="2916324"/>
          <a:ext cx="726981" cy="1385253"/>
        </a:xfrm>
        <a:custGeom>
          <a:avLst/>
          <a:gdLst/>
          <a:ahLst/>
          <a:cxnLst/>
          <a:rect l="0" t="0" r="0" b="0"/>
          <a:pathLst>
            <a:path>
              <a:moveTo>
                <a:pt x="0" y="0"/>
              </a:moveTo>
              <a:lnTo>
                <a:pt x="363490" y="0"/>
              </a:lnTo>
              <a:lnTo>
                <a:pt x="363490" y="1385253"/>
              </a:lnTo>
              <a:lnTo>
                <a:pt x="726981" y="138525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333941" y="3569840"/>
        <a:ext cx="78221" cy="78221"/>
      </dsp:txXfrm>
    </dsp:sp>
    <dsp:sp modelId="{C5F26056-8F25-4E39-824C-3D24CEBB423B}">
      <dsp:nvSpPr>
        <dsp:cNvPr id="0" name=""/>
        <dsp:cNvSpPr/>
      </dsp:nvSpPr>
      <dsp:spPr>
        <a:xfrm>
          <a:off x="2009561" y="2870604"/>
          <a:ext cx="726981" cy="91440"/>
        </a:xfrm>
        <a:custGeom>
          <a:avLst/>
          <a:gdLst/>
          <a:ahLst/>
          <a:cxnLst/>
          <a:rect l="0" t="0" r="0" b="0"/>
          <a:pathLst>
            <a:path>
              <a:moveTo>
                <a:pt x="0" y="45720"/>
              </a:moveTo>
              <a:lnTo>
                <a:pt x="726981"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354877" y="2898149"/>
        <a:ext cx="36349" cy="36349"/>
      </dsp:txXfrm>
    </dsp:sp>
    <dsp:sp modelId="{B8FE6674-E030-4BD5-BB4A-D9C592A0AE30}">
      <dsp:nvSpPr>
        <dsp:cNvPr id="0" name=""/>
        <dsp:cNvSpPr/>
      </dsp:nvSpPr>
      <dsp:spPr>
        <a:xfrm>
          <a:off x="2009561" y="1531070"/>
          <a:ext cx="726981" cy="1385253"/>
        </a:xfrm>
        <a:custGeom>
          <a:avLst/>
          <a:gdLst/>
          <a:ahLst/>
          <a:cxnLst/>
          <a:rect l="0" t="0" r="0" b="0"/>
          <a:pathLst>
            <a:path>
              <a:moveTo>
                <a:pt x="0" y="1385253"/>
              </a:moveTo>
              <a:lnTo>
                <a:pt x="363490" y="1385253"/>
              </a:lnTo>
              <a:lnTo>
                <a:pt x="363490" y="0"/>
              </a:lnTo>
              <a:lnTo>
                <a:pt x="726981"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O" sz="500" kern="1200"/>
        </a:p>
      </dsp:txBody>
      <dsp:txXfrm>
        <a:off x="2333941" y="2184586"/>
        <a:ext cx="78221" cy="78221"/>
      </dsp:txXfrm>
    </dsp:sp>
    <dsp:sp modelId="{F218D956-B437-4A98-AB77-513A2FFE7A59}">
      <dsp:nvSpPr>
        <dsp:cNvPr id="0" name=""/>
        <dsp:cNvSpPr/>
      </dsp:nvSpPr>
      <dsp:spPr>
        <a:xfrm rot="16200000">
          <a:off x="-1460863" y="2362222"/>
          <a:ext cx="5832648" cy="11082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marL="0" lvl="0" indent="0" algn="ctr" defTabSz="2889250">
            <a:lnSpc>
              <a:spcPct val="90000"/>
            </a:lnSpc>
            <a:spcBef>
              <a:spcPct val="0"/>
            </a:spcBef>
            <a:spcAft>
              <a:spcPct val="35000"/>
            </a:spcAft>
            <a:buNone/>
          </a:pPr>
          <a:r>
            <a:rPr lang="es-CO" sz="6500" b="1" kern="1200" dirty="0">
              <a:solidFill>
                <a:schemeClr val="tx1"/>
              </a:solidFill>
            </a:rPr>
            <a:t>TRABAJADOR</a:t>
          </a:r>
        </a:p>
      </dsp:txBody>
      <dsp:txXfrm>
        <a:off x="-1460863" y="2362222"/>
        <a:ext cx="5832648" cy="1108203"/>
      </dsp:txXfrm>
    </dsp:sp>
    <dsp:sp modelId="{2E097C83-1A84-447A-90B9-5981A0686B3A}">
      <dsp:nvSpPr>
        <dsp:cNvPr id="0" name=""/>
        <dsp:cNvSpPr/>
      </dsp:nvSpPr>
      <dsp:spPr>
        <a:xfrm>
          <a:off x="2736543" y="976968"/>
          <a:ext cx="3634906" cy="11082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CO" sz="2000" b="1" kern="1200" dirty="0">
              <a:solidFill>
                <a:schemeClr val="tx1"/>
              </a:solidFill>
            </a:rPr>
            <a:t>PARTE DEBIL DE LA RELACION JURIDICA.</a:t>
          </a:r>
        </a:p>
      </dsp:txBody>
      <dsp:txXfrm>
        <a:off x="2736543" y="976968"/>
        <a:ext cx="3634906" cy="1108203"/>
      </dsp:txXfrm>
    </dsp:sp>
    <dsp:sp modelId="{893BF91E-C76D-45CC-A505-005C050B271B}">
      <dsp:nvSpPr>
        <dsp:cNvPr id="0" name=""/>
        <dsp:cNvSpPr/>
      </dsp:nvSpPr>
      <dsp:spPr>
        <a:xfrm>
          <a:off x="2736543" y="2362222"/>
          <a:ext cx="3634906" cy="11082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CO" sz="2000" b="1" kern="1200" dirty="0">
              <a:solidFill>
                <a:schemeClr val="tx1"/>
              </a:solidFill>
            </a:rPr>
            <a:t>AJENO A LAS ESTRATEGIAS EMPRESARIALES.</a:t>
          </a:r>
        </a:p>
      </dsp:txBody>
      <dsp:txXfrm>
        <a:off x="2736543" y="2362222"/>
        <a:ext cx="3634906" cy="1108203"/>
      </dsp:txXfrm>
    </dsp:sp>
    <dsp:sp modelId="{3F53C399-D97E-4F45-85F3-A1E7DFE100A4}">
      <dsp:nvSpPr>
        <dsp:cNvPr id="0" name=""/>
        <dsp:cNvSpPr/>
      </dsp:nvSpPr>
      <dsp:spPr>
        <a:xfrm>
          <a:off x="2736543" y="3747476"/>
          <a:ext cx="3634906" cy="110820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CO" sz="2000" b="1" kern="1200" dirty="0">
              <a:solidFill>
                <a:schemeClr val="tx1"/>
              </a:solidFill>
            </a:rPr>
            <a:t>SISTEMA DE PROTECCION FRENTE A LAS MODIFICACIONES DE SUS CONDICIONES DE TRABAJO.</a:t>
          </a:r>
        </a:p>
      </dsp:txBody>
      <dsp:txXfrm>
        <a:off x="2736543" y="3747476"/>
        <a:ext cx="3634906" cy="110820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2FB03-6FE1-4CF1-9E3F-95881E331CDB}">
      <dsp:nvSpPr>
        <dsp:cNvPr id="0" name=""/>
        <dsp:cNvSpPr/>
      </dsp:nvSpPr>
      <dsp:spPr>
        <a:xfrm>
          <a:off x="5075240" y="3255877"/>
          <a:ext cx="3232339" cy="3232339"/>
        </a:xfrm>
        <a:prstGeom prst="gear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CO" sz="2100" b="1" kern="1200" dirty="0">
              <a:solidFill>
                <a:schemeClr val="tx1"/>
              </a:solidFill>
            </a:rPr>
            <a:t>ARTICULAR MECANISMOS QUE GARANTICEN COEXISTENCIA.</a:t>
          </a:r>
        </a:p>
      </dsp:txBody>
      <dsp:txXfrm>
        <a:off x="5725084" y="4013037"/>
        <a:ext cx="1932651" cy="1661489"/>
      </dsp:txXfrm>
    </dsp:sp>
    <dsp:sp modelId="{D82A4FBE-63AB-48A7-A8BC-F8C32646D1EA}">
      <dsp:nvSpPr>
        <dsp:cNvPr id="0" name=""/>
        <dsp:cNvSpPr/>
      </dsp:nvSpPr>
      <dsp:spPr>
        <a:xfrm>
          <a:off x="1486674" y="2987511"/>
          <a:ext cx="3841922" cy="2350792"/>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CO" sz="2100" b="1" kern="1200" dirty="0">
              <a:solidFill>
                <a:schemeClr val="tx1"/>
              </a:solidFill>
            </a:rPr>
            <a:t>LIBERTAD DE EMPRESA</a:t>
          </a:r>
        </a:p>
      </dsp:txBody>
      <dsp:txXfrm>
        <a:off x="2295246" y="3582907"/>
        <a:ext cx="2224778" cy="1160000"/>
      </dsp:txXfrm>
    </dsp:sp>
    <dsp:sp modelId="{8F830BCA-53EB-4A00-BF88-99459E77245C}">
      <dsp:nvSpPr>
        <dsp:cNvPr id="0" name=""/>
        <dsp:cNvSpPr/>
      </dsp:nvSpPr>
      <dsp:spPr>
        <a:xfrm rot="20700000">
          <a:off x="3466317" y="-105752"/>
          <a:ext cx="4466249" cy="4254929"/>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CO" sz="2100" b="1" kern="1200" dirty="0">
              <a:solidFill>
                <a:schemeClr val="tx1"/>
              </a:solidFill>
            </a:rPr>
            <a:t>TUTELA DE LOS TRABAJADORES</a:t>
          </a:r>
        </a:p>
      </dsp:txBody>
      <dsp:txXfrm rot="-20700000">
        <a:off x="4458430" y="814943"/>
        <a:ext cx="2482022" cy="2413535"/>
      </dsp:txXfrm>
    </dsp:sp>
    <dsp:sp modelId="{DB3657FB-8724-4A6D-A2DE-C962D108DC0E}">
      <dsp:nvSpPr>
        <dsp:cNvPr id="0" name=""/>
        <dsp:cNvSpPr/>
      </dsp:nvSpPr>
      <dsp:spPr>
        <a:xfrm>
          <a:off x="4845590" y="2757301"/>
          <a:ext cx="4137393" cy="4137393"/>
        </a:xfrm>
        <a:prstGeom prst="circularArrow">
          <a:avLst>
            <a:gd name="adj1" fmla="val 4687"/>
            <a:gd name="adj2" fmla="val 299029"/>
            <a:gd name="adj3" fmla="val 2545689"/>
            <a:gd name="adj4" fmla="val 1579908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92CE845-05C1-4CFC-BF7A-8D0478C46557}">
      <dsp:nvSpPr>
        <dsp:cNvPr id="0" name=""/>
        <dsp:cNvSpPr/>
      </dsp:nvSpPr>
      <dsp:spPr>
        <a:xfrm>
          <a:off x="2778286" y="1964507"/>
          <a:ext cx="3006075" cy="3006075"/>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FDA02C-CCE8-4081-9DA1-DFE0BB1D810A}">
      <dsp:nvSpPr>
        <dsp:cNvPr id="0" name=""/>
        <dsp:cNvSpPr/>
      </dsp:nvSpPr>
      <dsp:spPr>
        <a:xfrm>
          <a:off x="3978514" y="358333"/>
          <a:ext cx="3241154" cy="3241154"/>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52A72A-A967-4FBD-B51B-EBDD461D4B28}">
      <dsp:nvSpPr>
        <dsp:cNvPr id="0" name=""/>
        <dsp:cNvSpPr/>
      </dsp:nvSpPr>
      <dsp:spPr>
        <a:xfrm rot="16200000">
          <a:off x="1020" y="203276"/>
          <a:ext cx="5398419" cy="5398419"/>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704" tIns="298704" rIns="298704" bIns="298704" numCol="1" spcCol="1270" anchor="ctr" anchorCtr="0">
          <a:noAutofit/>
        </a:bodyPr>
        <a:lstStyle/>
        <a:p>
          <a:pPr marL="0" lvl="0" indent="0" algn="ctr" defTabSz="1866900">
            <a:lnSpc>
              <a:spcPct val="90000"/>
            </a:lnSpc>
            <a:spcBef>
              <a:spcPct val="0"/>
            </a:spcBef>
            <a:spcAft>
              <a:spcPct val="35000"/>
            </a:spcAft>
            <a:buNone/>
          </a:pPr>
          <a:r>
            <a:rPr lang="es-CO" sz="4200" b="1" kern="1200" dirty="0">
              <a:solidFill>
                <a:schemeClr val="tx1"/>
              </a:solidFill>
            </a:rPr>
            <a:t>REGULAN LAS ACTUACIONES EMPRESARIALES.</a:t>
          </a:r>
        </a:p>
      </dsp:txBody>
      <dsp:txXfrm rot="5400000">
        <a:off x="1021" y="1552880"/>
        <a:ext cx="4453696" cy="2699209"/>
      </dsp:txXfrm>
    </dsp:sp>
    <dsp:sp modelId="{50AD2520-4EE1-4EAB-83A1-8D8CCB0304CF}">
      <dsp:nvSpPr>
        <dsp:cNvPr id="0" name=""/>
        <dsp:cNvSpPr/>
      </dsp:nvSpPr>
      <dsp:spPr>
        <a:xfrm rot="5400000">
          <a:off x="5689791" y="203276"/>
          <a:ext cx="5398419" cy="5398419"/>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704" tIns="298704" rIns="298704" bIns="298704" numCol="1" spcCol="1270" anchor="ctr" anchorCtr="0">
          <a:noAutofit/>
        </a:bodyPr>
        <a:lstStyle/>
        <a:p>
          <a:pPr marL="0" lvl="0" indent="0" algn="ctr" defTabSz="1866900">
            <a:lnSpc>
              <a:spcPct val="90000"/>
            </a:lnSpc>
            <a:spcBef>
              <a:spcPct val="0"/>
            </a:spcBef>
            <a:spcAft>
              <a:spcPct val="35000"/>
            </a:spcAft>
            <a:buNone/>
          </a:pPr>
          <a:r>
            <a:rPr lang="es-CO" sz="4200" b="1" kern="1200" dirty="0">
              <a:solidFill>
                <a:schemeClr val="tx1"/>
              </a:solidFill>
            </a:rPr>
            <a:t>REGULAN LAS RELACIONES DE TRABAJO.</a:t>
          </a:r>
        </a:p>
      </dsp:txBody>
      <dsp:txXfrm rot="-5400000">
        <a:off x="6634515" y="1552881"/>
        <a:ext cx="4453696" cy="269920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C3F0D-956E-4277-82FD-CB90BB9E3EE1}">
      <dsp:nvSpPr>
        <dsp:cNvPr id="0" name=""/>
        <dsp:cNvSpPr/>
      </dsp:nvSpPr>
      <dsp:spPr>
        <a:xfrm>
          <a:off x="0" y="698342"/>
          <a:ext cx="11663603" cy="1108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8625480-B614-4E9C-B289-9F05DF78FE85}">
      <dsp:nvSpPr>
        <dsp:cNvPr id="0" name=""/>
        <dsp:cNvSpPr/>
      </dsp:nvSpPr>
      <dsp:spPr>
        <a:xfrm>
          <a:off x="583180" y="48902"/>
          <a:ext cx="8164522" cy="1298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8600" tIns="0" rIns="308600" bIns="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DOS ELEMENTOS ESENCIALES ANTAGONICOS: CAPITAL Y TRABAJO.</a:t>
          </a:r>
        </a:p>
      </dsp:txBody>
      <dsp:txXfrm>
        <a:off x="646586" y="112308"/>
        <a:ext cx="8037710" cy="1172068"/>
      </dsp:txXfrm>
    </dsp:sp>
    <dsp:sp modelId="{39CE77E4-6EB9-4CE8-A2AE-206F0D50AD90}">
      <dsp:nvSpPr>
        <dsp:cNvPr id="0" name=""/>
        <dsp:cNvSpPr/>
      </dsp:nvSpPr>
      <dsp:spPr>
        <a:xfrm>
          <a:off x="0" y="2694182"/>
          <a:ext cx="11663603" cy="1108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A6A4CC8-3F16-45E0-9DC9-67F4552FC1A7}">
      <dsp:nvSpPr>
        <dsp:cNvPr id="0" name=""/>
        <dsp:cNvSpPr/>
      </dsp:nvSpPr>
      <dsp:spPr>
        <a:xfrm>
          <a:off x="583180" y="2044742"/>
          <a:ext cx="8164522" cy="1298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8600" tIns="0" rIns="308600" bIns="0" numCol="1" spcCol="1270" anchor="ctr" anchorCtr="0">
          <a:noAutofit/>
        </a:bodyPr>
        <a:lstStyle/>
        <a:p>
          <a:pPr marL="0" lvl="0" indent="0" algn="ctr" defTabSz="1066800">
            <a:lnSpc>
              <a:spcPct val="90000"/>
            </a:lnSpc>
            <a:spcBef>
              <a:spcPct val="0"/>
            </a:spcBef>
            <a:spcAft>
              <a:spcPct val="35000"/>
            </a:spcAft>
            <a:buNone/>
          </a:pPr>
          <a:r>
            <a:rPr lang="es-CO" sz="2400" b="1" kern="1200" dirty="0"/>
            <a:t>PODER CONTRACTUAL DEL EMPRESARIO: DETERMINACION UILTAERAL DE LAS CONDICIONES DE TRABAJO.</a:t>
          </a:r>
        </a:p>
      </dsp:txBody>
      <dsp:txXfrm>
        <a:off x="646586" y="2108148"/>
        <a:ext cx="8037710" cy="1172068"/>
      </dsp:txXfrm>
    </dsp:sp>
    <dsp:sp modelId="{3798AE96-F075-4E33-883C-74A154FE6F51}">
      <dsp:nvSpPr>
        <dsp:cNvPr id="0" name=""/>
        <dsp:cNvSpPr/>
      </dsp:nvSpPr>
      <dsp:spPr>
        <a:xfrm>
          <a:off x="0" y="4690022"/>
          <a:ext cx="11663603" cy="1108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EEFB5C9-FFA3-4342-BB53-69DD94436CEA}">
      <dsp:nvSpPr>
        <dsp:cNvPr id="0" name=""/>
        <dsp:cNvSpPr/>
      </dsp:nvSpPr>
      <dsp:spPr>
        <a:xfrm>
          <a:off x="583180" y="4040582"/>
          <a:ext cx="8164522" cy="1298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8600" tIns="0" rIns="308600" bIns="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UNILATERALIDAD EMRESARIAL Y DISCRECIONALIDAD DE LAS DECISIONES EMPRESARIALES.</a:t>
          </a:r>
        </a:p>
        <a:p>
          <a:pPr marL="0" lvl="0" indent="0" algn="ctr" defTabSz="1066800">
            <a:lnSpc>
              <a:spcPct val="90000"/>
            </a:lnSpc>
            <a:spcBef>
              <a:spcPct val="0"/>
            </a:spcBef>
            <a:spcAft>
              <a:spcPct val="35000"/>
            </a:spcAft>
            <a:buNone/>
          </a:pPr>
          <a:r>
            <a:rPr lang="es-CO" sz="2400" b="1" kern="1200" dirty="0">
              <a:solidFill>
                <a:schemeClr val="tx1"/>
              </a:solidFill>
            </a:rPr>
            <a:t>DESLEGITIMACION DE LOS SINDICATOS.</a:t>
          </a:r>
        </a:p>
      </dsp:txBody>
      <dsp:txXfrm>
        <a:off x="646586" y="4103988"/>
        <a:ext cx="8037710" cy="117206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8BB01B-2559-4D03-9B3F-B536E808C16B}">
      <dsp:nvSpPr>
        <dsp:cNvPr id="0" name=""/>
        <dsp:cNvSpPr/>
      </dsp:nvSpPr>
      <dsp:spPr>
        <a:xfrm>
          <a:off x="0" y="0"/>
          <a:ext cx="1152128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9905D66-278E-40FC-9DFB-D9088E984A19}">
      <dsp:nvSpPr>
        <dsp:cNvPr id="0" name=""/>
        <dsp:cNvSpPr/>
      </dsp:nvSpPr>
      <dsp:spPr>
        <a:xfrm>
          <a:off x="0" y="0"/>
          <a:ext cx="2850833" cy="64087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270" wrap="square" lIns="137160" tIns="137160" rIns="137160" bIns="137160" numCol="1" spcCol="1270" anchor="t" anchorCtr="0">
          <a:noAutofit/>
        </a:bodyPr>
        <a:lstStyle/>
        <a:p>
          <a:pPr marL="0" lvl="0" indent="0" algn="ctr" defTabSz="1600200">
            <a:lnSpc>
              <a:spcPct val="90000"/>
            </a:lnSpc>
            <a:spcBef>
              <a:spcPct val="0"/>
            </a:spcBef>
            <a:spcAft>
              <a:spcPct val="35000"/>
            </a:spcAft>
            <a:buNone/>
          </a:pPr>
          <a:r>
            <a:rPr lang="es-CO" sz="3600" b="1" kern="1200" dirty="0"/>
            <a:t>RAZONES OBJETIVAS DE ESA DEMANDA O MODIFICACION AL DERECHO LABORAL TRADICIONAL:</a:t>
          </a:r>
        </a:p>
      </dsp:txBody>
      <dsp:txXfrm>
        <a:off x="0" y="0"/>
        <a:ext cx="2850833" cy="6408712"/>
      </dsp:txXfrm>
    </dsp:sp>
    <dsp:sp modelId="{51EF73A9-C295-4B1B-881C-121A8A000539}">
      <dsp:nvSpPr>
        <dsp:cNvPr id="0" name=""/>
        <dsp:cNvSpPr/>
      </dsp:nvSpPr>
      <dsp:spPr>
        <a:xfrm>
          <a:off x="3013188" y="100136"/>
          <a:ext cx="8496606" cy="2002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ctr" defTabSz="1422400">
            <a:lnSpc>
              <a:spcPct val="90000"/>
            </a:lnSpc>
            <a:spcBef>
              <a:spcPct val="0"/>
            </a:spcBef>
            <a:spcAft>
              <a:spcPct val="35000"/>
            </a:spcAft>
            <a:buNone/>
          </a:pPr>
          <a:r>
            <a:rPr lang="es-CO" sz="3200" b="1" kern="1200" dirty="0"/>
            <a:t>LAS EXIGENCIAS DE LA GLOBALIZACION.</a:t>
          </a:r>
        </a:p>
      </dsp:txBody>
      <dsp:txXfrm>
        <a:off x="3013188" y="100136"/>
        <a:ext cx="8496606" cy="2002722"/>
      </dsp:txXfrm>
    </dsp:sp>
    <dsp:sp modelId="{16BFDCD5-9BA0-4DE3-BF52-2F945648B160}">
      <dsp:nvSpPr>
        <dsp:cNvPr id="0" name=""/>
        <dsp:cNvSpPr/>
      </dsp:nvSpPr>
      <dsp:spPr>
        <a:xfrm>
          <a:off x="2850833" y="2102858"/>
          <a:ext cx="8658962"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EB0D948-41BB-4B96-AB4C-4DFD6990C995}">
      <dsp:nvSpPr>
        <dsp:cNvPr id="0" name=""/>
        <dsp:cNvSpPr/>
      </dsp:nvSpPr>
      <dsp:spPr>
        <a:xfrm>
          <a:off x="3013188" y="2202994"/>
          <a:ext cx="8496606" cy="2002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ctr" defTabSz="1422400">
            <a:lnSpc>
              <a:spcPct val="90000"/>
            </a:lnSpc>
            <a:spcBef>
              <a:spcPct val="0"/>
            </a:spcBef>
            <a:spcAft>
              <a:spcPct val="35000"/>
            </a:spcAft>
            <a:buNone/>
          </a:pPr>
          <a:r>
            <a:rPr lang="es-CO" sz="3200" b="1" kern="1200" dirty="0"/>
            <a:t>LA EXISTENCIA DE NUEVOS PROCESOS PRODUCTIVOS.</a:t>
          </a:r>
        </a:p>
      </dsp:txBody>
      <dsp:txXfrm>
        <a:off x="3013188" y="2202994"/>
        <a:ext cx="8496606" cy="2002722"/>
      </dsp:txXfrm>
    </dsp:sp>
    <dsp:sp modelId="{938D4F22-4A5C-42F6-8689-89183BF9C51B}">
      <dsp:nvSpPr>
        <dsp:cNvPr id="0" name=""/>
        <dsp:cNvSpPr/>
      </dsp:nvSpPr>
      <dsp:spPr>
        <a:xfrm>
          <a:off x="2850833" y="4205717"/>
          <a:ext cx="8658962"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FBF4894-083E-4906-9671-20717999DFB2}">
      <dsp:nvSpPr>
        <dsp:cNvPr id="0" name=""/>
        <dsp:cNvSpPr/>
      </dsp:nvSpPr>
      <dsp:spPr>
        <a:xfrm>
          <a:off x="3013188" y="4305853"/>
          <a:ext cx="8496606" cy="2002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s-CO" sz="3200" b="1" kern="1200" dirty="0"/>
            <a:t>LA NUEVA REALIDAD DE LA CLASE TRABAJADORA.</a:t>
          </a:r>
        </a:p>
      </dsp:txBody>
      <dsp:txXfrm>
        <a:off x="3013188" y="4305853"/>
        <a:ext cx="8496606" cy="2002722"/>
      </dsp:txXfrm>
    </dsp:sp>
    <dsp:sp modelId="{9D934F96-9D31-43BD-A093-6021B365B06E}">
      <dsp:nvSpPr>
        <dsp:cNvPr id="0" name=""/>
        <dsp:cNvSpPr/>
      </dsp:nvSpPr>
      <dsp:spPr>
        <a:xfrm>
          <a:off x="2850833" y="6308575"/>
          <a:ext cx="8658962"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A02FEB-2F78-471F-9DA7-30D5B6FD8118}">
      <dsp:nvSpPr>
        <dsp:cNvPr id="0" name=""/>
        <dsp:cNvSpPr/>
      </dsp:nvSpPr>
      <dsp:spPr>
        <a:xfrm>
          <a:off x="0" y="561677"/>
          <a:ext cx="7200800" cy="932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F65AF2-653F-4068-A33D-77BEBD817615}">
      <dsp:nvSpPr>
        <dsp:cNvPr id="0" name=""/>
        <dsp:cNvSpPr/>
      </dsp:nvSpPr>
      <dsp:spPr>
        <a:xfrm>
          <a:off x="360040" y="15557"/>
          <a:ext cx="5040560" cy="10922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21" tIns="0" rIns="190521" bIns="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MAYOR FACILIDAD DE COMERCIAR INTERNACIONALMENTE.</a:t>
          </a:r>
        </a:p>
      </dsp:txBody>
      <dsp:txXfrm>
        <a:off x="413359" y="68876"/>
        <a:ext cx="4933922" cy="985602"/>
      </dsp:txXfrm>
    </dsp:sp>
    <dsp:sp modelId="{CF945DFE-6038-4419-96F0-135622611967}">
      <dsp:nvSpPr>
        <dsp:cNvPr id="0" name=""/>
        <dsp:cNvSpPr/>
      </dsp:nvSpPr>
      <dsp:spPr>
        <a:xfrm>
          <a:off x="0" y="2790978"/>
          <a:ext cx="7200800" cy="932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2AC2DE2-8274-4D9A-ABDD-C95656E95702}">
      <dsp:nvSpPr>
        <dsp:cNvPr id="0" name=""/>
        <dsp:cNvSpPr/>
      </dsp:nvSpPr>
      <dsp:spPr>
        <a:xfrm>
          <a:off x="360040" y="1693877"/>
          <a:ext cx="5184568" cy="16432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21" tIns="0" rIns="190521" bIns="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LA MAYOR COMUNICACIÓN DE MERCADOS Y LA FACILIDAD DE CIRCULACION DE CAPITALES.</a:t>
          </a:r>
        </a:p>
      </dsp:txBody>
      <dsp:txXfrm>
        <a:off x="440255" y="1774092"/>
        <a:ext cx="5024138" cy="1482790"/>
      </dsp:txXfrm>
    </dsp:sp>
    <dsp:sp modelId="{FCA34765-04CC-4AF8-AF8E-B5C041F1D2A7}">
      <dsp:nvSpPr>
        <dsp:cNvPr id="0" name=""/>
        <dsp:cNvSpPr/>
      </dsp:nvSpPr>
      <dsp:spPr>
        <a:xfrm>
          <a:off x="0" y="4469298"/>
          <a:ext cx="7200800" cy="932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2500F9-77F4-432C-9048-B6246C3E29C8}">
      <dsp:nvSpPr>
        <dsp:cNvPr id="0" name=""/>
        <dsp:cNvSpPr/>
      </dsp:nvSpPr>
      <dsp:spPr>
        <a:xfrm>
          <a:off x="360040" y="3923178"/>
          <a:ext cx="5040560" cy="10922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21" tIns="0" rIns="190521" bIns="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CONSIGUIENTE CRECIMIENTO DE OPERACIONES ESPECULATIVAS.</a:t>
          </a:r>
        </a:p>
      </dsp:txBody>
      <dsp:txXfrm>
        <a:off x="413359" y="3976497"/>
        <a:ext cx="4933922" cy="98560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8040BD-1F38-488A-8C08-6595F0D35514}">
      <dsp:nvSpPr>
        <dsp:cNvPr id="0" name=""/>
        <dsp:cNvSpPr/>
      </dsp:nvSpPr>
      <dsp:spPr>
        <a:xfrm rot="5400000">
          <a:off x="949042" y="1830350"/>
          <a:ext cx="1618787" cy="1842932"/>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37D850-AB86-48DF-9B36-FB97E7A424CD}">
      <dsp:nvSpPr>
        <dsp:cNvPr id="0" name=""/>
        <dsp:cNvSpPr/>
      </dsp:nvSpPr>
      <dsp:spPr>
        <a:xfrm>
          <a:off x="143773" y="35892"/>
          <a:ext cx="3477863" cy="1907471"/>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t>COMPETITIVIDAD.</a:t>
          </a:r>
        </a:p>
      </dsp:txBody>
      <dsp:txXfrm>
        <a:off x="236905" y="129024"/>
        <a:ext cx="3291599" cy="1721207"/>
      </dsp:txXfrm>
    </dsp:sp>
    <dsp:sp modelId="{5493161F-D814-4721-91C1-AA914F563CB4}">
      <dsp:nvSpPr>
        <dsp:cNvPr id="0" name=""/>
        <dsp:cNvSpPr/>
      </dsp:nvSpPr>
      <dsp:spPr>
        <a:xfrm>
          <a:off x="4477100" y="216024"/>
          <a:ext cx="4498749" cy="1541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228600" lvl="1" indent="-228600" algn="l" defTabSz="977900">
            <a:lnSpc>
              <a:spcPct val="90000"/>
            </a:lnSpc>
            <a:spcBef>
              <a:spcPct val="0"/>
            </a:spcBef>
            <a:spcAft>
              <a:spcPct val="15000"/>
            </a:spcAft>
            <a:buChar char="•"/>
          </a:pPr>
          <a:r>
            <a:rPr lang="es-CO" sz="2200" b="1" kern="1200" dirty="0">
              <a:solidFill>
                <a:schemeClr val="tx1"/>
              </a:solidFill>
            </a:rPr>
            <a:t>EN TÉRMINOS INTERNACIONALES SE ACRECIENTA Y TAMBIÉN SE PLANTEA EN TÉRMINOS DE LOCALIZACIÓN EMPRESARIAL.</a:t>
          </a:r>
          <a:r>
            <a:rPr lang="es-CO" sz="2200" kern="1200" dirty="0"/>
            <a:t> </a:t>
          </a:r>
        </a:p>
      </dsp:txBody>
      <dsp:txXfrm>
        <a:off x="4477100" y="216024"/>
        <a:ext cx="4498749" cy="1541702"/>
      </dsp:txXfrm>
    </dsp:sp>
    <dsp:sp modelId="{3D0A07F4-EE14-4C4D-B8D9-4D5087A125C3}">
      <dsp:nvSpPr>
        <dsp:cNvPr id="0" name=""/>
        <dsp:cNvSpPr/>
      </dsp:nvSpPr>
      <dsp:spPr>
        <a:xfrm rot="5400000">
          <a:off x="3616733" y="3973070"/>
          <a:ext cx="1618787" cy="1842932"/>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68B0A1-BB93-42AB-9EFA-DFBE12B6351E}">
      <dsp:nvSpPr>
        <dsp:cNvPr id="0" name=""/>
        <dsp:cNvSpPr/>
      </dsp:nvSpPr>
      <dsp:spPr>
        <a:xfrm>
          <a:off x="3187853" y="2178612"/>
          <a:ext cx="2725085" cy="1907471"/>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t>EFECTOS LABORALES.</a:t>
          </a:r>
        </a:p>
      </dsp:txBody>
      <dsp:txXfrm>
        <a:off x="3280985" y="2271744"/>
        <a:ext cx="2538821" cy="1721207"/>
      </dsp:txXfrm>
    </dsp:sp>
    <dsp:sp modelId="{4AA176B2-75E7-4D7A-9C44-A3E5EE0E2F45}">
      <dsp:nvSpPr>
        <dsp:cNvPr id="0" name=""/>
        <dsp:cNvSpPr/>
      </dsp:nvSpPr>
      <dsp:spPr>
        <a:xfrm>
          <a:off x="6153450" y="2376266"/>
          <a:ext cx="5362847" cy="15841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s-CO" sz="1800" b="1" kern="1200" dirty="0">
              <a:solidFill>
                <a:schemeClr val="tx1"/>
              </a:solidFill>
            </a:rPr>
            <a:t>SE ACRECIENTA ASÍ LA POSIBILIDAD DE DUMPING SOCIAL Y, POR ELLO, SE DEFIENDE LA IMPOSIBILIDAD DE LEGISLACIONES LABORALES MUY DIFERENCIADAS.</a:t>
          </a:r>
          <a:r>
            <a:rPr lang="es-CO" sz="1600" kern="1200" dirty="0"/>
            <a:t> </a:t>
          </a:r>
          <a:endParaRPr lang="es-CO" sz="1200" kern="1200" dirty="0"/>
        </a:p>
      </dsp:txBody>
      <dsp:txXfrm>
        <a:off x="6153450" y="2376266"/>
        <a:ext cx="5362847" cy="1584176"/>
      </dsp:txXfrm>
    </dsp:sp>
    <dsp:sp modelId="{39B318FA-E05F-4FCB-A164-C61E0C2C3891}">
      <dsp:nvSpPr>
        <dsp:cNvPr id="0" name=""/>
        <dsp:cNvSpPr/>
      </dsp:nvSpPr>
      <dsp:spPr>
        <a:xfrm>
          <a:off x="5796655" y="4320473"/>
          <a:ext cx="3314112" cy="1907471"/>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t>UTILIZACION DE LA GLOBALIZACION</a:t>
          </a:r>
        </a:p>
      </dsp:txBody>
      <dsp:txXfrm>
        <a:off x="5889787" y="4413605"/>
        <a:ext cx="3127848" cy="1721207"/>
      </dsp:txXfrm>
    </dsp:sp>
    <dsp:sp modelId="{0EA9CE9D-ABE9-415E-9727-199F9FCBE6C0}">
      <dsp:nvSpPr>
        <dsp:cNvPr id="0" name=""/>
        <dsp:cNvSpPr/>
      </dsp:nvSpPr>
      <dsp:spPr>
        <a:xfrm>
          <a:off x="9179291" y="4536507"/>
          <a:ext cx="2413996" cy="1541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s-CO" sz="2000" b="1" kern="1200" dirty="0">
              <a:solidFill>
                <a:schemeClr val="tx1"/>
              </a:solidFill>
            </a:rPr>
            <a:t>SENTIDO BIDIRECCIONAL.</a:t>
          </a:r>
        </a:p>
      </dsp:txBody>
      <dsp:txXfrm>
        <a:off x="9179291" y="4536507"/>
        <a:ext cx="2413996" cy="154170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FDB80C-E849-4A50-B3A5-12905C1074F1}">
      <dsp:nvSpPr>
        <dsp:cNvPr id="0" name=""/>
        <dsp:cNvSpPr/>
      </dsp:nvSpPr>
      <dsp:spPr>
        <a:xfrm>
          <a:off x="-154683" y="-71672"/>
          <a:ext cx="9907684" cy="158786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CO" sz="2000" kern="1200" dirty="0"/>
            <a:t> </a:t>
          </a:r>
          <a:r>
            <a:rPr lang="es-CO" sz="2400" b="1" kern="1200" dirty="0">
              <a:solidFill>
                <a:schemeClr val="tx1"/>
              </a:solidFill>
            </a:rPr>
            <a:t>ENLAZANDO CON LAS EXIGENCIAS DE LA PRODUCTIVIDAD SE SOSTIENE LA NECESIDAD DE EMPRESAS MÁS FLEXIBLES, MÁS DESCENTRALIZADAS, MÁS ADAPTABLES A LOS CONSTANTES CAMBIOS EN LA DEMANDA Y EN LOS AVANCES TECNOLÓGICOS. </a:t>
          </a:r>
        </a:p>
      </dsp:txBody>
      <dsp:txXfrm>
        <a:off x="-108176" y="-25165"/>
        <a:ext cx="8194251" cy="1494853"/>
      </dsp:txXfrm>
    </dsp:sp>
    <dsp:sp modelId="{8CE563E1-DC06-4BD5-A5E5-5F420C90779E}">
      <dsp:nvSpPr>
        <dsp:cNvPr id="0" name=""/>
        <dsp:cNvSpPr/>
      </dsp:nvSpPr>
      <dsp:spPr>
        <a:xfrm>
          <a:off x="719523" y="1780839"/>
          <a:ext cx="9907684" cy="158786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CO" sz="2100" kern="1200" dirty="0"/>
            <a:t> </a:t>
          </a:r>
          <a:r>
            <a:rPr lang="es-CO" sz="2100" b="1" kern="1200" dirty="0"/>
            <a:t>SE SOSTIENE ASÍ QUE EL DERECHO DEL TRABAJO CLÁSICO PUEDE SEGUIR SIENDO VÁLIDO EN CIERTAS UNIDADES PRODUCTIVAS: LAS GRANDES FABRICAS, PERO NO EN LOS NUEVOS PROCESOS PRODUCTIVOS.</a:t>
          </a:r>
        </a:p>
      </dsp:txBody>
      <dsp:txXfrm>
        <a:off x="766030" y="1827346"/>
        <a:ext cx="7908348" cy="1494853"/>
      </dsp:txXfrm>
    </dsp:sp>
    <dsp:sp modelId="{6BF2E6B2-9814-4227-ACD3-2EA16EDB951B}">
      <dsp:nvSpPr>
        <dsp:cNvPr id="0" name=""/>
        <dsp:cNvSpPr/>
      </dsp:nvSpPr>
      <dsp:spPr>
        <a:xfrm>
          <a:off x="1284363" y="3490007"/>
          <a:ext cx="10526419" cy="1874557"/>
        </a:xfrm>
        <a:prstGeom prst="roundRect">
          <a:avLst>
            <a:gd name="adj" fmla="val 1000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s-CO" sz="2100" b="1" kern="1200" dirty="0">
              <a:solidFill>
                <a:schemeClr val="tx1"/>
              </a:solidFill>
            </a:rPr>
            <a:t>EN ESTAS NUEVAS EMPRESAS MÁS FLEXIBLES, MÁS DESCENTRALIZADAS, CIERTAS RIGIDECES DEL ORDENAMIENTO LABORAL – SE DICE - SON INSOSTENIBLES Y LA REGULACIÓN CENTRALIZADA DE CONDICIONES (YA A NIVEL LEGAL COMO A NIVEL SECTORIAL MEDIANTE LA AUTONOMÍA COLECTIVA) SE REVELA COMO INADECUADA. </a:t>
          </a:r>
        </a:p>
      </dsp:txBody>
      <dsp:txXfrm>
        <a:off x="1339267" y="3544911"/>
        <a:ext cx="8391239" cy="1764749"/>
      </dsp:txXfrm>
    </dsp:sp>
    <dsp:sp modelId="{0FBDC4D0-BD38-4386-8706-739D9DB1066B}">
      <dsp:nvSpPr>
        <dsp:cNvPr id="0" name=""/>
        <dsp:cNvSpPr/>
      </dsp:nvSpPr>
      <dsp:spPr>
        <a:xfrm>
          <a:off x="8720886" y="1132460"/>
          <a:ext cx="1032113" cy="1032113"/>
        </a:xfrm>
        <a:prstGeom prst="downArrow">
          <a:avLst>
            <a:gd name="adj1" fmla="val 55000"/>
            <a:gd name="adj2" fmla="val 45000"/>
          </a:avLst>
        </a:prstGeom>
        <a:solidFill>
          <a:schemeClr val="tx2">
            <a:alpha val="9000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CO" sz="3600" kern="1200"/>
        </a:p>
      </dsp:txBody>
      <dsp:txXfrm>
        <a:off x="8953111" y="1132460"/>
        <a:ext cx="567663" cy="776665"/>
      </dsp:txXfrm>
    </dsp:sp>
    <dsp:sp modelId="{F917D5A9-1784-4DB9-B023-217B18C71D57}">
      <dsp:nvSpPr>
        <dsp:cNvPr id="0" name=""/>
        <dsp:cNvSpPr/>
      </dsp:nvSpPr>
      <dsp:spPr>
        <a:xfrm>
          <a:off x="9595093" y="2974386"/>
          <a:ext cx="1032113" cy="1032113"/>
        </a:xfrm>
        <a:prstGeom prst="downArrow">
          <a:avLst>
            <a:gd name="adj1" fmla="val 55000"/>
            <a:gd name="adj2" fmla="val 45000"/>
          </a:avLst>
        </a:prstGeom>
        <a:solidFill>
          <a:schemeClr val="tx2">
            <a:alpha val="9000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CO" sz="3600" kern="1200"/>
        </a:p>
      </dsp:txBody>
      <dsp:txXfrm>
        <a:off x="9827318" y="2974386"/>
        <a:ext cx="567663" cy="77666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FC0D69-2285-43AC-BBF4-11F99A7C5E30}">
      <dsp:nvSpPr>
        <dsp:cNvPr id="0" name=""/>
        <dsp:cNvSpPr/>
      </dsp:nvSpPr>
      <dsp:spPr>
        <a:xfrm>
          <a:off x="0" y="0"/>
          <a:ext cx="11092069" cy="177788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s-CO" sz="6500" b="1" kern="1200" dirty="0"/>
            <a:t>FORUM SHOPPING</a:t>
          </a:r>
        </a:p>
      </dsp:txBody>
      <dsp:txXfrm>
        <a:off x="0" y="0"/>
        <a:ext cx="11092069" cy="1777889"/>
      </dsp:txXfrm>
    </dsp:sp>
    <dsp:sp modelId="{EF2EF1D5-035D-44A9-86CB-A7E1ADA222DA}">
      <dsp:nvSpPr>
        <dsp:cNvPr id="0" name=""/>
        <dsp:cNvSpPr/>
      </dsp:nvSpPr>
      <dsp:spPr>
        <a:xfrm>
          <a:off x="5416" y="1777889"/>
          <a:ext cx="3693745" cy="3733567"/>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t>EL ENCUADRE DE LA EMPRESA EN LA JURISDICCION MAS FAVORABLE MEDIANTE PROCESOS DE DESLOCALIZACION PRODUCTIVA.</a:t>
          </a:r>
        </a:p>
      </dsp:txBody>
      <dsp:txXfrm>
        <a:off x="5416" y="1777889"/>
        <a:ext cx="3693745" cy="3733567"/>
      </dsp:txXfrm>
    </dsp:sp>
    <dsp:sp modelId="{280BE690-32C3-4065-9B8E-4D3FE4C1E262}">
      <dsp:nvSpPr>
        <dsp:cNvPr id="0" name=""/>
        <dsp:cNvSpPr/>
      </dsp:nvSpPr>
      <dsp:spPr>
        <a:xfrm>
          <a:off x="3699161" y="1777889"/>
          <a:ext cx="3693745" cy="3733567"/>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t>EL CARÁCTER NACIONAL DE LOS ESTADOS Y SU JURISDICCION:</a:t>
          </a:r>
        </a:p>
      </dsp:txBody>
      <dsp:txXfrm>
        <a:off x="3699161" y="1777889"/>
        <a:ext cx="3693745" cy="3733567"/>
      </dsp:txXfrm>
    </dsp:sp>
    <dsp:sp modelId="{070809D7-B84D-4A10-9BE4-7AD4912E54CF}">
      <dsp:nvSpPr>
        <dsp:cNvPr id="0" name=""/>
        <dsp:cNvSpPr/>
      </dsp:nvSpPr>
      <dsp:spPr>
        <a:xfrm>
          <a:off x="7392907" y="1777889"/>
          <a:ext cx="3693745" cy="3733567"/>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t>SE VE SUPERADO POR LAS EMPRESAS MULTINACIONALES QUE PUEDEN MOVILIZARSE CON LIBERTAD HACIA TERRITORIOS CON LEGISLACION MAS FAVORABLE.</a:t>
          </a:r>
        </a:p>
      </dsp:txBody>
      <dsp:txXfrm>
        <a:off x="7392907" y="1777889"/>
        <a:ext cx="3693745" cy="3733567"/>
      </dsp:txXfrm>
    </dsp:sp>
    <dsp:sp modelId="{D16620A0-917B-4546-9C26-095237D8A68F}">
      <dsp:nvSpPr>
        <dsp:cNvPr id="0" name=""/>
        <dsp:cNvSpPr/>
      </dsp:nvSpPr>
      <dsp:spPr>
        <a:xfrm>
          <a:off x="0" y="5511457"/>
          <a:ext cx="11092069" cy="41484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4B0963-0541-4F3B-AA42-A9438B1B8E7F}">
      <dsp:nvSpPr>
        <dsp:cNvPr id="0" name=""/>
        <dsp:cNvSpPr/>
      </dsp:nvSpPr>
      <dsp:spPr>
        <a:xfrm>
          <a:off x="0" y="-32524"/>
          <a:ext cx="9550400" cy="214329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s-CO" sz="4000" b="1" kern="1200" dirty="0">
              <a:solidFill>
                <a:schemeClr val="tx1"/>
              </a:solidFill>
            </a:rPr>
            <a:t>0FFSHORING O DESLOCALIZACION PRODUCTIVA.</a:t>
          </a:r>
        </a:p>
      </dsp:txBody>
      <dsp:txXfrm>
        <a:off x="0" y="-32524"/>
        <a:ext cx="9550400" cy="2143291"/>
      </dsp:txXfrm>
    </dsp:sp>
    <dsp:sp modelId="{AE639AEE-756E-4DDA-9056-F7D11378BE55}">
      <dsp:nvSpPr>
        <dsp:cNvPr id="0" name=""/>
        <dsp:cNvSpPr/>
      </dsp:nvSpPr>
      <dsp:spPr>
        <a:xfrm>
          <a:off x="4663" y="1919727"/>
          <a:ext cx="3180357" cy="36985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EL TRASLADO DE LA UNIDAD DE PRODUCCION O PARTE DE ESTA A UN ESPACIO NACIONAL O INTERNACIONAL DIVERSO.</a:t>
          </a:r>
        </a:p>
      </dsp:txBody>
      <dsp:txXfrm>
        <a:off x="4663" y="1919727"/>
        <a:ext cx="3180357" cy="3698549"/>
      </dsp:txXfrm>
    </dsp:sp>
    <dsp:sp modelId="{764B3FCA-7CBE-4D27-9EE1-5B6B2827F572}">
      <dsp:nvSpPr>
        <dsp:cNvPr id="0" name=""/>
        <dsp:cNvSpPr/>
      </dsp:nvSpPr>
      <dsp:spPr>
        <a:xfrm>
          <a:off x="3185021" y="1919727"/>
          <a:ext cx="3180357" cy="36985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CON REGIMENES DE PROTECCION LABORAL DE INFERIOR GRADO.</a:t>
          </a:r>
        </a:p>
      </dsp:txBody>
      <dsp:txXfrm>
        <a:off x="3185021" y="1919727"/>
        <a:ext cx="3180357" cy="3698549"/>
      </dsp:txXfrm>
    </dsp:sp>
    <dsp:sp modelId="{58682382-21C7-4337-970A-13FF43F754A8}">
      <dsp:nvSpPr>
        <dsp:cNvPr id="0" name=""/>
        <dsp:cNvSpPr/>
      </dsp:nvSpPr>
      <dsp:spPr>
        <a:xfrm>
          <a:off x="6365378" y="1919727"/>
          <a:ext cx="3180357" cy="36985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TRANSFERENCIA DE ACTIVIDADES  DE UN PAIS DE ORIGEN A UN PAIS EXTRANJERO, SIN QUE LA DESTINACION DE LA PRODUCCION  CAMBIE.</a:t>
          </a:r>
        </a:p>
      </dsp:txBody>
      <dsp:txXfrm>
        <a:off x="6365378" y="1919727"/>
        <a:ext cx="3180357" cy="3698549"/>
      </dsp:txXfrm>
    </dsp:sp>
    <dsp:sp modelId="{500B1BC2-BDB9-42DC-A392-0AF8D69A5867}">
      <dsp:nvSpPr>
        <dsp:cNvPr id="0" name=""/>
        <dsp:cNvSpPr/>
      </dsp:nvSpPr>
      <dsp:spPr>
        <a:xfrm flipV="1">
          <a:off x="0" y="5744266"/>
          <a:ext cx="9550400" cy="15897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62F58E-1266-405B-AD94-18FB75F36556}">
      <dsp:nvSpPr>
        <dsp:cNvPr id="0" name=""/>
        <dsp:cNvSpPr/>
      </dsp:nvSpPr>
      <dsp:spPr>
        <a:xfrm>
          <a:off x="0" y="474133"/>
          <a:ext cx="8128000" cy="13546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45720" rIns="68580" bIns="45720" numCol="1" spcCol="1270" anchor="ctr" anchorCtr="0">
          <a:noAutofit/>
        </a:bodyPr>
        <a:lstStyle/>
        <a:p>
          <a:pPr marL="0" lvl="0" indent="0" algn="ctr" defTabSz="1600200">
            <a:lnSpc>
              <a:spcPct val="90000"/>
            </a:lnSpc>
            <a:spcBef>
              <a:spcPct val="0"/>
            </a:spcBef>
            <a:spcAft>
              <a:spcPct val="35000"/>
            </a:spcAft>
            <a:buNone/>
          </a:pPr>
          <a:r>
            <a:rPr lang="es-CO" sz="3600" b="1" kern="1200" dirty="0">
              <a:solidFill>
                <a:schemeClr val="tx1"/>
              </a:solidFill>
            </a:rPr>
            <a:t>LEGISLACION LABORAL.</a:t>
          </a:r>
        </a:p>
      </dsp:txBody>
      <dsp:txXfrm>
        <a:off x="39677" y="513810"/>
        <a:ext cx="8048646" cy="1275312"/>
      </dsp:txXfrm>
    </dsp:sp>
    <dsp:sp modelId="{BCE9724A-0B5E-4BFC-8909-4111CFAC98B4}">
      <dsp:nvSpPr>
        <dsp:cNvPr id="0" name=""/>
        <dsp:cNvSpPr/>
      </dsp:nvSpPr>
      <dsp:spPr>
        <a:xfrm>
          <a:off x="0" y="2072640"/>
          <a:ext cx="1354666" cy="1354666"/>
        </a:xfrm>
        <a:prstGeom prst="roundRect">
          <a:avLst>
            <a:gd name="adj" fmla="val 16670"/>
          </a:avLst>
        </a:prstGeom>
        <a:blipFill rotWithShape="1">
          <a:blip xmlns:r="http://schemas.openxmlformats.org/officeDocument/2006/relationships" r:embed="rId1"/>
          <a:srcRect/>
          <a:stretch>
            <a:fillRect l="-38000" r="-3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EAFCF5-6F7F-4704-9E7B-3AFE3952B5BF}">
      <dsp:nvSpPr>
        <dsp:cNvPr id="0" name=""/>
        <dsp:cNvSpPr/>
      </dsp:nvSpPr>
      <dsp:spPr>
        <a:xfrm>
          <a:off x="1435946" y="2072640"/>
          <a:ext cx="6692053" cy="135466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s-CO" sz="3200" b="1" kern="1200" dirty="0">
              <a:solidFill>
                <a:schemeClr val="tx1"/>
              </a:solidFill>
            </a:rPr>
            <a:t>LEGISLACION COMERCIAL.</a:t>
          </a:r>
        </a:p>
      </dsp:txBody>
      <dsp:txXfrm>
        <a:off x="1502087" y="2138781"/>
        <a:ext cx="6559771" cy="1222384"/>
      </dsp:txXfrm>
    </dsp:sp>
    <dsp:sp modelId="{9AE07061-5F04-4414-8660-631E5013F626}">
      <dsp:nvSpPr>
        <dsp:cNvPr id="0" name=""/>
        <dsp:cNvSpPr/>
      </dsp:nvSpPr>
      <dsp:spPr>
        <a:xfrm>
          <a:off x="0" y="3589866"/>
          <a:ext cx="1354666" cy="1354666"/>
        </a:xfrm>
        <a:prstGeom prst="roundRect">
          <a:avLst>
            <a:gd name="adj" fmla="val 16670"/>
          </a:avLst>
        </a:prstGeom>
        <a:blipFill rotWithShape="1">
          <a:blip xmlns:r="http://schemas.openxmlformats.org/officeDocument/2006/relationships" r:embed="rId1"/>
          <a:srcRect/>
          <a:stretch>
            <a:fillRect l="-38000" r="-3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9FD42B-1DED-435B-9A8B-98AFCF14692E}">
      <dsp:nvSpPr>
        <dsp:cNvPr id="0" name=""/>
        <dsp:cNvSpPr/>
      </dsp:nvSpPr>
      <dsp:spPr>
        <a:xfrm>
          <a:off x="1435946" y="3589866"/>
          <a:ext cx="6692053" cy="135466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s-CO" sz="3200" b="1" kern="1200" dirty="0">
              <a:solidFill>
                <a:schemeClr val="tx1"/>
              </a:solidFill>
            </a:rPr>
            <a:t>LEGISLACION CIVIL.</a:t>
          </a:r>
        </a:p>
      </dsp:txBody>
      <dsp:txXfrm>
        <a:off x="1502087" y="3656007"/>
        <a:ext cx="6559771" cy="122238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8D1057-067B-4E05-A7BC-64C7C682F69F}">
      <dsp:nvSpPr>
        <dsp:cNvPr id="0" name=""/>
        <dsp:cNvSpPr/>
      </dsp:nvSpPr>
      <dsp:spPr>
        <a:xfrm>
          <a:off x="0" y="768051"/>
          <a:ext cx="9855199" cy="1216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CONSTITUYE UN ELEMENTO DE COMPETENCIA Y REDUCCION DE COSTOS DE PRODUCCION PARA LAS EMPRESAS.</a:t>
          </a:r>
        </a:p>
      </dsp:txBody>
      <dsp:txXfrm>
        <a:off x="59399" y="827450"/>
        <a:ext cx="9736401" cy="1098002"/>
      </dsp:txXfrm>
    </dsp:sp>
    <dsp:sp modelId="{2F872F29-77E2-414E-9A7C-45D71EBE6D89}">
      <dsp:nvSpPr>
        <dsp:cNvPr id="0" name=""/>
        <dsp:cNvSpPr/>
      </dsp:nvSpPr>
      <dsp:spPr>
        <a:xfrm>
          <a:off x="0" y="1984852"/>
          <a:ext cx="9855199"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903" tIns="82550" rIns="462280" bIns="82550" numCol="1" spcCol="1270" anchor="t" anchorCtr="0">
          <a:noAutofit/>
        </a:bodyPr>
        <a:lstStyle/>
        <a:p>
          <a:pPr marL="285750" lvl="1" indent="-285750" algn="l" defTabSz="2266950">
            <a:lnSpc>
              <a:spcPct val="90000"/>
            </a:lnSpc>
            <a:spcBef>
              <a:spcPct val="0"/>
            </a:spcBef>
            <a:spcAft>
              <a:spcPct val="20000"/>
            </a:spcAft>
            <a:buChar char="•"/>
          </a:pPr>
          <a:r>
            <a:rPr lang="es-CO" sz="5100" b="1" kern="1200" dirty="0"/>
            <a:t>FACTOR TERRITORIAL.</a:t>
          </a:r>
        </a:p>
      </dsp:txBody>
      <dsp:txXfrm>
        <a:off x="0" y="1984852"/>
        <a:ext cx="9855199" cy="1076400"/>
      </dsp:txXfrm>
    </dsp:sp>
    <dsp:sp modelId="{67599208-C509-4A3F-88A7-1E51AB5B3471}">
      <dsp:nvSpPr>
        <dsp:cNvPr id="0" name=""/>
        <dsp:cNvSpPr/>
      </dsp:nvSpPr>
      <dsp:spPr>
        <a:xfrm>
          <a:off x="0" y="3061252"/>
          <a:ext cx="9855199" cy="1216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ESE TRASLADO DE EMPRESAS Y DE CONDICIONES LABORALES NO LAS CONOCIA.</a:t>
          </a:r>
        </a:p>
      </dsp:txBody>
      <dsp:txXfrm>
        <a:off x="59399" y="3120651"/>
        <a:ext cx="9736401" cy="1098002"/>
      </dsp:txXfrm>
    </dsp:sp>
    <dsp:sp modelId="{E1CFAC45-D1DB-48E1-A8F0-15F4AEA3EFC0}">
      <dsp:nvSpPr>
        <dsp:cNvPr id="0" name=""/>
        <dsp:cNvSpPr/>
      </dsp:nvSpPr>
      <dsp:spPr>
        <a:xfrm>
          <a:off x="0" y="4278052"/>
          <a:ext cx="9855199"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903" tIns="82550" rIns="462280" bIns="82550" numCol="1" spcCol="1270" anchor="t" anchorCtr="0">
          <a:noAutofit/>
        </a:bodyPr>
        <a:lstStyle/>
        <a:p>
          <a:pPr marL="285750" lvl="1" indent="-285750" algn="l" defTabSz="2266950">
            <a:lnSpc>
              <a:spcPct val="90000"/>
            </a:lnSpc>
            <a:spcBef>
              <a:spcPct val="0"/>
            </a:spcBef>
            <a:spcAft>
              <a:spcPct val="20000"/>
            </a:spcAft>
            <a:buChar char="•"/>
          </a:pPr>
          <a:r>
            <a:rPr lang="es-CO" sz="5100" b="1" kern="1200" dirty="0"/>
            <a:t>DERECHO LABORAL.</a:t>
          </a:r>
        </a:p>
      </dsp:txBody>
      <dsp:txXfrm>
        <a:off x="0" y="4278052"/>
        <a:ext cx="9855199" cy="107640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942818-8A26-463C-89BC-616F4BC964EF}">
      <dsp:nvSpPr>
        <dsp:cNvPr id="0" name=""/>
        <dsp:cNvSpPr/>
      </dsp:nvSpPr>
      <dsp:spPr>
        <a:xfrm>
          <a:off x="0" y="0"/>
          <a:ext cx="1135711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BF9FA5-E2DF-4376-948B-A78974F53D14}">
      <dsp:nvSpPr>
        <dsp:cNvPr id="0" name=""/>
        <dsp:cNvSpPr/>
      </dsp:nvSpPr>
      <dsp:spPr>
        <a:xfrm>
          <a:off x="0" y="0"/>
          <a:ext cx="2271422" cy="5575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270" wrap="square" lIns="194310" tIns="194310" rIns="194310" bIns="194310" numCol="1" spcCol="1270" anchor="t" anchorCtr="0">
          <a:noAutofit/>
        </a:bodyPr>
        <a:lstStyle/>
        <a:p>
          <a:pPr marL="0" lvl="0" indent="0" algn="ctr" defTabSz="2266950">
            <a:lnSpc>
              <a:spcPct val="90000"/>
            </a:lnSpc>
            <a:spcBef>
              <a:spcPct val="0"/>
            </a:spcBef>
            <a:spcAft>
              <a:spcPct val="35000"/>
            </a:spcAft>
            <a:buNone/>
          </a:pPr>
          <a:r>
            <a:rPr lang="es-CO" sz="5100" b="1" kern="1200" dirty="0"/>
            <a:t>DESLOCALIZACION.</a:t>
          </a:r>
        </a:p>
      </dsp:txBody>
      <dsp:txXfrm>
        <a:off x="0" y="0"/>
        <a:ext cx="2271422" cy="5575115"/>
      </dsp:txXfrm>
    </dsp:sp>
    <dsp:sp modelId="{80B61A85-5E38-4B20-8BB7-6A8DA9F469F5}">
      <dsp:nvSpPr>
        <dsp:cNvPr id="0" name=""/>
        <dsp:cNvSpPr/>
      </dsp:nvSpPr>
      <dsp:spPr>
        <a:xfrm>
          <a:off x="2441779" y="87111"/>
          <a:ext cx="8915333" cy="17422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CO" sz="2400" b="1" kern="1200" dirty="0"/>
            <a:t>DESDE LO JURIDICO: CIERRE DE EMPRESAS CON SUS CORRESPONDIENTES EFECTOS Y EL CONSECUENTE TRASLADO A UN ESPACIO GEOGRAFICO CON NORMAS LABORALES MENOS BENEFICAS PARA LOS TRABAJADORES.</a:t>
          </a:r>
        </a:p>
      </dsp:txBody>
      <dsp:txXfrm>
        <a:off x="2441779" y="87111"/>
        <a:ext cx="8915333" cy="1742223"/>
      </dsp:txXfrm>
    </dsp:sp>
    <dsp:sp modelId="{5A6AFA24-795B-4693-B7CF-7C104CE81044}">
      <dsp:nvSpPr>
        <dsp:cNvPr id="0" name=""/>
        <dsp:cNvSpPr/>
      </dsp:nvSpPr>
      <dsp:spPr>
        <a:xfrm>
          <a:off x="2271422" y="1829334"/>
          <a:ext cx="90856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C68F9FC-4CF3-4DE6-8782-015CFC9B18F2}">
      <dsp:nvSpPr>
        <dsp:cNvPr id="0" name=""/>
        <dsp:cNvSpPr/>
      </dsp:nvSpPr>
      <dsp:spPr>
        <a:xfrm>
          <a:off x="2441779" y="1916446"/>
          <a:ext cx="8915333" cy="17422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ctr" defTabSz="1066800">
            <a:lnSpc>
              <a:spcPct val="90000"/>
            </a:lnSpc>
            <a:spcBef>
              <a:spcPct val="0"/>
            </a:spcBef>
            <a:spcAft>
              <a:spcPct val="35000"/>
            </a:spcAft>
            <a:buNone/>
          </a:pPr>
          <a:r>
            <a:rPr lang="es-CO" sz="2400" b="1" kern="1200" dirty="0"/>
            <a:t>DESCENTRALIZACION TERRITORIAL DE LA PRODUCCION:</a:t>
          </a:r>
        </a:p>
        <a:p>
          <a:pPr marL="0" lvl="0" indent="0" algn="ctr" defTabSz="1066800">
            <a:lnSpc>
              <a:spcPct val="90000"/>
            </a:lnSpc>
            <a:spcBef>
              <a:spcPct val="0"/>
            </a:spcBef>
            <a:spcAft>
              <a:spcPct val="35000"/>
            </a:spcAft>
            <a:buNone/>
          </a:pPr>
          <a:r>
            <a:rPr lang="es-CO" sz="2400" b="1" kern="1200" dirty="0"/>
            <a:t>CON REGIMEN JURIDICO DISTINTO Y MENOS FAVORABLE A LOS TRABAJADORES.</a:t>
          </a:r>
        </a:p>
      </dsp:txBody>
      <dsp:txXfrm>
        <a:off x="2441779" y="1916446"/>
        <a:ext cx="8915333" cy="1742223"/>
      </dsp:txXfrm>
    </dsp:sp>
    <dsp:sp modelId="{313242A7-B6E6-4C45-9B68-3C4A3BFBD66E}">
      <dsp:nvSpPr>
        <dsp:cNvPr id="0" name=""/>
        <dsp:cNvSpPr/>
      </dsp:nvSpPr>
      <dsp:spPr>
        <a:xfrm>
          <a:off x="2271422" y="3658669"/>
          <a:ext cx="90856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6AD522-32E4-4EC3-8817-909068E3E132}">
      <dsp:nvSpPr>
        <dsp:cNvPr id="0" name=""/>
        <dsp:cNvSpPr/>
      </dsp:nvSpPr>
      <dsp:spPr>
        <a:xfrm>
          <a:off x="2441779" y="3745781"/>
          <a:ext cx="8915333" cy="17422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ctr" defTabSz="889000">
            <a:lnSpc>
              <a:spcPct val="90000"/>
            </a:lnSpc>
            <a:spcBef>
              <a:spcPct val="0"/>
            </a:spcBef>
            <a:spcAft>
              <a:spcPct val="35000"/>
            </a:spcAft>
            <a:buNone/>
          </a:pPr>
          <a:r>
            <a:rPr lang="es-CO" sz="2000" b="1" kern="1200" dirty="0">
              <a:solidFill>
                <a:srgbClr val="FF0000"/>
              </a:solidFill>
            </a:rPr>
            <a:t>ES LA DECISION EMPRESARIAL DE TRASLADO TERRITORIAL  DE SU EJERCICIO PRODUCTIVO  A UN ESPACIO GEOGRAFICO GOBERNADO  POR NORMAS LABORALES QUE CONSAGRAN NIVELES DE MENOR INTENSIDAD DE PROTECCION A LOS TRABAJADORES, EN COMPARACION  CON EL PAIS DE ORIGEN DE LA MISMA EMPRESA.</a:t>
          </a:r>
        </a:p>
      </dsp:txBody>
      <dsp:txXfrm>
        <a:off x="2441779" y="3745781"/>
        <a:ext cx="8915333" cy="1742223"/>
      </dsp:txXfrm>
    </dsp:sp>
    <dsp:sp modelId="{88FA2AE1-AE29-4E82-B97B-55582B9C1F36}">
      <dsp:nvSpPr>
        <dsp:cNvPr id="0" name=""/>
        <dsp:cNvSpPr/>
      </dsp:nvSpPr>
      <dsp:spPr>
        <a:xfrm>
          <a:off x="2271422" y="5488004"/>
          <a:ext cx="90856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170BFC-FBD7-40FE-8F94-3E827C9C8F69}">
      <dsp:nvSpPr>
        <dsp:cNvPr id="0" name=""/>
        <dsp:cNvSpPr/>
      </dsp:nvSpPr>
      <dsp:spPr>
        <a:xfrm>
          <a:off x="0" y="931721"/>
          <a:ext cx="9391375"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BCB82A-7858-48DD-8567-F5BFB7A4EDC6}">
      <dsp:nvSpPr>
        <dsp:cNvPr id="0" name=""/>
        <dsp:cNvSpPr/>
      </dsp:nvSpPr>
      <dsp:spPr>
        <a:xfrm>
          <a:off x="469568" y="54924"/>
          <a:ext cx="5990852" cy="131959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480" tIns="0" rIns="248480" bIns="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CONTRATOS COMERCIALES CON EFECTOS LABORALES.</a:t>
          </a:r>
        </a:p>
      </dsp:txBody>
      <dsp:txXfrm>
        <a:off x="533985" y="119341"/>
        <a:ext cx="5862018" cy="1190763"/>
      </dsp:txXfrm>
    </dsp:sp>
    <dsp:sp modelId="{D14347C6-1686-4FF0-9050-B7FAD8B370C6}">
      <dsp:nvSpPr>
        <dsp:cNvPr id="0" name=""/>
        <dsp:cNvSpPr/>
      </dsp:nvSpPr>
      <dsp:spPr>
        <a:xfrm>
          <a:off x="0" y="2292521"/>
          <a:ext cx="9391375"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EBF4EE0-D443-4C54-8113-D4150205A3E5}">
      <dsp:nvSpPr>
        <dsp:cNvPr id="0" name=""/>
        <dsp:cNvSpPr/>
      </dsp:nvSpPr>
      <dsp:spPr>
        <a:xfrm>
          <a:off x="469568" y="1849721"/>
          <a:ext cx="6573962"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480" tIns="0" rIns="248480" bIns="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CONTRATOS ATIPICOS</a:t>
          </a:r>
          <a:r>
            <a:rPr lang="es-CO" sz="1500" b="1" kern="1200" dirty="0">
              <a:solidFill>
                <a:schemeClr val="tx1"/>
              </a:solidFill>
            </a:rPr>
            <a:t>.</a:t>
          </a:r>
        </a:p>
      </dsp:txBody>
      <dsp:txXfrm>
        <a:off x="512799" y="1892952"/>
        <a:ext cx="6487500" cy="799138"/>
      </dsp:txXfrm>
    </dsp:sp>
    <dsp:sp modelId="{4D8D1FA8-694F-49B7-A56C-AFBCB1CA1A7F}">
      <dsp:nvSpPr>
        <dsp:cNvPr id="0" name=""/>
        <dsp:cNvSpPr/>
      </dsp:nvSpPr>
      <dsp:spPr>
        <a:xfrm>
          <a:off x="0" y="3653321"/>
          <a:ext cx="9391375"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675027C-81B8-4D27-A89D-70AA38BACA32}">
      <dsp:nvSpPr>
        <dsp:cNvPr id="0" name=""/>
        <dsp:cNvSpPr/>
      </dsp:nvSpPr>
      <dsp:spPr>
        <a:xfrm>
          <a:off x="469568" y="3210521"/>
          <a:ext cx="6573962" cy="8856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8480" tIns="0" rIns="248480" bIns="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CONTRATOS SECTOR PUBLICO APLICADOS A LA ACTIVIDAD EMPRESARIAL.</a:t>
          </a:r>
        </a:p>
      </dsp:txBody>
      <dsp:txXfrm>
        <a:off x="512799" y="3253752"/>
        <a:ext cx="6487500" cy="79913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4F1181-80C7-4866-AEA0-F1D4015F27E1}">
      <dsp:nvSpPr>
        <dsp:cNvPr id="0" name=""/>
        <dsp:cNvSpPr/>
      </dsp:nvSpPr>
      <dsp:spPr>
        <a:xfrm>
          <a:off x="0" y="265717"/>
          <a:ext cx="11404599" cy="12928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s-CO" sz="3200" b="1" kern="1200" dirty="0">
              <a:solidFill>
                <a:schemeClr val="tx1"/>
              </a:solidFill>
            </a:rPr>
            <a:t>LA LEY LES DA SU ESTRUCTURA Y NOMBRE. SE ENCUENTRAN EN LOS DIFERENTES CODIGOS.</a:t>
          </a:r>
        </a:p>
      </dsp:txBody>
      <dsp:txXfrm>
        <a:off x="63112" y="328829"/>
        <a:ext cx="11278375" cy="1166626"/>
      </dsp:txXfrm>
    </dsp:sp>
    <dsp:sp modelId="{A62DFFD7-F7C3-461D-8924-97A40CCA2DB3}">
      <dsp:nvSpPr>
        <dsp:cNvPr id="0" name=""/>
        <dsp:cNvSpPr/>
      </dsp:nvSpPr>
      <dsp:spPr>
        <a:xfrm>
          <a:off x="0" y="1558567"/>
          <a:ext cx="11404599"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096" tIns="82550" rIns="462280" bIns="82550" numCol="1" spcCol="1270" anchor="t" anchorCtr="0">
          <a:noAutofit/>
        </a:bodyPr>
        <a:lstStyle/>
        <a:p>
          <a:pPr marL="285750" lvl="1" indent="-285750" algn="l" defTabSz="2266950">
            <a:lnSpc>
              <a:spcPct val="90000"/>
            </a:lnSpc>
            <a:spcBef>
              <a:spcPct val="0"/>
            </a:spcBef>
            <a:spcAft>
              <a:spcPct val="20000"/>
            </a:spcAft>
            <a:buChar char="•"/>
          </a:pPr>
          <a:r>
            <a:rPr lang="es-CO" sz="5100" b="1" kern="1200" dirty="0">
              <a:solidFill>
                <a:schemeClr val="tx1"/>
              </a:solidFill>
            </a:rPr>
            <a:t>CONTRATOS TIPICOS Y NOMINADOS.</a:t>
          </a:r>
        </a:p>
      </dsp:txBody>
      <dsp:txXfrm>
        <a:off x="0" y="1558567"/>
        <a:ext cx="11404599" cy="1076400"/>
      </dsp:txXfrm>
    </dsp:sp>
    <dsp:sp modelId="{5854822B-99E1-4889-8E3F-3DD41077A76B}">
      <dsp:nvSpPr>
        <dsp:cNvPr id="0" name=""/>
        <dsp:cNvSpPr/>
      </dsp:nvSpPr>
      <dsp:spPr>
        <a:xfrm>
          <a:off x="0" y="2634967"/>
          <a:ext cx="11404599" cy="12928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CO" sz="2800" b="1" kern="1200" dirty="0">
              <a:solidFill>
                <a:schemeClr val="tx1"/>
              </a:solidFill>
            </a:rPr>
            <a:t>LA VOLUNTAD DE LAS PARTES LES OTORGA SU ESTRUCTURA Y NOMBRE.</a:t>
          </a:r>
        </a:p>
      </dsp:txBody>
      <dsp:txXfrm>
        <a:off x="63112" y="2698079"/>
        <a:ext cx="11278375" cy="1166626"/>
      </dsp:txXfrm>
    </dsp:sp>
    <dsp:sp modelId="{7D4A5979-AE54-49FB-99EF-2BDA7DAE58A5}">
      <dsp:nvSpPr>
        <dsp:cNvPr id="0" name=""/>
        <dsp:cNvSpPr/>
      </dsp:nvSpPr>
      <dsp:spPr>
        <a:xfrm>
          <a:off x="0" y="3927817"/>
          <a:ext cx="11404599" cy="161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2096" tIns="82550" rIns="462280" bIns="82550" numCol="1" spcCol="1270" anchor="t" anchorCtr="0">
          <a:noAutofit/>
        </a:bodyPr>
        <a:lstStyle/>
        <a:p>
          <a:pPr marL="285750" lvl="1" indent="-285750" algn="l" defTabSz="2266950">
            <a:lnSpc>
              <a:spcPct val="90000"/>
            </a:lnSpc>
            <a:spcBef>
              <a:spcPct val="0"/>
            </a:spcBef>
            <a:spcAft>
              <a:spcPct val="20000"/>
            </a:spcAft>
            <a:buChar char="•"/>
          </a:pPr>
          <a:r>
            <a:rPr lang="es-CO" sz="5100" b="1" kern="1200" dirty="0"/>
            <a:t>CONTRATOS ATIPICOS E INNOMINADOS.</a:t>
          </a:r>
        </a:p>
      </dsp:txBody>
      <dsp:txXfrm>
        <a:off x="0" y="3927817"/>
        <a:ext cx="11404599" cy="161460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21268D-0ACE-42B3-A5E1-2A1C43E0985E}">
      <dsp:nvSpPr>
        <dsp:cNvPr id="0" name=""/>
        <dsp:cNvSpPr/>
      </dsp:nvSpPr>
      <dsp:spPr>
        <a:xfrm>
          <a:off x="0" y="684676"/>
          <a:ext cx="11277600" cy="1083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7BBAB6-8BBF-4A5B-BEEA-3C92764FC974}">
      <dsp:nvSpPr>
        <dsp:cNvPr id="0" name=""/>
        <dsp:cNvSpPr/>
      </dsp:nvSpPr>
      <dsp:spPr>
        <a:xfrm>
          <a:off x="563880" y="49996"/>
          <a:ext cx="7894320" cy="1269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387" tIns="0" rIns="298387" bIns="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NORMAS IMPERATIVAS. LAS PARTES NO LAS PUEDEN DESCONOCER AL MOMENTO DE CELEBRAR UN CONTRATO.</a:t>
          </a:r>
        </a:p>
      </dsp:txBody>
      <dsp:txXfrm>
        <a:off x="625845" y="111961"/>
        <a:ext cx="7770390" cy="1145430"/>
      </dsp:txXfrm>
    </dsp:sp>
    <dsp:sp modelId="{82A499B4-F9C6-4887-8574-52DBF9AFF119}">
      <dsp:nvSpPr>
        <dsp:cNvPr id="0" name=""/>
        <dsp:cNvSpPr/>
      </dsp:nvSpPr>
      <dsp:spPr>
        <a:xfrm>
          <a:off x="0" y="2635157"/>
          <a:ext cx="11277600" cy="1083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A05EEBA-EF7A-43BB-A213-78DBB1FE1097}">
      <dsp:nvSpPr>
        <dsp:cNvPr id="0" name=""/>
        <dsp:cNvSpPr/>
      </dsp:nvSpPr>
      <dsp:spPr>
        <a:xfrm>
          <a:off x="563880" y="2000477"/>
          <a:ext cx="7894320" cy="1269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387" tIns="0" rIns="298387" bIns="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NORMAS DISPOSITIVAS. ESTABLECEN ENUNCIACIONES O CLASIFICACIONES.</a:t>
          </a:r>
        </a:p>
      </dsp:txBody>
      <dsp:txXfrm>
        <a:off x="625845" y="2062442"/>
        <a:ext cx="7770390" cy="1145430"/>
      </dsp:txXfrm>
    </dsp:sp>
    <dsp:sp modelId="{01E59505-D5F6-4D5F-9609-2AE192D2BEC9}">
      <dsp:nvSpPr>
        <dsp:cNvPr id="0" name=""/>
        <dsp:cNvSpPr/>
      </dsp:nvSpPr>
      <dsp:spPr>
        <a:xfrm>
          <a:off x="0" y="4585637"/>
          <a:ext cx="11277600" cy="1083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1F8EBF4-E28D-419E-A259-71891E9F8C13}">
      <dsp:nvSpPr>
        <dsp:cNvPr id="0" name=""/>
        <dsp:cNvSpPr/>
      </dsp:nvSpPr>
      <dsp:spPr>
        <a:xfrm>
          <a:off x="563880" y="3950957"/>
          <a:ext cx="7894320" cy="1269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387" tIns="0" rIns="298387" bIns="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NORMAS SUPLETIVAS. REEMPLAZAN LA VOLUNTAD DE LAS PARTES EN EL EVENTO EN QUE NO SE HAYAN PACTADO.</a:t>
          </a:r>
        </a:p>
      </dsp:txBody>
      <dsp:txXfrm>
        <a:off x="625845" y="4012922"/>
        <a:ext cx="7770390" cy="114543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B33987-74C9-44FE-B839-D963FC51EF0F}">
      <dsp:nvSpPr>
        <dsp:cNvPr id="0" name=""/>
        <dsp:cNvSpPr/>
      </dsp:nvSpPr>
      <dsp:spPr>
        <a:xfrm>
          <a:off x="857746" y="0"/>
          <a:ext cx="9721132" cy="570763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54BE8C-89CD-4469-9E71-EFCAD1965B4B}">
      <dsp:nvSpPr>
        <dsp:cNvPr id="0" name=""/>
        <dsp:cNvSpPr/>
      </dsp:nvSpPr>
      <dsp:spPr>
        <a:xfrm>
          <a:off x="3751" y="1712291"/>
          <a:ext cx="3491402" cy="22830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DEBE EXISTIR EN EL DERECHO LABORAL UN CAMBIO PERMANENTE PARA ADAPTARSE A LA REALIDAD DEL MUNDO ECONOMICO.</a:t>
          </a:r>
        </a:p>
      </dsp:txBody>
      <dsp:txXfrm>
        <a:off x="115201" y="1823741"/>
        <a:ext cx="3268502" cy="2060155"/>
      </dsp:txXfrm>
    </dsp:sp>
    <dsp:sp modelId="{AAB33FB4-21F0-473C-B0E4-0AA6632F2260}">
      <dsp:nvSpPr>
        <dsp:cNvPr id="0" name=""/>
        <dsp:cNvSpPr/>
      </dsp:nvSpPr>
      <dsp:spPr>
        <a:xfrm>
          <a:off x="3972611" y="1712291"/>
          <a:ext cx="3491402" cy="22830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CO" sz="3200" b="1" kern="1200" dirty="0">
              <a:solidFill>
                <a:schemeClr val="tx1"/>
              </a:solidFill>
            </a:rPr>
            <a:t>NUEVAS FORMAS DE CONTRATACION.</a:t>
          </a:r>
        </a:p>
      </dsp:txBody>
      <dsp:txXfrm>
        <a:off x="4084061" y="1823741"/>
        <a:ext cx="3268502" cy="2060155"/>
      </dsp:txXfrm>
    </dsp:sp>
    <dsp:sp modelId="{BD473730-C9DB-49B5-80DA-446F35CC647A}">
      <dsp:nvSpPr>
        <dsp:cNvPr id="0" name=""/>
        <dsp:cNvSpPr/>
      </dsp:nvSpPr>
      <dsp:spPr>
        <a:xfrm>
          <a:off x="7941471" y="1712291"/>
          <a:ext cx="3491402" cy="22830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SIN ABANDONAR LOS PRINCIPIOS DEL DERECHO DEL TRABAJO.</a:t>
          </a:r>
        </a:p>
      </dsp:txBody>
      <dsp:txXfrm>
        <a:off x="8052921" y="1823741"/>
        <a:ext cx="3268502" cy="2060155"/>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89C28F-2A81-4640-B6BC-6344D248DBCB}">
      <dsp:nvSpPr>
        <dsp:cNvPr id="0" name=""/>
        <dsp:cNvSpPr/>
      </dsp:nvSpPr>
      <dsp:spPr>
        <a:xfrm>
          <a:off x="0" y="473047"/>
          <a:ext cx="11476383" cy="13308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CO" sz="2800" b="1" kern="1200" dirty="0">
              <a:solidFill>
                <a:schemeClr val="tx1"/>
              </a:solidFill>
            </a:rPr>
            <a:t>DEBE ENMARCARSE EN UN ESQUEMA DE RESPONSABILIDAD SOCIAL Y POR ENDE LEGAL, QUE EVITE LOS COSTOS DE LOS CONFLICTOS.</a:t>
          </a:r>
        </a:p>
      </dsp:txBody>
      <dsp:txXfrm>
        <a:off x="64968" y="538015"/>
        <a:ext cx="11346447" cy="1200939"/>
      </dsp:txXfrm>
    </dsp:sp>
    <dsp:sp modelId="{A5A28214-BC8B-4E40-9F40-CB099E5434FA}">
      <dsp:nvSpPr>
        <dsp:cNvPr id="0" name=""/>
        <dsp:cNvSpPr/>
      </dsp:nvSpPr>
      <dsp:spPr>
        <a:xfrm>
          <a:off x="0" y="1803923"/>
          <a:ext cx="11476383"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4375" tIns="82550" rIns="462280" bIns="82550" numCol="1" spcCol="1270" anchor="t" anchorCtr="0">
          <a:noAutofit/>
        </a:bodyPr>
        <a:lstStyle/>
        <a:p>
          <a:pPr marL="285750" lvl="1" indent="-285750" algn="l" defTabSz="2266950">
            <a:lnSpc>
              <a:spcPct val="90000"/>
            </a:lnSpc>
            <a:spcBef>
              <a:spcPct val="0"/>
            </a:spcBef>
            <a:spcAft>
              <a:spcPct val="20000"/>
            </a:spcAft>
            <a:buChar char="•"/>
          </a:pPr>
          <a:r>
            <a:rPr lang="es-CO" sz="5100" b="1" kern="1200" dirty="0"/>
            <a:t>CONTRATACION EMPRESARIAL.</a:t>
          </a:r>
        </a:p>
      </dsp:txBody>
      <dsp:txXfrm>
        <a:off x="0" y="1803923"/>
        <a:ext cx="11476383" cy="1076400"/>
      </dsp:txXfrm>
    </dsp:sp>
    <dsp:sp modelId="{10C0C7FA-B762-45A8-9F9C-A86F022A3F6B}">
      <dsp:nvSpPr>
        <dsp:cNvPr id="0" name=""/>
        <dsp:cNvSpPr/>
      </dsp:nvSpPr>
      <dsp:spPr>
        <a:xfrm>
          <a:off x="0" y="2880323"/>
          <a:ext cx="11476383" cy="13308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CONTRATOS COMERCIALES Y LOS CONTRATOS LABORALES CON LA APLICACIÓN DE NORMAS LABORALES QUE NO FUERON TENIDAS EN CUENTA AL MOMENTO DE ESTABLECER SUS ACUERDOS O QUE FUERON EVADIDAS.</a:t>
          </a:r>
        </a:p>
      </dsp:txBody>
      <dsp:txXfrm>
        <a:off x="64968" y="2945291"/>
        <a:ext cx="11346447" cy="1200939"/>
      </dsp:txXfrm>
    </dsp:sp>
    <dsp:sp modelId="{7F8314E2-9FBA-4280-BFCD-39EAACECA59C}">
      <dsp:nvSpPr>
        <dsp:cNvPr id="0" name=""/>
        <dsp:cNvSpPr/>
      </dsp:nvSpPr>
      <dsp:spPr>
        <a:xfrm>
          <a:off x="0" y="4211198"/>
          <a:ext cx="11476383"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4375" tIns="82550" rIns="462280" bIns="82550" numCol="1" spcCol="1270" anchor="t" anchorCtr="0">
          <a:noAutofit/>
        </a:bodyPr>
        <a:lstStyle/>
        <a:p>
          <a:pPr marL="285750" lvl="1" indent="-285750" algn="l" defTabSz="2266950">
            <a:lnSpc>
              <a:spcPct val="90000"/>
            </a:lnSpc>
            <a:spcBef>
              <a:spcPct val="0"/>
            </a:spcBef>
            <a:spcAft>
              <a:spcPct val="20000"/>
            </a:spcAft>
            <a:buChar char="•"/>
          </a:pPr>
          <a:r>
            <a:rPr lang="es-CO" sz="5100" b="1" kern="1200" dirty="0"/>
            <a:t>TENSION ENTRE CONTRATOS.</a:t>
          </a:r>
        </a:p>
      </dsp:txBody>
      <dsp:txXfrm>
        <a:off x="0" y="4211198"/>
        <a:ext cx="11476383" cy="107640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354984-689F-4C80-B472-AE710B37251E}">
      <dsp:nvSpPr>
        <dsp:cNvPr id="0" name=""/>
        <dsp:cNvSpPr/>
      </dsp:nvSpPr>
      <dsp:spPr>
        <a:xfrm>
          <a:off x="0" y="0"/>
          <a:ext cx="11118574" cy="1546228"/>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SUBCONTRATACION DEL PROCESO DE FUNCIONES DEL PROCESO DE NEGOCIO CON PROVEEDORES DE SERVICOS, YA SEAN INTERNOS O EXTERNOS A LA EMPRESA, USUALMENTE MENOS COSTOSOS Y MAS EFICIENTES.</a:t>
          </a:r>
          <a:endParaRPr lang="es-CO" sz="3600" b="1" kern="1200" dirty="0">
            <a:solidFill>
              <a:schemeClr val="tx1"/>
            </a:solidFill>
          </a:endParaRPr>
        </a:p>
      </dsp:txBody>
      <dsp:txXfrm>
        <a:off x="0" y="0"/>
        <a:ext cx="11118574" cy="1546228"/>
      </dsp:txXfrm>
    </dsp:sp>
    <dsp:sp modelId="{0DDE4548-46BE-4BFC-B9CC-4EFEAB778381}">
      <dsp:nvSpPr>
        <dsp:cNvPr id="0" name=""/>
        <dsp:cNvSpPr/>
      </dsp:nvSpPr>
      <dsp:spPr>
        <a:xfrm>
          <a:off x="5428" y="1546228"/>
          <a:ext cx="3702572" cy="32470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CO" sz="3200" b="1" kern="1200" dirty="0">
              <a:solidFill>
                <a:schemeClr val="tx1"/>
              </a:solidFill>
            </a:rPr>
            <a:t>TIC HAN PERMITIDO QUE PARTE DEL TRABAJO DE LAS EMPRESAS SE PUEDA DESARROLLAR EN OTROS LUGARES.</a:t>
          </a:r>
        </a:p>
      </dsp:txBody>
      <dsp:txXfrm>
        <a:off x="5428" y="1546228"/>
        <a:ext cx="3702572" cy="3247079"/>
      </dsp:txXfrm>
    </dsp:sp>
    <dsp:sp modelId="{53034E1A-3D6A-495C-9A8B-D54214246811}">
      <dsp:nvSpPr>
        <dsp:cNvPr id="0" name=""/>
        <dsp:cNvSpPr/>
      </dsp:nvSpPr>
      <dsp:spPr>
        <a:xfrm>
          <a:off x="3781163" y="1571425"/>
          <a:ext cx="3702572" cy="32470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POR EMPRESAS MAS ESPECIALIZADAS, EN TERMINOS ECONÓMICOS MAS LIVIANOS Y CON MAYOR RENTABILIDAD Y COMPETITIVIDAD.</a:t>
          </a:r>
        </a:p>
      </dsp:txBody>
      <dsp:txXfrm>
        <a:off x="3781163" y="1571425"/>
        <a:ext cx="3702572" cy="3247079"/>
      </dsp:txXfrm>
    </dsp:sp>
    <dsp:sp modelId="{C02BA056-7305-4E95-995B-4305D933D6E4}">
      <dsp:nvSpPr>
        <dsp:cNvPr id="0" name=""/>
        <dsp:cNvSpPr/>
      </dsp:nvSpPr>
      <dsp:spPr>
        <a:xfrm>
          <a:off x="7410573" y="1546228"/>
          <a:ext cx="3702572" cy="32470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ASIGNACION DE MANO DE OBRA A ENTIDADES ESPECIALIZADAS PARA REALIZAR TAREAS ESPECIFICAS DENTRO DE LA ORGANIZACIÓN.</a:t>
          </a:r>
        </a:p>
      </dsp:txBody>
      <dsp:txXfrm>
        <a:off x="7410573" y="1546228"/>
        <a:ext cx="3702572" cy="3247079"/>
      </dsp:txXfrm>
    </dsp:sp>
    <dsp:sp modelId="{DEC897A0-78B4-4F67-94CB-9075DA7E0181}">
      <dsp:nvSpPr>
        <dsp:cNvPr id="0" name=""/>
        <dsp:cNvSpPr/>
      </dsp:nvSpPr>
      <dsp:spPr>
        <a:xfrm>
          <a:off x="0" y="4793307"/>
          <a:ext cx="11118574" cy="360786"/>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F7ADD9-8430-4E22-BA41-9E7A52620F05}">
      <dsp:nvSpPr>
        <dsp:cNvPr id="0" name=""/>
        <dsp:cNvSpPr/>
      </dsp:nvSpPr>
      <dsp:spPr>
        <a:xfrm>
          <a:off x="0" y="2718"/>
          <a:ext cx="11049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7A5E84-9C60-4891-89E3-C1047915B865}">
      <dsp:nvSpPr>
        <dsp:cNvPr id="0" name=""/>
        <dsp:cNvSpPr/>
      </dsp:nvSpPr>
      <dsp:spPr>
        <a:xfrm>
          <a:off x="0" y="2718"/>
          <a:ext cx="2209800" cy="5561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270" wrap="square" lIns="167640" tIns="167640" rIns="167640" bIns="167640" numCol="1" spcCol="1270" anchor="t" anchorCtr="0">
          <a:noAutofit/>
        </a:bodyPr>
        <a:lstStyle/>
        <a:p>
          <a:pPr marL="0" lvl="0" indent="0" algn="ctr" defTabSz="1955800">
            <a:lnSpc>
              <a:spcPct val="90000"/>
            </a:lnSpc>
            <a:spcBef>
              <a:spcPct val="0"/>
            </a:spcBef>
            <a:spcAft>
              <a:spcPct val="35000"/>
            </a:spcAft>
            <a:buNone/>
          </a:pPr>
          <a:r>
            <a:rPr lang="es-CO" sz="4400" b="1" kern="1200" dirty="0"/>
            <a:t>CONTRATO DE PRESTACION DE SERVICIOS.</a:t>
          </a:r>
        </a:p>
      </dsp:txBody>
      <dsp:txXfrm>
        <a:off x="0" y="2718"/>
        <a:ext cx="2209800" cy="5561397"/>
      </dsp:txXfrm>
    </dsp:sp>
    <dsp:sp modelId="{56B2E24A-9FDE-401F-8FF0-E4333DBE44BB}">
      <dsp:nvSpPr>
        <dsp:cNvPr id="0" name=""/>
        <dsp:cNvSpPr/>
      </dsp:nvSpPr>
      <dsp:spPr>
        <a:xfrm>
          <a:off x="2375535" y="89615"/>
          <a:ext cx="8673465" cy="1737936"/>
        </a:xfrm>
        <a:prstGeom prst="rect">
          <a:avLst/>
        </a:prstGeom>
        <a:solidFill>
          <a:srgbClr val="FFFF00"/>
        </a:solid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SE PUEDEN CLASIFICAR COMO UNA FORMA DE PRESTAR SERVICIOS QUE SE PRETENDE DEJAR POR FUERA DEL MODO DE VINCULACION LABORAL.</a:t>
          </a:r>
        </a:p>
      </dsp:txBody>
      <dsp:txXfrm>
        <a:off x="2375535" y="89615"/>
        <a:ext cx="8673465" cy="1737936"/>
      </dsp:txXfrm>
    </dsp:sp>
    <dsp:sp modelId="{E4C7D613-2B3F-4FE7-893D-412F9C2A36EA}">
      <dsp:nvSpPr>
        <dsp:cNvPr id="0" name=""/>
        <dsp:cNvSpPr/>
      </dsp:nvSpPr>
      <dsp:spPr>
        <a:xfrm>
          <a:off x="2209799" y="1827551"/>
          <a:ext cx="88392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D3385F7-CEE6-46B7-B254-87AC26A0D360}">
      <dsp:nvSpPr>
        <dsp:cNvPr id="0" name=""/>
        <dsp:cNvSpPr/>
      </dsp:nvSpPr>
      <dsp:spPr>
        <a:xfrm>
          <a:off x="2375535" y="1914448"/>
          <a:ext cx="8673465" cy="1737936"/>
        </a:xfrm>
        <a:prstGeom prst="rect">
          <a:avLst/>
        </a:prstGeom>
        <a:solidFill>
          <a:srgbClr val="00B0F0"/>
        </a:solid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LA UNICA Y EXCLSUIVA MENCION LEGAL  SE ENCUENTRA EN EL CAMPO DE LOS SERVIDORES PÚBLICOS. </a:t>
          </a:r>
        </a:p>
        <a:p>
          <a:pPr marL="0" lvl="0" indent="0" algn="l" defTabSz="1066800">
            <a:lnSpc>
              <a:spcPct val="90000"/>
            </a:lnSpc>
            <a:spcBef>
              <a:spcPct val="0"/>
            </a:spcBef>
            <a:spcAft>
              <a:spcPct val="35000"/>
            </a:spcAft>
            <a:buNone/>
          </a:pPr>
          <a:r>
            <a:rPr lang="es-CO" sz="2400" b="1" kern="1200" dirty="0" err="1">
              <a:solidFill>
                <a:schemeClr val="tx1"/>
              </a:solidFill>
            </a:rPr>
            <a:t>Num</a:t>
          </a:r>
          <a:r>
            <a:rPr lang="es-CO" sz="2400" b="1" kern="1200" dirty="0">
              <a:solidFill>
                <a:schemeClr val="tx1"/>
              </a:solidFill>
            </a:rPr>
            <a:t>. 3 ART. 32 LEY 80/93</a:t>
          </a:r>
        </a:p>
      </dsp:txBody>
      <dsp:txXfrm>
        <a:off x="2375535" y="1914448"/>
        <a:ext cx="8673465" cy="1737936"/>
      </dsp:txXfrm>
    </dsp:sp>
    <dsp:sp modelId="{4200BF1C-103B-4BC4-970B-7F80E92CAC12}">
      <dsp:nvSpPr>
        <dsp:cNvPr id="0" name=""/>
        <dsp:cNvSpPr/>
      </dsp:nvSpPr>
      <dsp:spPr>
        <a:xfrm>
          <a:off x="2209799" y="3652385"/>
          <a:ext cx="88392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E980D77-659B-497D-9B3F-5D8293313104}">
      <dsp:nvSpPr>
        <dsp:cNvPr id="0" name=""/>
        <dsp:cNvSpPr/>
      </dsp:nvSpPr>
      <dsp:spPr>
        <a:xfrm>
          <a:off x="2375535" y="3739282"/>
          <a:ext cx="8673465" cy="1737936"/>
        </a:xfrm>
        <a:prstGeom prst="rect">
          <a:avLst/>
        </a:prstGeom>
        <a:solidFill>
          <a:srgbClr val="FFC000"/>
        </a:solid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A NIVEL PRIVADO: PRESTACION DE SERVICIOS INDEPENDIENTES.</a:t>
          </a:r>
        </a:p>
        <a:p>
          <a:pPr marL="0" lvl="0" indent="0" algn="l" defTabSz="1066800">
            <a:lnSpc>
              <a:spcPct val="90000"/>
            </a:lnSpc>
            <a:spcBef>
              <a:spcPct val="0"/>
            </a:spcBef>
            <a:spcAft>
              <a:spcPct val="35000"/>
            </a:spcAft>
            <a:buNone/>
          </a:pPr>
          <a:r>
            <a:rPr lang="es-CO" sz="2400" b="1" kern="1200" dirty="0">
              <a:solidFill>
                <a:schemeClr val="tx1"/>
              </a:solidFill>
            </a:rPr>
            <a:t>CONTRATO COMERCIAL O CIVIL ATIPICO E INNOMINDO.</a:t>
          </a:r>
        </a:p>
        <a:p>
          <a:pPr marL="0" lvl="0" indent="0" algn="l" defTabSz="1066800">
            <a:lnSpc>
              <a:spcPct val="90000"/>
            </a:lnSpc>
            <a:spcBef>
              <a:spcPct val="0"/>
            </a:spcBef>
            <a:spcAft>
              <a:spcPct val="35000"/>
            </a:spcAft>
            <a:buNone/>
          </a:pPr>
          <a:r>
            <a:rPr lang="es-CO" sz="2400" b="1" kern="1200" dirty="0">
              <a:solidFill>
                <a:schemeClr val="tx1"/>
              </a:solidFill>
            </a:rPr>
            <a:t>CONFRONTAN CON LAS NORMAS LABORALES: SE ENCUENTRA ANTE UNA RELACIÓN LABORAL.</a:t>
          </a:r>
        </a:p>
      </dsp:txBody>
      <dsp:txXfrm>
        <a:off x="2375535" y="3739282"/>
        <a:ext cx="8673465" cy="1737936"/>
      </dsp:txXfrm>
    </dsp:sp>
    <dsp:sp modelId="{9F137568-F86F-428A-94FD-407BB159F2FC}">
      <dsp:nvSpPr>
        <dsp:cNvPr id="0" name=""/>
        <dsp:cNvSpPr/>
      </dsp:nvSpPr>
      <dsp:spPr>
        <a:xfrm>
          <a:off x="2209799" y="5477218"/>
          <a:ext cx="883920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629B84-F286-4665-8D3C-CFB935AC2FAA}">
      <dsp:nvSpPr>
        <dsp:cNvPr id="0" name=""/>
        <dsp:cNvSpPr/>
      </dsp:nvSpPr>
      <dsp:spPr>
        <a:xfrm rot="5400000">
          <a:off x="718304" y="1397240"/>
          <a:ext cx="2155920" cy="358740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9FFFA9-F984-417D-A343-FDF6D2707758}">
      <dsp:nvSpPr>
        <dsp:cNvPr id="0" name=""/>
        <dsp:cNvSpPr/>
      </dsp:nvSpPr>
      <dsp:spPr>
        <a:xfrm>
          <a:off x="390750" y="2339546"/>
          <a:ext cx="3174083" cy="30980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s-CO" sz="2800" b="1" kern="1200" dirty="0"/>
            <a:t>POSIBILITA LA CIRCULACION Y DISTRIBUCION DE BIENES Y SERVICIOS, PERMITIENDO SEGURIDAD A LA INVERSION DE UN COMERCIANTE.</a:t>
          </a:r>
        </a:p>
      </dsp:txBody>
      <dsp:txXfrm>
        <a:off x="390750" y="2339546"/>
        <a:ext cx="3174083" cy="3098044"/>
      </dsp:txXfrm>
    </dsp:sp>
    <dsp:sp modelId="{1D080FE2-6834-4CE2-9F89-C6F4CF6663C5}">
      <dsp:nvSpPr>
        <dsp:cNvPr id="0" name=""/>
        <dsp:cNvSpPr/>
      </dsp:nvSpPr>
      <dsp:spPr>
        <a:xfrm>
          <a:off x="2986075" y="1133132"/>
          <a:ext cx="611080" cy="611080"/>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DED45F-3B7D-4508-934E-BBE6581810A0}">
      <dsp:nvSpPr>
        <dsp:cNvPr id="0" name=""/>
        <dsp:cNvSpPr/>
      </dsp:nvSpPr>
      <dsp:spPr>
        <a:xfrm rot="5400000">
          <a:off x="4683140" y="416138"/>
          <a:ext cx="2155920" cy="358740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3BA383-D0A6-4DA7-9F2A-A96D624FFBEA}">
      <dsp:nvSpPr>
        <dsp:cNvPr id="0" name=""/>
        <dsp:cNvSpPr/>
      </dsp:nvSpPr>
      <dsp:spPr>
        <a:xfrm>
          <a:off x="4323263" y="1487999"/>
          <a:ext cx="3238728" cy="2838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s-CO" sz="2800" b="1" kern="1200" dirty="0">
              <a:solidFill>
                <a:schemeClr val="tx1"/>
              </a:solidFill>
            </a:rPr>
            <a:t>CONTRATO ATIPICO. NO TIENE REGULACION NACIONAL. SE DEBE ATENER A LO QUE EN EL CONTRATO SE ACUERDE.</a:t>
          </a:r>
        </a:p>
        <a:p>
          <a:pPr marL="0" lvl="0" indent="0" algn="l" defTabSz="1244600">
            <a:lnSpc>
              <a:spcPct val="90000"/>
            </a:lnSpc>
            <a:spcBef>
              <a:spcPct val="0"/>
            </a:spcBef>
            <a:spcAft>
              <a:spcPct val="35000"/>
            </a:spcAft>
            <a:buNone/>
          </a:pPr>
          <a:r>
            <a:rPr lang="es-CO" sz="2800" b="1" kern="1200" dirty="0">
              <a:solidFill>
                <a:schemeClr val="tx1"/>
              </a:solidFill>
            </a:rPr>
            <a:t>PUEDE TENER IMPLICACIONES LABORALES.</a:t>
          </a:r>
        </a:p>
      </dsp:txBody>
      <dsp:txXfrm>
        <a:off x="4323263" y="1487999"/>
        <a:ext cx="3238728" cy="2838935"/>
      </dsp:txXfrm>
    </dsp:sp>
    <dsp:sp modelId="{71FC9BF2-46F3-4709-986E-86C2D98C8BE6}">
      <dsp:nvSpPr>
        <dsp:cNvPr id="0" name=""/>
        <dsp:cNvSpPr/>
      </dsp:nvSpPr>
      <dsp:spPr>
        <a:xfrm>
          <a:off x="6950911" y="152029"/>
          <a:ext cx="611080" cy="611080"/>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F2ABE5-813C-47F2-8F93-186C01C61EDA}">
      <dsp:nvSpPr>
        <dsp:cNvPr id="0" name=""/>
        <dsp:cNvSpPr/>
      </dsp:nvSpPr>
      <dsp:spPr>
        <a:xfrm rot="5400000">
          <a:off x="8647976" y="-564964"/>
          <a:ext cx="2155920" cy="3587403"/>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CAAEE4-6E26-447E-A1DD-3A28B4BB014B}">
      <dsp:nvSpPr>
        <dsp:cNvPr id="0" name=""/>
        <dsp:cNvSpPr/>
      </dsp:nvSpPr>
      <dsp:spPr>
        <a:xfrm>
          <a:off x="8288099" y="506896"/>
          <a:ext cx="3238728" cy="2838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s-CO" sz="2800" b="1" kern="1200" dirty="0">
              <a:solidFill>
                <a:schemeClr val="tx1"/>
              </a:solidFill>
            </a:rPr>
            <a:t>SE OFRECE UN PRODUCTO O SERVICIO QUE YA ES CONOCIDO Y QUE HA PENETRADO EN EL MERCADO.</a:t>
          </a:r>
        </a:p>
      </dsp:txBody>
      <dsp:txXfrm>
        <a:off x="8288099" y="506896"/>
        <a:ext cx="3238728" cy="28389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C2C0B3-AF75-4031-8B63-35A997EE5E17}">
      <dsp:nvSpPr>
        <dsp:cNvPr id="0" name=""/>
        <dsp:cNvSpPr/>
      </dsp:nvSpPr>
      <dsp:spPr>
        <a:xfrm>
          <a:off x="0" y="1697278"/>
          <a:ext cx="10809356" cy="655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BA0466-C821-4106-89E4-680E012B49C9}">
      <dsp:nvSpPr>
        <dsp:cNvPr id="0" name=""/>
        <dsp:cNvSpPr/>
      </dsp:nvSpPr>
      <dsp:spPr>
        <a:xfrm>
          <a:off x="540467" y="707468"/>
          <a:ext cx="8571539" cy="13735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998" tIns="0" rIns="285998" bIns="0" numCol="1" spcCol="1270" anchor="ctr" anchorCtr="0">
          <a:noAutofit/>
        </a:bodyPr>
        <a:lstStyle/>
        <a:p>
          <a:pPr marL="0" lvl="0" indent="0" algn="l" defTabSz="1422400">
            <a:lnSpc>
              <a:spcPct val="90000"/>
            </a:lnSpc>
            <a:spcBef>
              <a:spcPct val="0"/>
            </a:spcBef>
            <a:spcAft>
              <a:spcPct val="35000"/>
            </a:spcAft>
            <a:buNone/>
          </a:pPr>
          <a:r>
            <a:rPr lang="es-CO" sz="3200" b="1" kern="1200" dirty="0">
              <a:solidFill>
                <a:schemeClr val="tx1"/>
              </a:solidFill>
            </a:rPr>
            <a:t>NORMAS IMPERATIVAS= AUTONOMIA DE LA VOLUNTAD.</a:t>
          </a:r>
        </a:p>
      </dsp:txBody>
      <dsp:txXfrm>
        <a:off x="607519" y="774520"/>
        <a:ext cx="8437435" cy="1239465"/>
      </dsp:txXfrm>
    </dsp:sp>
    <dsp:sp modelId="{389576B5-8989-4388-8582-A593867988A5}">
      <dsp:nvSpPr>
        <dsp:cNvPr id="0" name=""/>
        <dsp:cNvSpPr/>
      </dsp:nvSpPr>
      <dsp:spPr>
        <a:xfrm>
          <a:off x="0" y="2876638"/>
          <a:ext cx="10809356" cy="655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428D834-4FD7-45E8-8858-686056A9EE68}">
      <dsp:nvSpPr>
        <dsp:cNvPr id="0" name=""/>
        <dsp:cNvSpPr/>
      </dsp:nvSpPr>
      <dsp:spPr>
        <a:xfrm>
          <a:off x="540467" y="2492878"/>
          <a:ext cx="7566549" cy="767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998" tIns="0" rIns="285998" bIns="0" numCol="1" spcCol="1270" anchor="ctr" anchorCtr="0">
          <a:noAutofit/>
        </a:bodyPr>
        <a:lstStyle/>
        <a:p>
          <a:pPr marL="0" lvl="0" indent="0" algn="l" defTabSz="1155700">
            <a:lnSpc>
              <a:spcPct val="90000"/>
            </a:lnSpc>
            <a:spcBef>
              <a:spcPct val="0"/>
            </a:spcBef>
            <a:spcAft>
              <a:spcPct val="35000"/>
            </a:spcAft>
            <a:buNone/>
          </a:pPr>
          <a:r>
            <a:rPr lang="es-CO" sz="2600" b="1" kern="1200" dirty="0">
              <a:solidFill>
                <a:schemeClr val="tx1"/>
              </a:solidFill>
            </a:rPr>
            <a:t>JERARQUIA NORMATIVA INTER Y ENTRE NORMAS.</a:t>
          </a:r>
        </a:p>
      </dsp:txBody>
      <dsp:txXfrm>
        <a:off x="577934" y="2530345"/>
        <a:ext cx="7491615" cy="692586"/>
      </dsp:txXfrm>
    </dsp:sp>
    <dsp:sp modelId="{A6C0E190-92B5-4567-9D71-43E761D3EC48}">
      <dsp:nvSpPr>
        <dsp:cNvPr id="0" name=""/>
        <dsp:cNvSpPr/>
      </dsp:nvSpPr>
      <dsp:spPr>
        <a:xfrm>
          <a:off x="0" y="4055998"/>
          <a:ext cx="10809356" cy="655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00234BA-8832-4091-85D4-009A4BE51FF0}">
      <dsp:nvSpPr>
        <dsp:cNvPr id="0" name=""/>
        <dsp:cNvSpPr/>
      </dsp:nvSpPr>
      <dsp:spPr>
        <a:xfrm>
          <a:off x="540467" y="3672238"/>
          <a:ext cx="7566549" cy="767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998" tIns="0" rIns="285998" bIns="0" numCol="1" spcCol="1270" anchor="ctr" anchorCtr="0">
          <a:noAutofit/>
        </a:bodyPr>
        <a:lstStyle/>
        <a:p>
          <a:pPr marL="0" lvl="0" indent="0" algn="l" defTabSz="1155700">
            <a:lnSpc>
              <a:spcPct val="90000"/>
            </a:lnSpc>
            <a:spcBef>
              <a:spcPct val="0"/>
            </a:spcBef>
            <a:spcAft>
              <a:spcPct val="35000"/>
            </a:spcAft>
            <a:buNone/>
          </a:pPr>
          <a:r>
            <a:rPr lang="es-CO" sz="2600" b="1" kern="1200" dirty="0">
              <a:solidFill>
                <a:schemeClr val="tx1"/>
              </a:solidFill>
            </a:rPr>
            <a:t>CONTRATOS TIPICOS Y ATIPICOS.</a:t>
          </a:r>
        </a:p>
      </dsp:txBody>
      <dsp:txXfrm>
        <a:off x="577934" y="3709705"/>
        <a:ext cx="7491615" cy="692586"/>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21BD4-9614-4758-AC5D-D9F09FFB407C}">
      <dsp:nvSpPr>
        <dsp:cNvPr id="0" name=""/>
        <dsp:cNvSpPr/>
      </dsp:nvSpPr>
      <dsp:spPr>
        <a:xfrm>
          <a:off x="0" y="2799"/>
          <a:ext cx="1135711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E342DF-5F04-40DB-9531-574D3DA7032D}">
      <dsp:nvSpPr>
        <dsp:cNvPr id="0" name=""/>
        <dsp:cNvSpPr/>
      </dsp:nvSpPr>
      <dsp:spPr>
        <a:xfrm>
          <a:off x="0" y="2799"/>
          <a:ext cx="2271422" cy="57285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270" wrap="square" lIns="121920" tIns="121920" rIns="121920" bIns="121920" numCol="1" spcCol="1270" anchor="t" anchorCtr="0">
          <a:noAutofit/>
        </a:bodyPr>
        <a:lstStyle/>
        <a:p>
          <a:pPr marL="0" lvl="0" indent="0" algn="ctr" defTabSz="1422400">
            <a:lnSpc>
              <a:spcPct val="90000"/>
            </a:lnSpc>
            <a:spcBef>
              <a:spcPct val="0"/>
            </a:spcBef>
            <a:spcAft>
              <a:spcPct val="35000"/>
            </a:spcAft>
            <a:buNone/>
          </a:pPr>
          <a:r>
            <a:rPr lang="es-CO" sz="3200" b="1" kern="1200" dirty="0"/>
            <a:t>RESPONSABILDAD LABORAL DEL FRANQUICIANTE POR LOS TRABAJADORES DEL FRANQUICIADO.</a:t>
          </a:r>
        </a:p>
      </dsp:txBody>
      <dsp:txXfrm>
        <a:off x="0" y="2799"/>
        <a:ext cx="2271422" cy="5728543"/>
      </dsp:txXfrm>
    </dsp:sp>
    <dsp:sp modelId="{76163DBB-1E8E-420F-9280-81F34A97F605}">
      <dsp:nvSpPr>
        <dsp:cNvPr id="0" name=""/>
        <dsp:cNvSpPr/>
      </dsp:nvSpPr>
      <dsp:spPr>
        <a:xfrm>
          <a:off x="2441779" y="92308"/>
          <a:ext cx="8915333" cy="1790169"/>
        </a:xfrm>
        <a:prstGeom prst="rect">
          <a:avLst/>
        </a:prstGeom>
        <a:solidFill>
          <a:srgbClr val="92D050"/>
        </a:solid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ctr" defTabSz="1066800">
            <a:lnSpc>
              <a:spcPct val="90000"/>
            </a:lnSpc>
            <a:spcBef>
              <a:spcPct val="0"/>
            </a:spcBef>
            <a:spcAft>
              <a:spcPct val="35000"/>
            </a:spcAft>
            <a:buNone/>
          </a:pPr>
          <a:r>
            <a:rPr lang="es-CO" sz="2400" b="1" kern="1200" dirty="0"/>
            <a:t>A PESAR DE QUE SON ORGANIZACIONES DISTINTAS, EN LAS QUE SE PRESUME TOTAL AUTONOMIA JURIDICA Y FINANCIERA ENTRE FRANQUICIADORES Y FRANQUICIADOS.</a:t>
          </a:r>
        </a:p>
      </dsp:txBody>
      <dsp:txXfrm>
        <a:off x="2441779" y="92308"/>
        <a:ext cx="8915333" cy="1790169"/>
      </dsp:txXfrm>
    </dsp:sp>
    <dsp:sp modelId="{C1E75681-12AC-47DC-8BD3-57229D951239}">
      <dsp:nvSpPr>
        <dsp:cNvPr id="0" name=""/>
        <dsp:cNvSpPr/>
      </dsp:nvSpPr>
      <dsp:spPr>
        <a:xfrm>
          <a:off x="2271422" y="1882478"/>
          <a:ext cx="90856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8A9C9AC-848A-45F6-92D5-AA90911D2555}">
      <dsp:nvSpPr>
        <dsp:cNvPr id="0" name=""/>
        <dsp:cNvSpPr/>
      </dsp:nvSpPr>
      <dsp:spPr>
        <a:xfrm>
          <a:off x="2441779" y="1971986"/>
          <a:ext cx="8915333" cy="1790169"/>
        </a:xfrm>
        <a:prstGeom prst="rect">
          <a:avLst/>
        </a:prstGeom>
        <a:solidFill>
          <a:schemeClr val="accent2">
            <a:lumMod val="40000"/>
            <a:lumOff val="6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s-CO" sz="2900" b="1" kern="1200" dirty="0"/>
            <a:t>PUEDEN PRESENTARSE EVENTOS EN LOS QUE SE PUEDE DEDUCIR RESPONSABILIDAD LEGAL AL FRANQUICIADOR POR LAS RELACIONES LABORALES DEL FRANQUICIADO.</a:t>
          </a:r>
          <a:endParaRPr lang="es-CO" sz="2900" kern="1200" dirty="0"/>
        </a:p>
      </dsp:txBody>
      <dsp:txXfrm>
        <a:off x="2441779" y="1971986"/>
        <a:ext cx="8915333" cy="1790169"/>
      </dsp:txXfrm>
    </dsp:sp>
    <dsp:sp modelId="{3E042021-66D7-4AA2-8BA3-4FF74B8BB70B}">
      <dsp:nvSpPr>
        <dsp:cNvPr id="0" name=""/>
        <dsp:cNvSpPr/>
      </dsp:nvSpPr>
      <dsp:spPr>
        <a:xfrm>
          <a:off x="2271422" y="3762156"/>
          <a:ext cx="90856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D7706A-B9AD-4B1B-AB5E-36F723A387B6}">
      <dsp:nvSpPr>
        <dsp:cNvPr id="0" name=""/>
        <dsp:cNvSpPr/>
      </dsp:nvSpPr>
      <dsp:spPr>
        <a:xfrm>
          <a:off x="2441779" y="3851664"/>
          <a:ext cx="8915333" cy="1790169"/>
        </a:xfrm>
        <a:prstGeom prst="rect">
          <a:avLst/>
        </a:prstGeom>
        <a:solidFill>
          <a:schemeClr val="accent4">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ctr" defTabSz="1066800">
            <a:lnSpc>
              <a:spcPct val="90000"/>
            </a:lnSpc>
            <a:spcBef>
              <a:spcPct val="0"/>
            </a:spcBef>
            <a:spcAft>
              <a:spcPct val="35000"/>
            </a:spcAft>
            <a:buNone/>
          </a:pPr>
          <a:r>
            <a:rPr lang="es-CO" sz="2400" b="1" kern="1200" dirty="0"/>
            <a:t>CUANDO EL FRANQUCIADOR EJERCE INTERVENCION RESPECTO DEL FRANQUICIADO Y SUS EMPLEADOS.</a:t>
          </a:r>
        </a:p>
        <a:p>
          <a:pPr marL="0" lvl="0" indent="0" algn="ctr" defTabSz="1066800">
            <a:lnSpc>
              <a:spcPct val="90000"/>
            </a:lnSpc>
            <a:spcBef>
              <a:spcPct val="0"/>
            </a:spcBef>
            <a:spcAft>
              <a:spcPct val="35000"/>
            </a:spcAft>
            <a:buNone/>
          </a:pPr>
          <a:r>
            <a:rPr lang="es-CO" sz="2400" b="1" kern="1200" dirty="0"/>
            <a:t>EL CONTROL QUE EJERCE EL FRANQUICIANTE SOBRE LA ORGANIZACIÓN DEL FRANQUICIADO PUEDE  VARIAR DE CONTRATO A CONTRATO.</a:t>
          </a:r>
        </a:p>
      </dsp:txBody>
      <dsp:txXfrm>
        <a:off x="2441779" y="3851664"/>
        <a:ext cx="8915333" cy="1790169"/>
      </dsp:txXfrm>
    </dsp:sp>
    <dsp:sp modelId="{176721AF-905B-49F7-B16C-1B41507CCCCE}">
      <dsp:nvSpPr>
        <dsp:cNvPr id="0" name=""/>
        <dsp:cNvSpPr/>
      </dsp:nvSpPr>
      <dsp:spPr>
        <a:xfrm>
          <a:off x="2271422" y="5641834"/>
          <a:ext cx="908569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FB29AC-4735-4C61-A6A2-CDC4187DB92A}">
      <dsp:nvSpPr>
        <dsp:cNvPr id="0" name=""/>
        <dsp:cNvSpPr/>
      </dsp:nvSpPr>
      <dsp:spPr>
        <a:xfrm>
          <a:off x="0" y="0"/>
          <a:ext cx="9248029" cy="17918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SE PRODUCEN EFECTOS LABORALES, NO POR EL EFECTO DEL CONTRATO DE FRANQUICIA, SINO POR EL HECHO DE LLEGAR A VINCULARSE A UNA SOCIEDAD QUE PUEDE SER O NO SUBORDINADA Y EJERCER EL CONTROL.</a:t>
          </a:r>
        </a:p>
      </dsp:txBody>
      <dsp:txXfrm>
        <a:off x="52480" y="52480"/>
        <a:ext cx="7314533" cy="1686844"/>
      </dsp:txXfrm>
    </dsp:sp>
    <dsp:sp modelId="{BCAC820A-4632-4745-B05B-834F4999A396}">
      <dsp:nvSpPr>
        <dsp:cNvPr id="0" name=""/>
        <dsp:cNvSpPr/>
      </dsp:nvSpPr>
      <dsp:spPr>
        <a:xfrm>
          <a:off x="816002" y="2090438"/>
          <a:ext cx="9248029" cy="17918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s-CO" sz="4000" b="1" kern="1200" dirty="0">
              <a:solidFill>
                <a:schemeClr val="tx1"/>
              </a:solidFill>
            </a:rPr>
            <a:t>EL FRANQUICIANTE SE ACERCA A LA FIGURA DE LA UNIDAD DE EMPRESA.</a:t>
          </a:r>
        </a:p>
      </dsp:txBody>
      <dsp:txXfrm>
        <a:off x="868482" y="2142918"/>
        <a:ext cx="7162394" cy="1686844"/>
      </dsp:txXfrm>
    </dsp:sp>
    <dsp:sp modelId="{3F7E7815-05AA-44F9-A650-15DFBBC4082E}">
      <dsp:nvSpPr>
        <dsp:cNvPr id="0" name=""/>
        <dsp:cNvSpPr/>
      </dsp:nvSpPr>
      <dsp:spPr>
        <a:xfrm>
          <a:off x="1632005" y="4180877"/>
          <a:ext cx="9248029" cy="179180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LA RESPONSABILIDAD LABORAL DEL FRANQUICIANTE, EN ESTE EVENTO, NO SURGE DEL CONTRATO DE FRANQUICIA POR SI SOLO, SINO DEL CONTRATO O HECHO DE HACER DEPENDIENTE ECONOMICAMENTE AL FRANQUICIADO.</a:t>
          </a:r>
        </a:p>
      </dsp:txBody>
      <dsp:txXfrm>
        <a:off x="1684485" y="4233357"/>
        <a:ext cx="7162394" cy="1686844"/>
      </dsp:txXfrm>
    </dsp:sp>
    <dsp:sp modelId="{8A0752E7-78BD-4713-A110-1D2DCE0209E1}">
      <dsp:nvSpPr>
        <dsp:cNvPr id="0" name=""/>
        <dsp:cNvSpPr/>
      </dsp:nvSpPr>
      <dsp:spPr>
        <a:xfrm>
          <a:off x="8083356" y="1358785"/>
          <a:ext cx="1164672" cy="1164672"/>
        </a:xfrm>
        <a:prstGeom prst="downArrow">
          <a:avLst>
            <a:gd name="adj1" fmla="val 55000"/>
            <a:gd name="adj2" fmla="val 45000"/>
          </a:avLst>
        </a:prstGeom>
        <a:solidFill>
          <a:srgbClr val="C00000">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CO" sz="3600" kern="1200"/>
        </a:p>
      </dsp:txBody>
      <dsp:txXfrm>
        <a:off x="8345407" y="1358785"/>
        <a:ext cx="640570" cy="876416"/>
      </dsp:txXfrm>
    </dsp:sp>
    <dsp:sp modelId="{FD7688BB-F3A7-4006-89EB-222B5D803029}">
      <dsp:nvSpPr>
        <dsp:cNvPr id="0" name=""/>
        <dsp:cNvSpPr/>
      </dsp:nvSpPr>
      <dsp:spPr>
        <a:xfrm>
          <a:off x="8899359" y="3437278"/>
          <a:ext cx="1164672" cy="1164672"/>
        </a:xfrm>
        <a:prstGeom prst="downArrow">
          <a:avLst>
            <a:gd name="adj1" fmla="val 55000"/>
            <a:gd name="adj2" fmla="val 45000"/>
          </a:avLst>
        </a:prstGeom>
        <a:solidFill>
          <a:srgbClr val="C00000">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CO" sz="3600" kern="1200"/>
        </a:p>
      </dsp:txBody>
      <dsp:txXfrm>
        <a:off x="9161410" y="3437278"/>
        <a:ext cx="640570" cy="876416"/>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1E772-1101-41A7-9AED-7051CADEA2B3}">
      <dsp:nvSpPr>
        <dsp:cNvPr id="0" name=""/>
        <dsp:cNvSpPr/>
      </dsp:nvSpPr>
      <dsp:spPr>
        <a:xfrm>
          <a:off x="0" y="0"/>
          <a:ext cx="11357113" cy="1799755"/>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s-CO" sz="6500" b="1" kern="1200" dirty="0">
              <a:solidFill>
                <a:schemeClr val="tx1"/>
              </a:solidFill>
            </a:rPr>
            <a:t>UNIDAD DE EMPRESA.</a:t>
          </a:r>
        </a:p>
      </dsp:txBody>
      <dsp:txXfrm>
        <a:off x="0" y="0"/>
        <a:ext cx="11357113" cy="1799755"/>
      </dsp:txXfrm>
    </dsp:sp>
    <dsp:sp modelId="{6268CFEA-9896-4DA6-976C-DC6229E1A8B2}">
      <dsp:nvSpPr>
        <dsp:cNvPr id="0" name=""/>
        <dsp:cNvSpPr/>
      </dsp:nvSpPr>
      <dsp:spPr>
        <a:xfrm>
          <a:off x="5545" y="1799755"/>
          <a:ext cx="3782007" cy="3779487"/>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INSTITUCION LABORAL EN LA QUE SE PROTEGE AL TRABAJADOR DEL  FRANQUICIADO, CONSIDERANDO A OTRA PERSONA NATURAL O JURIDICA DE LA CUAL SE DEPENDE ECONOMICAMENTE.</a:t>
          </a:r>
        </a:p>
      </dsp:txBody>
      <dsp:txXfrm>
        <a:off x="5545" y="1799755"/>
        <a:ext cx="3782007" cy="3779487"/>
      </dsp:txXfrm>
    </dsp:sp>
    <dsp:sp modelId="{0F831407-6CBD-4848-8608-B0CA917BE2B9}">
      <dsp:nvSpPr>
        <dsp:cNvPr id="0" name=""/>
        <dsp:cNvSpPr/>
      </dsp:nvSpPr>
      <dsp:spPr>
        <a:xfrm>
          <a:off x="3787552" y="1799755"/>
          <a:ext cx="3782007" cy="3779487"/>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rgbClr val="C00000"/>
              </a:solidFill>
              <a:effectLst>
                <a:outerShdw blurRad="38100" dist="38100" dir="2700000" algn="tl">
                  <a:srgbClr val="000000">
                    <a:alpha val="43137"/>
                  </a:srgbClr>
                </a:outerShdw>
              </a:effectLst>
            </a:rPr>
            <a:t>Y QUE EJERCE MEDIANTE OTRA UNIDAD DE ECPLOTACION ECONOMICA, </a:t>
          </a:r>
          <a:r>
            <a:rPr lang="es-CO" sz="2800" b="1" u="sng" kern="1200" dirty="0">
              <a:solidFill>
                <a:srgbClr val="C00000"/>
              </a:solidFill>
              <a:effectLst>
                <a:outerShdw blurRad="38100" dist="38100" dir="2700000" algn="tl">
                  <a:srgbClr val="000000">
                    <a:alpha val="43137"/>
                  </a:srgbClr>
                </a:outerShdw>
              </a:effectLst>
            </a:rPr>
            <a:t>ACTIVIDADES SIMILARES, CONEXAS O COMPLEMENTARIAS.</a:t>
          </a:r>
          <a:endParaRPr lang="es-CO" sz="2800" b="1" kern="1200" dirty="0">
            <a:solidFill>
              <a:srgbClr val="C00000"/>
            </a:solidFill>
            <a:effectLst>
              <a:outerShdw blurRad="38100" dist="38100" dir="2700000" algn="tl">
                <a:srgbClr val="000000">
                  <a:alpha val="43137"/>
                </a:srgbClr>
              </a:outerShdw>
            </a:effectLst>
          </a:endParaRPr>
        </a:p>
      </dsp:txBody>
      <dsp:txXfrm>
        <a:off x="3787552" y="1799755"/>
        <a:ext cx="3782007" cy="3779487"/>
      </dsp:txXfrm>
    </dsp:sp>
    <dsp:sp modelId="{E3436687-92B6-4A5E-B460-D4E38CDAC6AA}">
      <dsp:nvSpPr>
        <dsp:cNvPr id="0" name=""/>
        <dsp:cNvSpPr/>
      </dsp:nvSpPr>
      <dsp:spPr>
        <a:xfrm>
          <a:off x="7569560" y="1799755"/>
          <a:ext cx="3782007" cy="3779487"/>
        </a:xfrm>
        <a:prstGeom prst="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SE PRETENDE QUE MEDIANTE LA CONSTITUCION O CONTRATACION DE VARIAS SOCIEDADES SE OCULTE O SIMULE LA REALIDAD ECONOMICA, CON PERJUICIO DE LOS TRABAJADORES.</a:t>
          </a:r>
        </a:p>
      </dsp:txBody>
      <dsp:txXfrm>
        <a:off x="7569560" y="1799755"/>
        <a:ext cx="3782007" cy="3779487"/>
      </dsp:txXfrm>
    </dsp:sp>
    <dsp:sp modelId="{1E60722B-0C0D-4CA6-BE6D-09F6C6A8C821}">
      <dsp:nvSpPr>
        <dsp:cNvPr id="0" name=""/>
        <dsp:cNvSpPr/>
      </dsp:nvSpPr>
      <dsp:spPr>
        <a:xfrm>
          <a:off x="0" y="5579242"/>
          <a:ext cx="11357113" cy="419943"/>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26FE9D-CBEB-49EE-8771-12510287B319}">
      <dsp:nvSpPr>
        <dsp:cNvPr id="0" name=""/>
        <dsp:cNvSpPr/>
      </dsp:nvSpPr>
      <dsp:spPr>
        <a:xfrm>
          <a:off x="0" y="0"/>
          <a:ext cx="11410120" cy="177987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s-CO" sz="3600" b="1" kern="1200" dirty="0">
              <a:solidFill>
                <a:schemeClr val="tx1"/>
              </a:solidFill>
            </a:rPr>
            <a:t>UNIDAD DE EMPRESA.</a:t>
          </a:r>
        </a:p>
        <a:p>
          <a:pPr marL="0" lvl="0" indent="0" algn="ctr" defTabSz="1600200">
            <a:lnSpc>
              <a:spcPct val="90000"/>
            </a:lnSpc>
            <a:spcBef>
              <a:spcPct val="0"/>
            </a:spcBef>
            <a:spcAft>
              <a:spcPct val="35000"/>
            </a:spcAft>
            <a:buNone/>
          </a:pPr>
          <a:r>
            <a:rPr lang="es-CO" sz="3600" b="1" kern="1200" dirty="0">
              <a:solidFill>
                <a:schemeClr val="tx1"/>
              </a:solidFill>
            </a:rPr>
            <a:t>INCORPORACION FUNCIONAL O ADMINISTRATIVA.</a:t>
          </a:r>
        </a:p>
      </dsp:txBody>
      <dsp:txXfrm>
        <a:off x="0" y="0"/>
        <a:ext cx="11410120" cy="1779877"/>
      </dsp:txXfrm>
    </dsp:sp>
    <dsp:sp modelId="{68C04379-C4A6-42BD-B0C5-8A531DA4B739}">
      <dsp:nvSpPr>
        <dsp:cNvPr id="0" name=""/>
        <dsp:cNvSpPr/>
      </dsp:nvSpPr>
      <dsp:spPr>
        <a:xfrm>
          <a:off x="5571" y="1779877"/>
          <a:ext cx="3799659" cy="3737742"/>
        </a:xfrm>
        <a:prstGeom prst="rect">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A LA UNIDAD DE EMPRESA TAMBIEN SE PUEDE LLEGAR POR MEDIO DE LA INCORPORACION FUNCIONAL O ADMINISTRATIVA.</a:t>
          </a:r>
        </a:p>
      </dsp:txBody>
      <dsp:txXfrm>
        <a:off x="5571" y="1779877"/>
        <a:ext cx="3799659" cy="3737742"/>
      </dsp:txXfrm>
    </dsp:sp>
    <dsp:sp modelId="{7A4B7A00-F6AE-41BF-883E-D532374B9BE3}">
      <dsp:nvSpPr>
        <dsp:cNvPr id="0" name=""/>
        <dsp:cNvSpPr/>
      </dsp:nvSpPr>
      <dsp:spPr>
        <a:xfrm>
          <a:off x="3805230" y="1779877"/>
          <a:ext cx="3799659" cy="373774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SE PRESENTAN COMO DOS ENTES JURIDICOS, PERO EN LA REALIDAD SE CONFUNDEN CON UNA SOLA ESTRUCTURA EMPRESARIAL.</a:t>
          </a:r>
        </a:p>
      </dsp:txBody>
      <dsp:txXfrm>
        <a:off x="3805230" y="1779877"/>
        <a:ext cx="3799659" cy="3737742"/>
      </dsp:txXfrm>
    </dsp:sp>
    <dsp:sp modelId="{32556CAA-693E-4790-B33C-4C14CF02C486}">
      <dsp:nvSpPr>
        <dsp:cNvPr id="0" name=""/>
        <dsp:cNvSpPr/>
      </dsp:nvSpPr>
      <dsp:spPr>
        <a:xfrm>
          <a:off x="7604890" y="1779877"/>
          <a:ext cx="3799659" cy="3737742"/>
        </a:xfrm>
        <a:prstGeom prst="rect">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CUANDO HAY UN NIVEL ESTRICTO DE CONTROL FUNCIONAL POR EL FRANQUICIANTE QUE LLEVA CONSIGO TODAAS LAS CARACTERISTICAS DE UNA CENTRALIZACION ADMINISTRATIVA DE LA ACTIVIDAD DEL FRANQUICIADO.</a:t>
          </a:r>
        </a:p>
      </dsp:txBody>
      <dsp:txXfrm>
        <a:off x="7604890" y="1779877"/>
        <a:ext cx="3799659" cy="3737742"/>
      </dsp:txXfrm>
    </dsp:sp>
    <dsp:sp modelId="{DAD5A937-780B-49A0-A0CC-63534101D8BF}">
      <dsp:nvSpPr>
        <dsp:cNvPr id="0" name=""/>
        <dsp:cNvSpPr/>
      </dsp:nvSpPr>
      <dsp:spPr>
        <a:xfrm>
          <a:off x="0" y="5517620"/>
          <a:ext cx="11410120" cy="415304"/>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D89D7F-9EF3-4CFF-ACF2-BF0A709E6BF3}">
      <dsp:nvSpPr>
        <dsp:cNvPr id="0" name=""/>
        <dsp:cNvSpPr/>
      </dsp:nvSpPr>
      <dsp:spPr>
        <a:xfrm rot="21300000">
          <a:off x="35136" y="2295016"/>
          <a:ext cx="11379605" cy="1303136"/>
        </a:xfrm>
        <a:prstGeom prst="mathMinus">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AC88DA5-7241-440B-B16C-00508095F8C3}">
      <dsp:nvSpPr>
        <dsp:cNvPr id="0" name=""/>
        <dsp:cNvSpPr/>
      </dsp:nvSpPr>
      <dsp:spPr>
        <a:xfrm>
          <a:off x="1373985" y="294658"/>
          <a:ext cx="3434963" cy="2357267"/>
        </a:xfrm>
        <a:prstGeom prst="downArrow">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D324039-D0A2-4DAA-AC6A-7AE155589676}">
      <dsp:nvSpPr>
        <dsp:cNvPr id="0" name=""/>
        <dsp:cNvSpPr/>
      </dsp:nvSpPr>
      <dsp:spPr>
        <a:xfrm>
          <a:off x="6068435" y="0"/>
          <a:ext cx="3663961" cy="2475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s-CO" sz="2400" b="1" kern="1200" dirty="0">
              <a:solidFill>
                <a:schemeClr val="tx1"/>
              </a:solidFill>
            </a:rPr>
            <a:t>CUANDO UN TRABAJADOR ES TRASLADADO DE LA ORGANIZACIÓN DEL FRANQUICIADO A LA DEL FRANQUICIANTE.</a:t>
          </a:r>
        </a:p>
      </dsp:txBody>
      <dsp:txXfrm>
        <a:off x="6068435" y="0"/>
        <a:ext cx="3663961" cy="2475130"/>
      </dsp:txXfrm>
    </dsp:sp>
    <dsp:sp modelId="{2F33A8F6-8D0A-4953-A22C-0A687AE585C4}">
      <dsp:nvSpPr>
        <dsp:cNvPr id="0" name=""/>
        <dsp:cNvSpPr/>
      </dsp:nvSpPr>
      <dsp:spPr>
        <a:xfrm>
          <a:off x="6640929" y="3241242"/>
          <a:ext cx="3434963" cy="2357267"/>
        </a:xfrm>
        <a:prstGeom prst="upArrow">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A3FE4D-1A57-4F36-9019-0D1065BF1E37}">
      <dsp:nvSpPr>
        <dsp:cNvPr id="0" name=""/>
        <dsp:cNvSpPr/>
      </dsp:nvSpPr>
      <dsp:spPr>
        <a:xfrm>
          <a:off x="1717481" y="3418038"/>
          <a:ext cx="3663961" cy="2475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1376" tIns="341376" rIns="341376" bIns="341376" numCol="1" spcCol="1270" anchor="ctr" anchorCtr="0">
          <a:noAutofit/>
        </a:bodyPr>
        <a:lstStyle/>
        <a:p>
          <a:pPr marL="0" lvl="0" indent="0" algn="ctr" defTabSz="2133600">
            <a:lnSpc>
              <a:spcPct val="90000"/>
            </a:lnSpc>
            <a:spcBef>
              <a:spcPct val="0"/>
            </a:spcBef>
            <a:spcAft>
              <a:spcPct val="35000"/>
            </a:spcAft>
            <a:buNone/>
          </a:pPr>
          <a:r>
            <a:rPr lang="es-CO" sz="4800" b="1" kern="1200" dirty="0">
              <a:solidFill>
                <a:schemeClr val="tx1"/>
              </a:solidFill>
            </a:rPr>
            <a:t>VICEVERSA</a:t>
          </a:r>
        </a:p>
      </dsp:txBody>
      <dsp:txXfrm>
        <a:off x="1717481" y="3418038"/>
        <a:ext cx="3663961" cy="247513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51F34A-299C-4244-9309-69935B0A3446}">
      <dsp:nvSpPr>
        <dsp:cNvPr id="0" name=""/>
        <dsp:cNvSpPr/>
      </dsp:nvSpPr>
      <dsp:spPr>
        <a:xfrm>
          <a:off x="4915084" y="1264535"/>
          <a:ext cx="265533" cy="1485290"/>
        </a:xfrm>
        <a:custGeom>
          <a:avLst/>
          <a:gdLst/>
          <a:ahLst/>
          <a:cxnLst/>
          <a:rect l="0" t="0" r="0" b="0"/>
          <a:pathLst>
            <a:path>
              <a:moveTo>
                <a:pt x="265533" y="0"/>
              </a:moveTo>
              <a:lnTo>
                <a:pt x="265533" y="1485290"/>
              </a:lnTo>
              <a:lnTo>
                <a:pt x="0" y="14852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DA75F6D-F25A-49CC-85AE-A7E627C49B1C}">
      <dsp:nvSpPr>
        <dsp:cNvPr id="0" name=""/>
        <dsp:cNvSpPr/>
      </dsp:nvSpPr>
      <dsp:spPr>
        <a:xfrm>
          <a:off x="5180617" y="1264535"/>
          <a:ext cx="3059952" cy="2970581"/>
        </a:xfrm>
        <a:custGeom>
          <a:avLst/>
          <a:gdLst/>
          <a:ahLst/>
          <a:cxnLst/>
          <a:rect l="0" t="0" r="0" b="0"/>
          <a:pathLst>
            <a:path>
              <a:moveTo>
                <a:pt x="0" y="0"/>
              </a:moveTo>
              <a:lnTo>
                <a:pt x="0" y="2705048"/>
              </a:lnTo>
              <a:lnTo>
                <a:pt x="3059952" y="2705048"/>
              </a:lnTo>
              <a:lnTo>
                <a:pt x="3059952" y="29705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D329DC-E3F7-42A3-96DC-8B67B19C02B0}">
      <dsp:nvSpPr>
        <dsp:cNvPr id="0" name=""/>
        <dsp:cNvSpPr/>
      </dsp:nvSpPr>
      <dsp:spPr>
        <a:xfrm>
          <a:off x="5134897" y="1264535"/>
          <a:ext cx="91440" cy="2970581"/>
        </a:xfrm>
        <a:custGeom>
          <a:avLst/>
          <a:gdLst/>
          <a:ahLst/>
          <a:cxnLst/>
          <a:rect l="0" t="0" r="0" b="0"/>
          <a:pathLst>
            <a:path>
              <a:moveTo>
                <a:pt x="45720" y="0"/>
              </a:moveTo>
              <a:lnTo>
                <a:pt x="45720" y="29705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CB94584-BF0C-42E3-ACBA-F5893E7D4076}">
      <dsp:nvSpPr>
        <dsp:cNvPr id="0" name=""/>
        <dsp:cNvSpPr/>
      </dsp:nvSpPr>
      <dsp:spPr>
        <a:xfrm>
          <a:off x="2120665" y="1264535"/>
          <a:ext cx="3059952" cy="2970581"/>
        </a:xfrm>
        <a:custGeom>
          <a:avLst/>
          <a:gdLst/>
          <a:ahLst/>
          <a:cxnLst/>
          <a:rect l="0" t="0" r="0" b="0"/>
          <a:pathLst>
            <a:path>
              <a:moveTo>
                <a:pt x="3059952" y="0"/>
              </a:moveTo>
              <a:lnTo>
                <a:pt x="3059952" y="2705048"/>
              </a:lnTo>
              <a:lnTo>
                <a:pt x="0" y="2705048"/>
              </a:lnTo>
              <a:lnTo>
                <a:pt x="0" y="297058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73CA02-B748-4D04-A4D1-9570C7E65AB1}">
      <dsp:nvSpPr>
        <dsp:cNvPr id="0" name=""/>
        <dsp:cNvSpPr/>
      </dsp:nvSpPr>
      <dsp:spPr>
        <a:xfrm>
          <a:off x="3916174" y="91"/>
          <a:ext cx="2528886" cy="12644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CO" sz="2000" b="1" kern="1200" dirty="0">
              <a:solidFill>
                <a:schemeClr val="tx1"/>
              </a:solidFill>
            </a:rPr>
            <a:t>PREVALENCIA DE LA REALIDAD SOBRE LAS FORMAS.</a:t>
          </a:r>
        </a:p>
        <a:p>
          <a:pPr marL="0" lvl="0" indent="0" algn="ctr" defTabSz="889000">
            <a:lnSpc>
              <a:spcPct val="90000"/>
            </a:lnSpc>
            <a:spcBef>
              <a:spcPct val="0"/>
            </a:spcBef>
            <a:spcAft>
              <a:spcPct val="35000"/>
            </a:spcAft>
            <a:buNone/>
          </a:pPr>
          <a:r>
            <a:rPr lang="es-CO" sz="2000" b="1" kern="1200" dirty="0">
              <a:solidFill>
                <a:schemeClr val="tx1"/>
              </a:solidFill>
            </a:rPr>
            <a:t>UNIDAD DE EMPRESA.</a:t>
          </a:r>
        </a:p>
      </dsp:txBody>
      <dsp:txXfrm>
        <a:off x="3916174" y="91"/>
        <a:ext cx="2528886" cy="1264443"/>
      </dsp:txXfrm>
    </dsp:sp>
    <dsp:sp modelId="{408FBE00-C3F0-4556-B29B-4B8975922EB9}">
      <dsp:nvSpPr>
        <dsp:cNvPr id="0" name=""/>
        <dsp:cNvSpPr/>
      </dsp:nvSpPr>
      <dsp:spPr>
        <a:xfrm>
          <a:off x="856222" y="4235116"/>
          <a:ext cx="2528886" cy="12644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CO" sz="2000" b="1" kern="1200" dirty="0">
              <a:solidFill>
                <a:schemeClr val="tx1"/>
              </a:solidFill>
            </a:rPr>
            <a:t>GARANTIA DE RESPONSABILIDAD SOLIDARIA.</a:t>
          </a:r>
        </a:p>
        <a:p>
          <a:pPr marL="0" lvl="0" indent="0" algn="ctr" defTabSz="889000">
            <a:lnSpc>
              <a:spcPct val="90000"/>
            </a:lnSpc>
            <a:spcBef>
              <a:spcPct val="0"/>
            </a:spcBef>
            <a:spcAft>
              <a:spcPct val="35000"/>
            </a:spcAft>
            <a:buNone/>
          </a:pPr>
          <a:r>
            <a:rPr lang="es-CO" sz="2000" b="1" kern="1200" dirty="0">
              <a:solidFill>
                <a:schemeClr val="tx1"/>
              </a:solidFill>
            </a:rPr>
            <a:t>ART.34 PARAGR.2 CST</a:t>
          </a:r>
        </a:p>
      </dsp:txBody>
      <dsp:txXfrm>
        <a:off x="856222" y="4235116"/>
        <a:ext cx="2528886" cy="1264443"/>
      </dsp:txXfrm>
    </dsp:sp>
    <dsp:sp modelId="{9D32E900-AFA7-4452-AA8B-C6EB484ABDD9}">
      <dsp:nvSpPr>
        <dsp:cNvPr id="0" name=""/>
        <dsp:cNvSpPr/>
      </dsp:nvSpPr>
      <dsp:spPr>
        <a:xfrm>
          <a:off x="3916174" y="4235116"/>
          <a:ext cx="2528886" cy="12644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CO" sz="2000" b="1" kern="1200" dirty="0">
              <a:solidFill>
                <a:schemeClr val="tx1"/>
              </a:solidFill>
            </a:rPr>
            <a:t>PRESUNCION DE EXISTENCIA DE LA RELACION LABORAL.</a:t>
          </a:r>
        </a:p>
        <a:p>
          <a:pPr marL="0" lvl="0" indent="0" algn="ctr" defTabSz="889000">
            <a:lnSpc>
              <a:spcPct val="90000"/>
            </a:lnSpc>
            <a:spcBef>
              <a:spcPct val="0"/>
            </a:spcBef>
            <a:spcAft>
              <a:spcPct val="35000"/>
            </a:spcAft>
            <a:buNone/>
          </a:pPr>
          <a:r>
            <a:rPr lang="es-CO" sz="2000" b="1" kern="1200" dirty="0">
              <a:solidFill>
                <a:schemeClr val="tx1"/>
              </a:solidFill>
            </a:rPr>
            <a:t>ARTS. 23 Y 24 CST.</a:t>
          </a:r>
        </a:p>
      </dsp:txBody>
      <dsp:txXfrm>
        <a:off x="3916174" y="4235116"/>
        <a:ext cx="2528886" cy="1264443"/>
      </dsp:txXfrm>
    </dsp:sp>
    <dsp:sp modelId="{6FF7CC4A-C559-4C65-957B-1238441C0891}">
      <dsp:nvSpPr>
        <dsp:cNvPr id="0" name=""/>
        <dsp:cNvSpPr/>
      </dsp:nvSpPr>
      <dsp:spPr>
        <a:xfrm>
          <a:off x="6976127" y="4235116"/>
          <a:ext cx="2528886" cy="126444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CO" sz="2000" b="1" kern="1200" dirty="0">
              <a:solidFill>
                <a:schemeClr val="tx1"/>
              </a:solidFill>
            </a:rPr>
            <a:t>ABUSO FRAUDULENTO DE LAS FINALIDADES DE LA CONTRATACION.</a:t>
          </a:r>
        </a:p>
      </dsp:txBody>
      <dsp:txXfrm>
        <a:off x="6976127" y="4235116"/>
        <a:ext cx="2528886" cy="1264443"/>
      </dsp:txXfrm>
    </dsp:sp>
    <dsp:sp modelId="{4512B111-B327-421A-B01F-9A1F85D98BC3}">
      <dsp:nvSpPr>
        <dsp:cNvPr id="0" name=""/>
        <dsp:cNvSpPr/>
      </dsp:nvSpPr>
      <dsp:spPr>
        <a:xfrm>
          <a:off x="442951" y="1795601"/>
          <a:ext cx="4472133" cy="190844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CO" sz="2000" b="1" kern="1200" dirty="0">
              <a:solidFill>
                <a:schemeClr val="tx1"/>
              </a:solidFill>
            </a:rPr>
            <a:t>SOLIDARIDAD.</a:t>
          </a:r>
        </a:p>
        <a:p>
          <a:pPr marL="0" lvl="0" indent="0" algn="ctr" defTabSz="889000">
            <a:lnSpc>
              <a:spcPct val="90000"/>
            </a:lnSpc>
            <a:spcBef>
              <a:spcPct val="0"/>
            </a:spcBef>
            <a:spcAft>
              <a:spcPct val="35000"/>
            </a:spcAft>
            <a:buNone/>
          </a:pPr>
          <a:r>
            <a:rPr lang="es-CO" sz="2000" b="1" kern="1200" dirty="0">
              <a:solidFill>
                <a:schemeClr val="tx1"/>
              </a:solidFill>
            </a:rPr>
            <a:t>ENTRE CONTRATISTA INDEPENDIENTE Y EL BENEFICIARIO DE LA OBRA FRENTE AL TRABAJADOR DEL FRANQUICIADO, CUYAS ACTIVIDADES NO SON EXTRAÑAS A LAS DEL FRANQUICIANTE.</a:t>
          </a:r>
        </a:p>
      </dsp:txBody>
      <dsp:txXfrm>
        <a:off x="442951" y="1795601"/>
        <a:ext cx="4472133" cy="1908449"/>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43E574-D2C9-426F-BD8E-058668F5EF5E}">
      <dsp:nvSpPr>
        <dsp:cNvPr id="0" name=""/>
        <dsp:cNvSpPr/>
      </dsp:nvSpPr>
      <dsp:spPr>
        <a:xfrm>
          <a:off x="0" y="1163916"/>
          <a:ext cx="11277600"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DB38677-AA0E-400E-A78D-92BA3F8AF09D}">
      <dsp:nvSpPr>
        <dsp:cNvPr id="0" name=""/>
        <dsp:cNvSpPr/>
      </dsp:nvSpPr>
      <dsp:spPr>
        <a:xfrm>
          <a:off x="563880" y="662075"/>
          <a:ext cx="7894320" cy="1003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387" tIns="0" rIns="298387" bIns="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FORMA DE CONTRATACION COMERCIAL DEL EMPRESARIO.</a:t>
          </a:r>
        </a:p>
      </dsp:txBody>
      <dsp:txXfrm>
        <a:off x="612876" y="711071"/>
        <a:ext cx="7796328" cy="905688"/>
      </dsp:txXfrm>
    </dsp:sp>
    <dsp:sp modelId="{BD6F73EC-345C-4E84-AB0E-628F50F11718}">
      <dsp:nvSpPr>
        <dsp:cNvPr id="0" name=""/>
        <dsp:cNvSpPr/>
      </dsp:nvSpPr>
      <dsp:spPr>
        <a:xfrm>
          <a:off x="0" y="2706155"/>
          <a:ext cx="11277600"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73C745C-46C8-4E81-A7E9-31A7AB7AFAE9}">
      <dsp:nvSpPr>
        <dsp:cNvPr id="0" name=""/>
        <dsp:cNvSpPr/>
      </dsp:nvSpPr>
      <dsp:spPr>
        <a:xfrm>
          <a:off x="563880" y="2204316"/>
          <a:ext cx="7894320" cy="1003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387" tIns="0" rIns="298387" bIns="0" numCol="1" spcCol="1270" anchor="ctr" anchorCtr="0">
          <a:noAutofit/>
        </a:bodyPr>
        <a:lstStyle/>
        <a:p>
          <a:pPr marL="0" lvl="0" indent="0" algn="l" defTabSz="1511300">
            <a:lnSpc>
              <a:spcPct val="90000"/>
            </a:lnSpc>
            <a:spcBef>
              <a:spcPct val="0"/>
            </a:spcBef>
            <a:spcAft>
              <a:spcPct val="35000"/>
            </a:spcAft>
            <a:buNone/>
          </a:pPr>
          <a:r>
            <a:rPr lang="es-CO" sz="3400" b="1" kern="1200" dirty="0">
              <a:solidFill>
                <a:schemeClr val="tx1"/>
              </a:solidFill>
            </a:rPr>
            <a:t>PUEDE PRODUCIR EFECTOS LABORALES.</a:t>
          </a:r>
        </a:p>
      </dsp:txBody>
      <dsp:txXfrm>
        <a:off x="612876" y="2253312"/>
        <a:ext cx="7796328" cy="905688"/>
      </dsp:txXfrm>
    </dsp:sp>
    <dsp:sp modelId="{3CDAB5A2-7D25-4135-8F91-A4A7B000F354}">
      <dsp:nvSpPr>
        <dsp:cNvPr id="0" name=""/>
        <dsp:cNvSpPr/>
      </dsp:nvSpPr>
      <dsp:spPr>
        <a:xfrm>
          <a:off x="0" y="4248396"/>
          <a:ext cx="11277600"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AE5887F-2D1B-48E2-BAF4-6F5AC671A815}">
      <dsp:nvSpPr>
        <dsp:cNvPr id="0" name=""/>
        <dsp:cNvSpPr/>
      </dsp:nvSpPr>
      <dsp:spPr>
        <a:xfrm>
          <a:off x="563880" y="3746556"/>
          <a:ext cx="7894320" cy="1003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387" tIns="0" rIns="298387" bIns="0" numCol="1" spcCol="1270" anchor="ctr" anchorCtr="0">
          <a:noAutofit/>
        </a:bodyPr>
        <a:lstStyle/>
        <a:p>
          <a:pPr marL="0" lvl="0" indent="0" algn="l" defTabSz="1244600">
            <a:lnSpc>
              <a:spcPct val="90000"/>
            </a:lnSpc>
            <a:spcBef>
              <a:spcPct val="0"/>
            </a:spcBef>
            <a:spcAft>
              <a:spcPct val="35000"/>
            </a:spcAft>
            <a:buNone/>
          </a:pPr>
          <a:r>
            <a:rPr lang="es-CO" sz="2800" b="1" kern="1200" dirty="0">
              <a:solidFill>
                <a:schemeClr val="tx1"/>
              </a:solidFill>
            </a:rPr>
            <a:t>REDUCCION DE COSTOS Y MAYOR EFICACIA.</a:t>
          </a:r>
          <a:endParaRPr lang="es-CO" sz="2400" b="1" kern="1200" dirty="0">
            <a:solidFill>
              <a:schemeClr val="tx1"/>
            </a:solidFill>
          </a:endParaRPr>
        </a:p>
      </dsp:txBody>
      <dsp:txXfrm>
        <a:off x="612876" y="3795552"/>
        <a:ext cx="7796328" cy="90568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2D407-429E-4BC8-9F47-AEF4F68BDA5F}">
      <dsp:nvSpPr>
        <dsp:cNvPr id="0" name=""/>
        <dsp:cNvSpPr/>
      </dsp:nvSpPr>
      <dsp:spPr>
        <a:xfrm>
          <a:off x="0" y="2838"/>
          <a:ext cx="1129085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8AEE773-78A5-40B9-98A2-D5E50DEC2BE4}">
      <dsp:nvSpPr>
        <dsp:cNvPr id="0" name=""/>
        <dsp:cNvSpPr/>
      </dsp:nvSpPr>
      <dsp:spPr>
        <a:xfrm>
          <a:off x="0" y="2838"/>
          <a:ext cx="2251554" cy="5807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270" wrap="square" lIns="167640" tIns="167640" rIns="167640" bIns="167640" numCol="1" spcCol="1270" anchor="t" anchorCtr="0">
          <a:noAutofit/>
        </a:bodyPr>
        <a:lstStyle/>
        <a:p>
          <a:pPr marL="0" lvl="0" indent="0" algn="ctr" defTabSz="1955800">
            <a:lnSpc>
              <a:spcPct val="90000"/>
            </a:lnSpc>
            <a:spcBef>
              <a:spcPct val="0"/>
            </a:spcBef>
            <a:spcAft>
              <a:spcPct val="35000"/>
            </a:spcAft>
            <a:buNone/>
          </a:pPr>
          <a:r>
            <a:rPr lang="es-CO" sz="4400" b="1" kern="1200" dirty="0"/>
            <a:t>CONTRATO DE SERVICIOS LOGISTICOS.</a:t>
          </a:r>
        </a:p>
      </dsp:txBody>
      <dsp:txXfrm>
        <a:off x="0" y="2838"/>
        <a:ext cx="2251554" cy="5807978"/>
      </dsp:txXfrm>
    </dsp:sp>
    <dsp:sp modelId="{F346588B-51DC-4729-8DFF-D089141D7442}">
      <dsp:nvSpPr>
        <dsp:cNvPr id="0" name=""/>
        <dsp:cNvSpPr/>
      </dsp:nvSpPr>
      <dsp:spPr>
        <a:xfrm>
          <a:off x="2420421" y="90894"/>
          <a:ext cx="8868547" cy="1924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s-CO" sz="2800" b="1" kern="1200" dirty="0"/>
            <a:t>REDUCCION DE COSTOS.</a:t>
          </a:r>
        </a:p>
        <a:p>
          <a:pPr marL="0" lvl="0" indent="0" algn="ctr" defTabSz="1244600">
            <a:lnSpc>
              <a:spcPct val="90000"/>
            </a:lnSpc>
            <a:spcBef>
              <a:spcPct val="0"/>
            </a:spcBef>
            <a:spcAft>
              <a:spcPct val="35000"/>
            </a:spcAft>
            <a:buNone/>
          </a:pPr>
          <a:r>
            <a:rPr lang="es-CO" sz="2800" b="1" kern="1200" dirty="0"/>
            <a:t>INCREMENTO DE LA PRODUCTIVIDAD Y SERVICIOS.</a:t>
          </a:r>
        </a:p>
        <a:p>
          <a:pPr marL="0" lvl="0" indent="0" algn="ctr" defTabSz="1244600">
            <a:lnSpc>
              <a:spcPct val="90000"/>
            </a:lnSpc>
            <a:spcBef>
              <a:spcPct val="0"/>
            </a:spcBef>
            <a:spcAft>
              <a:spcPct val="35000"/>
            </a:spcAft>
            <a:buNone/>
          </a:pPr>
          <a:r>
            <a:rPr lang="es-CO" sz="2800" b="1" kern="1200" dirty="0"/>
            <a:t>FLEXIBILIDAD ANTE LAS FLUCTUACIONES DE LA DEMANDA.</a:t>
          </a:r>
        </a:p>
      </dsp:txBody>
      <dsp:txXfrm>
        <a:off x="2420421" y="90894"/>
        <a:ext cx="8868547" cy="1924858"/>
      </dsp:txXfrm>
    </dsp:sp>
    <dsp:sp modelId="{85A89CE9-48ED-4EFA-8392-081F7466E36C}">
      <dsp:nvSpPr>
        <dsp:cNvPr id="0" name=""/>
        <dsp:cNvSpPr/>
      </dsp:nvSpPr>
      <dsp:spPr>
        <a:xfrm>
          <a:off x="2251554" y="2015753"/>
          <a:ext cx="900621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028CE7B-15E8-42CF-84AF-98B17B54A600}">
      <dsp:nvSpPr>
        <dsp:cNvPr id="0" name=""/>
        <dsp:cNvSpPr/>
      </dsp:nvSpPr>
      <dsp:spPr>
        <a:xfrm>
          <a:off x="2420421" y="2103808"/>
          <a:ext cx="8837352" cy="1761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MAYOR ENFOQUE EN EL NEGOCIO.</a:t>
          </a:r>
        </a:p>
        <a:p>
          <a:pPr marL="0" lvl="0" indent="0" algn="ctr" defTabSz="1244600">
            <a:lnSpc>
              <a:spcPct val="90000"/>
            </a:lnSpc>
            <a:spcBef>
              <a:spcPct val="0"/>
            </a:spcBef>
            <a:spcAft>
              <a:spcPct val="35000"/>
            </a:spcAft>
            <a:buNone/>
          </a:pPr>
          <a:r>
            <a:rPr lang="es-CO" sz="2800" b="1" kern="1200" dirty="0">
              <a:solidFill>
                <a:schemeClr val="tx1"/>
              </a:solidFill>
            </a:rPr>
            <a:t>MENOR RIESGO DE INVERSION ( NO TIENE QUE CREAR ESTRUCTURAS PROPIAS PARA ESAS TAREAS).</a:t>
          </a:r>
        </a:p>
      </dsp:txBody>
      <dsp:txXfrm>
        <a:off x="2420421" y="2103808"/>
        <a:ext cx="8837352" cy="1761110"/>
      </dsp:txXfrm>
    </dsp:sp>
    <dsp:sp modelId="{A5CFD7F6-DBBB-4B1A-88CC-D40DE2010D83}">
      <dsp:nvSpPr>
        <dsp:cNvPr id="0" name=""/>
        <dsp:cNvSpPr/>
      </dsp:nvSpPr>
      <dsp:spPr>
        <a:xfrm>
          <a:off x="2251554" y="3864919"/>
          <a:ext cx="900621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F2DD4C7-1524-4250-A76A-A1D8F2DF2B6D}">
      <dsp:nvSpPr>
        <dsp:cNvPr id="0" name=""/>
        <dsp:cNvSpPr/>
      </dsp:nvSpPr>
      <dsp:spPr>
        <a:xfrm>
          <a:off x="2420421" y="3952974"/>
          <a:ext cx="8837352" cy="17611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es-CO" sz="2800" b="1" kern="1200" dirty="0"/>
            <a:t>NO REGLAMENTADO EN EL DERECHO COMERCIAL COLOMBIANO.SE CARECE DE NORMAS QUE DEFINAN Y REGULEN LA ACTIVIDAD LOGISTICA.</a:t>
          </a:r>
        </a:p>
      </dsp:txBody>
      <dsp:txXfrm>
        <a:off x="2420421" y="3952974"/>
        <a:ext cx="8837352" cy="1761110"/>
      </dsp:txXfrm>
    </dsp:sp>
    <dsp:sp modelId="{F395FB3D-CA89-4470-8BFE-83D4235CCCA6}">
      <dsp:nvSpPr>
        <dsp:cNvPr id="0" name=""/>
        <dsp:cNvSpPr/>
      </dsp:nvSpPr>
      <dsp:spPr>
        <a:xfrm>
          <a:off x="2251554" y="5714085"/>
          <a:ext cx="9006218"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4B31A5-BE9A-4F3A-BBE3-815649C432C0}">
      <dsp:nvSpPr>
        <dsp:cNvPr id="0" name=""/>
        <dsp:cNvSpPr/>
      </dsp:nvSpPr>
      <dsp:spPr>
        <a:xfrm>
          <a:off x="-7713324" y="-1179277"/>
          <a:ext cx="9183423" cy="9183423"/>
        </a:xfrm>
        <a:prstGeom prst="blockArc">
          <a:avLst>
            <a:gd name="adj1" fmla="val 18900000"/>
            <a:gd name="adj2" fmla="val 2700000"/>
            <a:gd name="adj3" fmla="val 235"/>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97107C4-775B-4759-BB47-5BD9FAD7B6B6}">
      <dsp:nvSpPr>
        <dsp:cNvPr id="0" name=""/>
        <dsp:cNvSpPr/>
      </dsp:nvSpPr>
      <dsp:spPr>
        <a:xfrm>
          <a:off x="947291" y="682486"/>
          <a:ext cx="10169862" cy="136497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3448" tIns="60960" rIns="60960" bIns="6096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EL EMPRESARIO ES UN GARANTE SOLIDARIO DEL CONTRATISTA FRENTE A LOS TRABAJADORES DE ESTE.</a:t>
          </a:r>
        </a:p>
      </dsp:txBody>
      <dsp:txXfrm>
        <a:off x="947291" y="682486"/>
        <a:ext cx="10169862" cy="1364973"/>
      </dsp:txXfrm>
    </dsp:sp>
    <dsp:sp modelId="{8CC7AB83-3BFF-431A-A049-1F58A423A042}">
      <dsp:nvSpPr>
        <dsp:cNvPr id="0" name=""/>
        <dsp:cNvSpPr/>
      </dsp:nvSpPr>
      <dsp:spPr>
        <a:xfrm>
          <a:off x="94183" y="511865"/>
          <a:ext cx="1706217" cy="1706217"/>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D880249-8447-4D2B-85C5-52B62DB2B7E6}">
      <dsp:nvSpPr>
        <dsp:cNvPr id="0" name=""/>
        <dsp:cNvSpPr/>
      </dsp:nvSpPr>
      <dsp:spPr>
        <a:xfrm>
          <a:off x="1548080" y="2332385"/>
          <a:ext cx="9464452" cy="216009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3448" tIns="60960" rIns="60960" bIns="6096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EL CONTRATISTA DE SERVICIOS LOGISTICOS ES EL VERDADERO EMPLEADOR  Y DIRECTO RESPONSABLE DE LAS OBLIGACIONES LABORALES PARA CON SUS TRABAJADORES, ESTOS TIENEN A SU FAVOR LA GARANTIA DE QUE EL EMPRESARIO BENEFICIARIO DE LA OBRA PUEDE LLEGAR A RESPONDER DE LAS OBLIGACIONES LABORALES ASUMIDAS POR EL CONTRATISTA.</a:t>
          </a:r>
        </a:p>
      </dsp:txBody>
      <dsp:txXfrm>
        <a:off x="1548080" y="2332385"/>
        <a:ext cx="9464452" cy="2160098"/>
      </dsp:txXfrm>
    </dsp:sp>
    <dsp:sp modelId="{98268DDE-BDE2-41EA-9A15-700EC9780B88}">
      <dsp:nvSpPr>
        <dsp:cNvPr id="0" name=""/>
        <dsp:cNvSpPr/>
      </dsp:nvSpPr>
      <dsp:spPr>
        <a:xfrm>
          <a:off x="590351" y="2559325"/>
          <a:ext cx="1706217" cy="1706217"/>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2D3800F-E362-4E0C-8BC4-DFEE334C91FD}">
      <dsp:nvSpPr>
        <dsp:cNvPr id="0" name=""/>
        <dsp:cNvSpPr/>
      </dsp:nvSpPr>
      <dsp:spPr>
        <a:xfrm>
          <a:off x="947291" y="4777408"/>
          <a:ext cx="10169862" cy="136497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3448" tIns="60960" rIns="60960" bIns="60960" numCol="1" spcCol="1270" anchor="ctr" anchorCtr="0">
          <a:noAutofit/>
        </a:bodyPr>
        <a:lstStyle/>
        <a:p>
          <a:pPr marL="0" lvl="0" indent="0" algn="l" defTabSz="1066800">
            <a:lnSpc>
              <a:spcPct val="90000"/>
            </a:lnSpc>
            <a:spcBef>
              <a:spcPct val="0"/>
            </a:spcBef>
            <a:spcAft>
              <a:spcPct val="35000"/>
            </a:spcAft>
            <a:buNone/>
          </a:pPr>
          <a:r>
            <a:rPr lang="es-CO" sz="2400" b="1" kern="1200" dirty="0">
              <a:solidFill>
                <a:schemeClr val="tx1"/>
              </a:solidFill>
            </a:rPr>
            <a:t>OCURRE CUANDO LAS LABORES DESEMPEÑADAS POR EL CONTRATISTA Y SUS TRABAJADORES HACERN PARTE DE LAS ACTIVIDADES NORMALES DEL EMPRESARIO: GIRO NORMAL DE SUS NEGOCIOS.</a:t>
          </a:r>
        </a:p>
      </dsp:txBody>
      <dsp:txXfrm>
        <a:off x="947291" y="4777408"/>
        <a:ext cx="10169862" cy="1364973"/>
      </dsp:txXfrm>
    </dsp:sp>
    <dsp:sp modelId="{8CADC564-F066-4197-A339-C2DA8C8B2C43}">
      <dsp:nvSpPr>
        <dsp:cNvPr id="0" name=""/>
        <dsp:cNvSpPr/>
      </dsp:nvSpPr>
      <dsp:spPr>
        <a:xfrm>
          <a:off x="94183" y="4606786"/>
          <a:ext cx="1706217" cy="1706217"/>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3C1EF3-CCCD-46E8-AAD3-1581EAA49423}">
      <dsp:nvSpPr>
        <dsp:cNvPr id="0" name=""/>
        <dsp:cNvSpPr/>
      </dsp:nvSpPr>
      <dsp:spPr>
        <a:xfrm>
          <a:off x="2331" y="0"/>
          <a:ext cx="3627666" cy="50755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s-CO" sz="3600" b="1" kern="1200" dirty="0">
              <a:solidFill>
                <a:schemeClr val="tx1"/>
              </a:solidFill>
            </a:rPr>
            <a:t>GLOBALIZACION Y ACUERDOS COMERCIALES.</a:t>
          </a:r>
        </a:p>
      </dsp:txBody>
      <dsp:txXfrm>
        <a:off x="2331" y="2030232"/>
        <a:ext cx="3627666" cy="2030232"/>
      </dsp:txXfrm>
    </dsp:sp>
    <dsp:sp modelId="{7493BEE6-14D2-4F33-8E15-17542686680B}">
      <dsp:nvSpPr>
        <dsp:cNvPr id="0" name=""/>
        <dsp:cNvSpPr/>
      </dsp:nvSpPr>
      <dsp:spPr>
        <a:xfrm>
          <a:off x="971080" y="304534"/>
          <a:ext cx="1690168" cy="1690168"/>
        </a:xfrm>
        <a:prstGeom prst="ellipse">
          <a:avLst/>
        </a:prstGeom>
        <a:blipFill rotWithShape="1">
          <a:blip xmlns:r="http://schemas.openxmlformats.org/officeDocument/2006/relationships" r:embed="rId1"/>
          <a:srcRect/>
          <a:stretch>
            <a:fillRect l="-29000" r="-2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4919AA1-625A-4D22-A259-EEAEBD713A80}">
      <dsp:nvSpPr>
        <dsp:cNvPr id="0" name=""/>
        <dsp:cNvSpPr/>
      </dsp:nvSpPr>
      <dsp:spPr>
        <a:xfrm>
          <a:off x="3699830" y="0"/>
          <a:ext cx="3627666" cy="50755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ctr" defTabSz="1600200">
            <a:lnSpc>
              <a:spcPct val="90000"/>
            </a:lnSpc>
            <a:spcBef>
              <a:spcPct val="0"/>
            </a:spcBef>
            <a:spcAft>
              <a:spcPct val="35000"/>
            </a:spcAft>
            <a:buNone/>
          </a:pPr>
          <a:r>
            <a:rPr lang="es-CO" sz="3600" b="1" kern="1200" dirty="0">
              <a:solidFill>
                <a:schemeClr val="tx1"/>
              </a:solidFill>
            </a:rPr>
            <a:t>NUEVAS ESTRATEGIAS EMPRESARIALES</a:t>
          </a:r>
        </a:p>
        <a:p>
          <a:pPr marL="0" lvl="0" indent="0" algn="ctr" defTabSz="1600200">
            <a:lnSpc>
              <a:spcPct val="90000"/>
            </a:lnSpc>
            <a:spcBef>
              <a:spcPct val="0"/>
            </a:spcBef>
            <a:spcAft>
              <a:spcPct val="35000"/>
            </a:spcAft>
            <a:buNone/>
          </a:pPr>
          <a:r>
            <a:rPr lang="es-CO" sz="3600" b="1" kern="1200" dirty="0">
              <a:solidFill>
                <a:schemeClr val="tx1"/>
              </a:solidFill>
            </a:rPr>
            <a:t>(ADAPTACION).</a:t>
          </a:r>
        </a:p>
      </dsp:txBody>
      <dsp:txXfrm>
        <a:off x="3699830" y="2030232"/>
        <a:ext cx="3627666" cy="2030232"/>
      </dsp:txXfrm>
    </dsp:sp>
    <dsp:sp modelId="{4BECF9C6-C2E0-48FA-B4DB-49237D050642}">
      <dsp:nvSpPr>
        <dsp:cNvPr id="0" name=""/>
        <dsp:cNvSpPr/>
      </dsp:nvSpPr>
      <dsp:spPr>
        <a:xfrm>
          <a:off x="4707576" y="304534"/>
          <a:ext cx="1690168" cy="1690168"/>
        </a:xfrm>
        <a:prstGeom prst="ellipse">
          <a:avLst/>
        </a:prstGeom>
        <a:blipFill rotWithShape="1">
          <a:blip xmlns:r="http://schemas.openxmlformats.org/officeDocument/2006/relationships" r:embed="rId1"/>
          <a:srcRect/>
          <a:stretch>
            <a:fillRect l="-29000" r="-2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7BAE309-4B0D-4638-97E7-45B48ACA06CF}">
      <dsp:nvSpPr>
        <dsp:cNvPr id="0" name=""/>
        <dsp:cNvSpPr/>
      </dsp:nvSpPr>
      <dsp:spPr>
        <a:xfrm>
          <a:off x="7475324" y="0"/>
          <a:ext cx="3627666" cy="50755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s-CO" sz="3200" b="1" kern="1200" dirty="0">
              <a:solidFill>
                <a:schemeClr val="tx1"/>
              </a:solidFill>
            </a:rPr>
            <a:t>EFECTOS SOBRE LOS TRABAJADORES</a:t>
          </a:r>
          <a:r>
            <a:rPr lang="es-CO" sz="3600" b="1" kern="1200" dirty="0">
              <a:solidFill>
                <a:schemeClr val="tx1"/>
              </a:solidFill>
            </a:rPr>
            <a:t>.</a:t>
          </a:r>
        </a:p>
      </dsp:txBody>
      <dsp:txXfrm>
        <a:off x="7475324" y="2030232"/>
        <a:ext cx="3627666" cy="2030232"/>
      </dsp:txXfrm>
    </dsp:sp>
    <dsp:sp modelId="{954626B6-54AB-4387-BE17-354C4AE15568}">
      <dsp:nvSpPr>
        <dsp:cNvPr id="0" name=""/>
        <dsp:cNvSpPr/>
      </dsp:nvSpPr>
      <dsp:spPr>
        <a:xfrm>
          <a:off x="8444072" y="304534"/>
          <a:ext cx="1690168" cy="1690168"/>
        </a:xfrm>
        <a:prstGeom prst="ellipse">
          <a:avLst/>
        </a:prstGeom>
        <a:blipFill rotWithShape="1">
          <a:blip xmlns:r="http://schemas.openxmlformats.org/officeDocument/2006/relationships" r:embed="rId1"/>
          <a:srcRect/>
          <a:stretch>
            <a:fillRect l="-29000" r="-2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31EB14-08F5-4B81-923B-7E501BE81524}">
      <dsp:nvSpPr>
        <dsp:cNvPr id="0" name=""/>
        <dsp:cNvSpPr/>
      </dsp:nvSpPr>
      <dsp:spPr>
        <a:xfrm>
          <a:off x="444212" y="4060465"/>
          <a:ext cx="10216896" cy="761337"/>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C24A9C-F8BB-4094-9D59-0BAF9EE376A7}">
      <dsp:nvSpPr>
        <dsp:cNvPr id="0" name=""/>
        <dsp:cNvSpPr/>
      </dsp:nvSpPr>
      <dsp:spPr>
        <a:xfrm>
          <a:off x="44577" y="0"/>
          <a:ext cx="2143231" cy="2512598"/>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AD2F11-E30A-4E57-A88D-D7ABF9C0EDBF}">
      <dsp:nvSpPr>
        <dsp:cNvPr id="0" name=""/>
        <dsp:cNvSpPr/>
      </dsp:nvSpPr>
      <dsp:spPr>
        <a:xfrm>
          <a:off x="202074" y="1871863"/>
          <a:ext cx="2596786" cy="25967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s-CO" sz="1900" b="1" kern="1200" dirty="0">
              <a:solidFill>
                <a:schemeClr val="tx2"/>
              </a:solidFill>
            </a:rPr>
            <a:t>MOVIMIENTOS GLOBALIZADORES.</a:t>
          </a:r>
        </a:p>
        <a:p>
          <a:pPr marL="114300" lvl="1" indent="-114300" algn="l" defTabSz="666750">
            <a:lnSpc>
              <a:spcPct val="90000"/>
            </a:lnSpc>
            <a:spcBef>
              <a:spcPct val="0"/>
            </a:spcBef>
            <a:spcAft>
              <a:spcPct val="15000"/>
            </a:spcAft>
            <a:buChar char="•"/>
          </a:pPr>
          <a:r>
            <a:rPr lang="es-CO" sz="1500" b="1" kern="1200" dirty="0">
              <a:solidFill>
                <a:schemeClr val="tx2"/>
              </a:solidFill>
            </a:rPr>
            <a:t>CRISIS ECONÓMICA MUNDIAL.</a:t>
          </a:r>
        </a:p>
        <a:p>
          <a:pPr marL="114300" lvl="1" indent="-114300" algn="l" defTabSz="666750">
            <a:lnSpc>
              <a:spcPct val="90000"/>
            </a:lnSpc>
            <a:spcBef>
              <a:spcPct val="0"/>
            </a:spcBef>
            <a:spcAft>
              <a:spcPct val="15000"/>
            </a:spcAft>
            <a:buChar char="•"/>
          </a:pPr>
          <a:r>
            <a:rPr lang="es-CO" sz="1500" b="1" kern="1200" dirty="0">
              <a:solidFill>
                <a:schemeClr val="tx2"/>
              </a:solidFill>
            </a:rPr>
            <a:t>EXIGENCIA EMPRESAS A ADAPTACION A DICHAS NUEVAS REALIDADES.</a:t>
          </a:r>
        </a:p>
      </dsp:txBody>
      <dsp:txXfrm>
        <a:off x="278131" y="1947920"/>
        <a:ext cx="2444672" cy="2444672"/>
      </dsp:txXfrm>
    </dsp:sp>
    <dsp:sp modelId="{DB11BF6E-D018-4FF6-B7FD-4E525F2597E3}">
      <dsp:nvSpPr>
        <dsp:cNvPr id="0" name=""/>
        <dsp:cNvSpPr/>
      </dsp:nvSpPr>
      <dsp:spPr>
        <a:xfrm rot="315181">
          <a:off x="2752725" y="1120910"/>
          <a:ext cx="568497" cy="623971"/>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solidFill>
              <a:schemeClr val="tx1"/>
            </a:solidFill>
          </a:endParaRPr>
        </a:p>
      </dsp:txBody>
      <dsp:txXfrm>
        <a:off x="2753083" y="1237897"/>
        <a:ext cx="397948" cy="374383"/>
      </dsp:txXfrm>
    </dsp:sp>
    <dsp:sp modelId="{8A960268-A3F5-44A5-B1DA-02FEC71AC99A}">
      <dsp:nvSpPr>
        <dsp:cNvPr id="0" name=""/>
        <dsp:cNvSpPr/>
      </dsp:nvSpPr>
      <dsp:spPr>
        <a:xfrm>
          <a:off x="3805266" y="334838"/>
          <a:ext cx="2821382" cy="2596786"/>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98A7A16-F5C6-47E1-A260-1FE9293969B3}">
      <dsp:nvSpPr>
        <dsp:cNvPr id="0" name=""/>
        <dsp:cNvSpPr/>
      </dsp:nvSpPr>
      <dsp:spPr>
        <a:xfrm>
          <a:off x="4340297" y="1892910"/>
          <a:ext cx="2596786" cy="25967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s-CO" sz="1900" b="1" kern="1200" dirty="0">
              <a:solidFill>
                <a:schemeClr val="tx2"/>
              </a:solidFill>
            </a:rPr>
            <a:t>MECANISMOS SEGÚN OBJETIVOS PERSEGUIDOS.</a:t>
          </a:r>
        </a:p>
        <a:p>
          <a:pPr marL="114300" lvl="1" indent="-114300" algn="l" defTabSz="666750">
            <a:lnSpc>
              <a:spcPct val="90000"/>
            </a:lnSpc>
            <a:spcBef>
              <a:spcPct val="0"/>
            </a:spcBef>
            <a:spcAft>
              <a:spcPct val="15000"/>
            </a:spcAft>
            <a:buChar char="•"/>
          </a:pPr>
          <a:r>
            <a:rPr lang="es-CO" sz="1500" b="1" kern="1200" dirty="0">
              <a:solidFill>
                <a:schemeClr val="tx2"/>
              </a:solidFill>
            </a:rPr>
            <a:t>CREACION GRANDES ENTES COMPETITIVOS: ALIANZAS ESTRATEGICAS.</a:t>
          </a:r>
        </a:p>
        <a:p>
          <a:pPr marL="114300" lvl="1" indent="-114300" algn="l" defTabSz="666750">
            <a:lnSpc>
              <a:spcPct val="90000"/>
            </a:lnSpc>
            <a:spcBef>
              <a:spcPct val="0"/>
            </a:spcBef>
            <a:spcAft>
              <a:spcPct val="15000"/>
            </a:spcAft>
            <a:buChar char="•"/>
          </a:pPr>
          <a:r>
            <a:rPr lang="es-CO" sz="1500" b="1" kern="1200" dirty="0">
              <a:solidFill>
                <a:schemeClr val="tx2"/>
              </a:solidFill>
            </a:rPr>
            <a:t>TENDENCIAS DESCENTRALIZADORAS: FILIALES Y SUBSIDIARIAS.</a:t>
          </a:r>
        </a:p>
      </dsp:txBody>
      <dsp:txXfrm>
        <a:off x="4416354" y="1968967"/>
        <a:ext cx="2444672" cy="2444672"/>
      </dsp:txXfrm>
    </dsp:sp>
    <dsp:sp modelId="{5FAE6936-2C9E-43CB-8BC7-3A577A29B9AD}">
      <dsp:nvSpPr>
        <dsp:cNvPr id="0" name=""/>
        <dsp:cNvSpPr/>
      </dsp:nvSpPr>
      <dsp:spPr>
        <a:xfrm>
          <a:off x="6715099" y="1321246"/>
          <a:ext cx="1205781" cy="623971"/>
        </a:xfrm>
        <a:prstGeom prst="rightArrow">
          <a:avLst>
            <a:gd name="adj1" fmla="val 60000"/>
            <a:gd name="adj2" fmla="val 50000"/>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s-CO" sz="1500" kern="1200"/>
        </a:p>
      </dsp:txBody>
      <dsp:txXfrm>
        <a:off x="6715099" y="1446040"/>
        <a:ext cx="1018590" cy="374383"/>
      </dsp:txXfrm>
    </dsp:sp>
    <dsp:sp modelId="{5F177D04-E10F-40A6-B03A-D305C688D5C3}">
      <dsp:nvSpPr>
        <dsp:cNvPr id="0" name=""/>
        <dsp:cNvSpPr/>
      </dsp:nvSpPr>
      <dsp:spPr>
        <a:xfrm>
          <a:off x="7943489" y="334838"/>
          <a:ext cx="3269042" cy="2596786"/>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D648A75-770A-4E66-8657-8DA5A5CF5EF1}">
      <dsp:nvSpPr>
        <dsp:cNvPr id="0" name=""/>
        <dsp:cNvSpPr/>
      </dsp:nvSpPr>
      <dsp:spPr>
        <a:xfrm>
          <a:off x="8702350" y="1892910"/>
          <a:ext cx="2596786" cy="25967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s-CO" sz="1900" b="1" kern="1200" dirty="0">
              <a:solidFill>
                <a:schemeClr val="tx2"/>
              </a:solidFill>
            </a:rPr>
            <a:t>MEDIDAS PALIATIVAS.</a:t>
          </a:r>
        </a:p>
        <a:p>
          <a:pPr marL="114300" lvl="1" indent="-114300" algn="l" defTabSz="666750">
            <a:lnSpc>
              <a:spcPct val="90000"/>
            </a:lnSpc>
            <a:spcBef>
              <a:spcPct val="0"/>
            </a:spcBef>
            <a:spcAft>
              <a:spcPct val="15000"/>
            </a:spcAft>
            <a:buChar char="•"/>
          </a:pPr>
          <a:r>
            <a:rPr lang="es-CO" sz="1500" b="1" kern="1200" dirty="0">
              <a:solidFill>
                <a:schemeClr val="tx2"/>
              </a:solidFill>
            </a:rPr>
            <a:t>INCERTIDUMBRE Y RAPIDOS CAMBIOS MERCADO.</a:t>
          </a:r>
        </a:p>
        <a:p>
          <a:pPr marL="114300" lvl="1" indent="-114300" algn="l" defTabSz="666750">
            <a:lnSpc>
              <a:spcPct val="90000"/>
            </a:lnSpc>
            <a:spcBef>
              <a:spcPct val="0"/>
            </a:spcBef>
            <a:spcAft>
              <a:spcPct val="15000"/>
            </a:spcAft>
            <a:buChar char="•"/>
          </a:pPr>
          <a:r>
            <a:rPr lang="es-CO" sz="1500" b="1" kern="1200" dirty="0">
              <a:solidFill>
                <a:schemeClr val="tx2"/>
              </a:solidFill>
            </a:rPr>
            <a:t>FUSIONES, ADQUISICIONES, GRUPOS DE EMPRESAS, CESIONES EMPRESARIALES.</a:t>
          </a:r>
        </a:p>
      </dsp:txBody>
      <dsp:txXfrm>
        <a:off x="8778407" y="1968967"/>
        <a:ext cx="2444672" cy="244467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FA4B2-8521-4EB9-BA9A-D01FCF559177}">
      <dsp:nvSpPr>
        <dsp:cNvPr id="0" name=""/>
        <dsp:cNvSpPr/>
      </dsp:nvSpPr>
      <dsp:spPr>
        <a:xfrm>
          <a:off x="374456" y="288034"/>
          <a:ext cx="4378071" cy="252417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s-CO" sz="2800" b="1" kern="1200" dirty="0">
              <a:solidFill>
                <a:schemeClr val="tx1"/>
              </a:solidFill>
            </a:rPr>
            <a:t>NECESIDAD DE ADAPTACION</a:t>
          </a:r>
        </a:p>
      </dsp:txBody>
      <dsp:txXfrm>
        <a:off x="1015610" y="657691"/>
        <a:ext cx="3095763" cy="1784863"/>
      </dsp:txXfrm>
    </dsp:sp>
    <dsp:sp modelId="{4D8E785A-6E8B-4C63-8F80-CAE545916B20}">
      <dsp:nvSpPr>
        <dsp:cNvPr id="0" name=""/>
        <dsp:cNvSpPr/>
      </dsp:nvSpPr>
      <dsp:spPr>
        <a:xfrm>
          <a:off x="2288565" y="2893971"/>
          <a:ext cx="579423" cy="579423"/>
        </a:xfrm>
        <a:prstGeom prst="mathPlus">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O" sz="900" kern="1200"/>
        </a:p>
      </dsp:txBody>
      <dsp:txXfrm>
        <a:off x="2365368" y="3115542"/>
        <a:ext cx="425817" cy="136281"/>
      </dsp:txXfrm>
    </dsp:sp>
    <dsp:sp modelId="{60C890AB-C97C-4E94-81F8-48370DE84ABE}">
      <dsp:nvSpPr>
        <dsp:cNvPr id="0" name=""/>
        <dsp:cNvSpPr/>
      </dsp:nvSpPr>
      <dsp:spPr>
        <a:xfrm>
          <a:off x="1012" y="3554514"/>
          <a:ext cx="5154528" cy="17734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s-CO" sz="3200" b="1" kern="1200" dirty="0">
              <a:solidFill>
                <a:schemeClr val="tx1"/>
              </a:solidFill>
            </a:rPr>
            <a:t>ESTRATEGIAS EMPRESARIALES</a:t>
          </a:r>
        </a:p>
      </dsp:txBody>
      <dsp:txXfrm>
        <a:off x="755875" y="3814227"/>
        <a:ext cx="3644802" cy="1254008"/>
      </dsp:txXfrm>
    </dsp:sp>
    <dsp:sp modelId="{927E3546-2C54-4AA8-8543-05CD1DFC37F9}">
      <dsp:nvSpPr>
        <dsp:cNvPr id="0" name=""/>
        <dsp:cNvSpPr/>
      </dsp:nvSpPr>
      <dsp:spPr>
        <a:xfrm rot="178">
          <a:off x="4392540" y="1800237"/>
          <a:ext cx="1423426" cy="2015873"/>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444750">
            <a:lnSpc>
              <a:spcPct val="90000"/>
            </a:lnSpc>
            <a:spcBef>
              <a:spcPct val="0"/>
            </a:spcBef>
            <a:spcAft>
              <a:spcPct val="35000"/>
            </a:spcAft>
            <a:buNone/>
          </a:pPr>
          <a:endParaRPr lang="es-CO" sz="5500" kern="1200"/>
        </a:p>
      </dsp:txBody>
      <dsp:txXfrm>
        <a:off x="4392540" y="2203401"/>
        <a:ext cx="996398" cy="1209523"/>
      </dsp:txXfrm>
    </dsp:sp>
    <dsp:sp modelId="{82F37639-627C-416C-B183-CFD27A2A2752}">
      <dsp:nvSpPr>
        <dsp:cNvPr id="0" name=""/>
        <dsp:cNvSpPr/>
      </dsp:nvSpPr>
      <dsp:spPr>
        <a:xfrm>
          <a:off x="5754945" y="1346696"/>
          <a:ext cx="6053354" cy="292323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s-CO" sz="3200" b="1" kern="1200" dirty="0">
              <a:solidFill>
                <a:schemeClr val="tx1"/>
              </a:solidFill>
            </a:rPr>
            <a:t>CONSECUENCIAS INMEDIATAS EN LAS RELACIONES LABORALES.</a:t>
          </a:r>
        </a:p>
      </dsp:txBody>
      <dsp:txXfrm>
        <a:off x="6641438" y="1774793"/>
        <a:ext cx="4280368" cy="20670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AA6919-9C54-4C5C-91AB-67FA4298B237}">
      <dsp:nvSpPr>
        <dsp:cNvPr id="0" name=""/>
        <dsp:cNvSpPr/>
      </dsp:nvSpPr>
      <dsp:spPr>
        <a:xfrm>
          <a:off x="0" y="0"/>
          <a:ext cx="6916368" cy="1676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s-CO" sz="3100" b="1" kern="1200" dirty="0">
              <a:solidFill>
                <a:schemeClr val="tx1"/>
              </a:solidFill>
            </a:rPr>
            <a:t>DESLOCALIZACION</a:t>
          </a:r>
        </a:p>
      </dsp:txBody>
      <dsp:txXfrm>
        <a:off x="49108" y="49108"/>
        <a:ext cx="5107095" cy="1578468"/>
      </dsp:txXfrm>
    </dsp:sp>
    <dsp:sp modelId="{1FB757A6-165A-4B8F-80B5-0E5638327143}">
      <dsp:nvSpPr>
        <dsp:cNvPr id="0" name=""/>
        <dsp:cNvSpPr/>
      </dsp:nvSpPr>
      <dsp:spPr>
        <a:xfrm>
          <a:off x="610267" y="1956131"/>
          <a:ext cx="6916368" cy="1676684"/>
        </a:xfrm>
        <a:prstGeom prst="roundRect">
          <a:avLst>
            <a:gd name="adj" fmla="val 1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s-CO" sz="3100" b="1" kern="1200" dirty="0"/>
            <a:t>VENTAJAS EN TERMINOS FINANCIEROS O PRESUPUESTARIOS.</a:t>
          </a:r>
        </a:p>
      </dsp:txBody>
      <dsp:txXfrm>
        <a:off x="659375" y="2005239"/>
        <a:ext cx="5118039" cy="1578468"/>
      </dsp:txXfrm>
    </dsp:sp>
    <dsp:sp modelId="{105246B3-33D7-45E0-8B4C-FE2A601357C4}">
      <dsp:nvSpPr>
        <dsp:cNvPr id="0" name=""/>
        <dsp:cNvSpPr/>
      </dsp:nvSpPr>
      <dsp:spPr>
        <a:xfrm>
          <a:off x="1220535" y="3912263"/>
          <a:ext cx="6916368" cy="1676684"/>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s-CO" sz="3100" b="1" kern="1200" dirty="0"/>
            <a:t>REDUCCIÓN DE COSTOS DE PERSONAL Y SALARIALES.</a:t>
          </a:r>
        </a:p>
      </dsp:txBody>
      <dsp:txXfrm>
        <a:off x="1269643" y="3961371"/>
        <a:ext cx="5118039" cy="1578468"/>
      </dsp:txXfrm>
    </dsp:sp>
    <dsp:sp modelId="{B6665375-7088-45A5-8FED-9F2658420AB5}">
      <dsp:nvSpPr>
        <dsp:cNvPr id="0" name=""/>
        <dsp:cNvSpPr/>
      </dsp:nvSpPr>
      <dsp:spPr>
        <a:xfrm>
          <a:off x="5826523" y="1271485"/>
          <a:ext cx="1089844" cy="1089844"/>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CO" sz="3600" kern="1200"/>
        </a:p>
      </dsp:txBody>
      <dsp:txXfrm>
        <a:off x="6071738" y="1271485"/>
        <a:ext cx="599414" cy="820108"/>
      </dsp:txXfrm>
    </dsp:sp>
    <dsp:sp modelId="{DD0252A6-4E06-443D-B6C5-EE5C857E14C2}">
      <dsp:nvSpPr>
        <dsp:cNvPr id="0" name=""/>
        <dsp:cNvSpPr/>
      </dsp:nvSpPr>
      <dsp:spPr>
        <a:xfrm>
          <a:off x="6436791" y="3216439"/>
          <a:ext cx="1089844" cy="1089844"/>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s-CO" sz="3600" kern="1200"/>
        </a:p>
      </dsp:txBody>
      <dsp:txXfrm>
        <a:off x="6682006" y="3216439"/>
        <a:ext cx="599414" cy="82010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B6D071-B5C8-4826-ABA6-65504D7AF64D}">
      <dsp:nvSpPr>
        <dsp:cNvPr id="0" name=""/>
        <dsp:cNvSpPr/>
      </dsp:nvSpPr>
      <dsp:spPr>
        <a:xfrm>
          <a:off x="144006" y="0"/>
          <a:ext cx="10474509" cy="1525487"/>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242171" numCol="1" spcCol="1270" anchor="ctr" anchorCtr="0">
          <a:noAutofit/>
        </a:bodyPr>
        <a:lstStyle/>
        <a:p>
          <a:pPr marL="0" lvl="0" indent="0" algn="l" defTabSz="1022350">
            <a:lnSpc>
              <a:spcPct val="90000"/>
            </a:lnSpc>
            <a:spcBef>
              <a:spcPct val="0"/>
            </a:spcBef>
            <a:spcAft>
              <a:spcPct val="35000"/>
            </a:spcAft>
            <a:buNone/>
          </a:pPr>
          <a:r>
            <a:rPr lang="es-CO" sz="2300" b="1" kern="1200" dirty="0">
              <a:solidFill>
                <a:schemeClr val="tx1"/>
              </a:solidFill>
            </a:rPr>
            <a:t>ESTRATEGIAS EMPRESARIALES.</a:t>
          </a:r>
        </a:p>
      </dsp:txBody>
      <dsp:txXfrm>
        <a:off x="144006" y="381372"/>
        <a:ext cx="10093137" cy="762743"/>
      </dsp:txXfrm>
    </dsp:sp>
    <dsp:sp modelId="{BAA0AE8C-8C77-4794-BADB-5EAD19DBF0E1}">
      <dsp:nvSpPr>
        <dsp:cNvPr id="0" name=""/>
        <dsp:cNvSpPr/>
      </dsp:nvSpPr>
      <dsp:spPr>
        <a:xfrm>
          <a:off x="379368" y="1188151"/>
          <a:ext cx="3226148" cy="293865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s-CO" sz="2100" b="1" kern="1200" dirty="0"/>
            <a:t>ORGANIZACIÓN DEL TRABAJO  POR EL DESARROLLO TECNOLÓGICO:</a:t>
          </a:r>
        </a:p>
        <a:p>
          <a:pPr marL="0" lvl="0" indent="0" algn="l" defTabSz="933450">
            <a:lnSpc>
              <a:spcPct val="90000"/>
            </a:lnSpc>
            <a:spcBef>
              <a:spcPct val="0"/>
            </a:spcBef>
            <a:spcAft>
              <a:spcPct val="35000"/>
            </a:spcAft>
            <a:buNone/>
          </a:pPr>
          <a:r>
            <a:rPr lang="es-CO" sz="2100" b="1" kern="1200" dirty="0"/>
            <a:t>TECNICAS FLEXIBILIDAD PRODUCCIÓN Y EN LA GESTIÓN DE RECURSOS HUMANOS.</a:t>
          </a:r>
        </a:p>
      </dsp:txBody>
      <dsp:txXfrm>
        <a:off x="379368" y="1188151"/>
        <a:ext cx="3226148" cy="2938650"/>
      </dsp:txXfrm>
    </dsp:sp>
    <dsp:sp modelId="{D6D712FE-74C7-42D9-9BE2-750497659064}">
      <dsp:nvSpPr>
        <dsp:cNvPr id="0" name=""/>
        <dsp:cNvSpPr/>
      </dsp:nvSpPr>
      <dsp:spPr>
        <a:xfrm>
          <a:off x="3605517" y="520276"/>
          <a:ext cx="7248360" cy="1525487"/>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242171" numCol="1" spcCol="1270" anchor="ctr" anchorCtr="0">
          <a:noAutofit/>
        </a:bodyPr>
        <a:lstStyle/>
        <a:p>
          <a:pPr marL="0" lvl="0" indent="0" algn="l" defTabSz="1022350">
            <a:lnSpc>
              <a:spcPct val="90000"/>
            </a:lnSpc>
            <a:spcBef>
              <a:spcPct val="0"/>
            </a:spcBef>
            <a:spcAft>
              <a:spcPct val="35000"/>
            </a:spcAft>
            <a:buNone/>
          </a:pPr>
          <a:r>
            <a:rPr lang="es-CO" sz="2300" b="1" kern="1200" dirty="0">
              <a:solidFill>
                <a:schemeClr val="tx1"/>
              </a:solidFill>
            </a:rPr>
            <a:t>ORGANIZACIÓN, ESTRUCTURA Y FUNCIONAMIENTO.</a:t>
          </a:r>
        </a:p>
      </dsp:txBody>
      <dsp:txXfrm>
        <a:off x="3605517" y="901648"/>
        <a:ext cx="6866988" cy="762743"/>
      </dsp:txXfrm>
    </dsp:sp>
    <dsp:sp modelId="{C5C74EBE-6E62-4A98-BC06-6C29BCEEBD82}">
      <dsp:nvSpPr>
        <dsp:cNvPr id="0" name=""/>
        <dsp:cNvSpPr/>
      </dsp:nvSpPr>
      <dsp:spPr>
        <a:xfrm>
          <a:off x="3605517" y="1696647"/>
          <a:ext cx="3226148" cy="293865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s-CO" sz="2100" b="1" kern="1200" dirty="0">
              <a:solidFill>
                <a:schemeClr val="tx1"/>
              </a:solidFill>
            </a:rPr>
            <a:t>CONTRATO DE TRABAJO SUFRE MODIFICACIONES EN SUS ELEMENTOS OBJETIVOS Y SUBJETIVOS.</a:t>
          </a:r>
        </a:p>
        <a:p>
          <a:pPr marL="0" lvl="0" indent="0" algn="l" defTabSz="933450">
            <a:lnSpc>
              <a:spcPct val="90000"/>
            </a:lnSpc>
            <a:spcBef>
              <a:spcPct val="0"/>
            </a:spcBef>
            <a:spcAft>
              <a:spcPct val="35000"/>
            </a:spcAft>
            <a:buNone/>
          </a:pPr>
          <a:r>
            <a:rPr lang="es-CO" sz="2100" b="1" kern="1200" dirty="0">
              <a:solidFill>
                <a:schemeClr val="tx1"/>
              </a:solidFill>
            </a:rPr>
            <a:t>NECESIDADES DE LA EMPRESA: ECONOMICAS, GEOGRÁFICAS, ESTRUCTURALES Y ORGANIZATIVAS.</a:t>
          </a:r>
        </a:p>
      </dsp:txBody>
      <dsp:txXfrm>
        <a:off x="3605517" y="1696647"/>
        <a:ext cx="3226148" cy="2938650"/>
      </dsp:txXfrm>
    </dsp:sp>
    <dsp:sp modelId="{A70334B1-8108-47B9-8473-39FD22104D98}">
      <dsp:nvSpPr>
        <dsp:cNvPr id="0" name=""/>
        <dsp:cNvSpPr/>
      </dsp:nvSpPr>
      <dsp:spPr>
        <a:xfrm>
          <a:off x="6831666" y="1028772"/>
          <a:ext cx="4022211" cy="1525487"/>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254000" bIns="242171" numCol="1" spcCol="1270" anchor="ctr" anchorCtr="0">
          <a:noAutofit/>
        </a:bodyPr>
        <a:lstStyle/>
        <a:p>
          <a:pPr marL="0" lvl="0" indent="0" algn="l" defTabSz="1022350">
            <a:lnSpc>
              <a:spcPct val="90000"/>
            </a:lnSpc>
            <a:spcBef>
              <a:spcPct val="0"/>
            </a:spcBef>
            <a:spcAft>
              <a:spcPct val="35000"/>
            </a:spcAft>
            <a:buNone/>
          </a:pPr>
          <a:r>
            <a:rPr lang="es-CO" sz="2300" b="1" kern="1200" dirty="0">
              <a:solidFill>
                <a:schemeClr val="tx1"/>
              </a:solidFill>
            </a:rPr>
            <a:t>RELACIONES LABORALES.</a:t>
          </a:r>
        </a:p>
      </dsp:txBody>
      <dsp:txXfrm>
        <a:off x="6831666" y="1410144"/>
        <a:ext cx="3640839" cy="762743"/>
      </dsp:txXfrm>
    </dsp:sp>
    <dsp:sp modelId="{378481F9-5390-4B93-99E4-C115E775FA5F}">
      <dsp:nvSpPr>
        <dsp:cNvPr id="0" name=""/>
        <dsp:cNvSpPr/>
      </dsp:nvSpPr>
      <dsp:spPr>
        <a:xfrm>
          <a:off x="6831666" y="2205143"/>
          <a:ext cx="3226148" cy="2895643"/>
        </a:xfrm>
        <a:prstGeom prst="rect">
          <a:avLst/>
        </a:prstGeom>
        <a:solidFill>
          <a:schemeClr val="accent4">
            <a:lumMod val="60000"/>
            <a:lumOff val="4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t" anchorCtr="0">
          <a:noAutofit/>
        </a:bodyPr>
        <a:lstStyle/>
        <a:p>
          <a:pPr marL="0" lvl="0" indent="0" algn="ctr" defTabSz="933450">
            <a:lnSpc>
              <a:spcPct val="90000"/>
            </a:lnSpc>
            <a:spcBef>
              <a:spcPct val="0"/>
            </a:spcBef>
            <a:spcAft>
              <a:spcPct val="35000"/>
            </a:spcAft>
            <a:buNone/>
          </a:pPr>
          <a:r>
            <a:rPr lang="es-CO" sz="2100" b="1" kern="1200" dirty="0">
              <a:solidFill>
                <a:schemeClr val="tx1"/>
              </a:solidFill>
            </a:rPr>
            <a:t>CAMBIOS DE TITULARIDAD EMPRESARIAL, EXPANSION DE EMPRESAS Y LOS NUEVOS MERCADOS: MODIFICACIONES RELACIONES LABORALES EXISTENTES.</a:t>
          </a:r>
        </a:p>
      </dsp:txBody>
      <dsp:txXfrm>
        <a:off x="6831666" y="2205143"/>
        <a:ext cx="3226148" cy="289564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353AF-9020-4474-8FC5-67CA3F7D0F3E}">
      <dsp:nvSpPr>
        <dsp:cNvPr id="0" name=""/>
        <dsp:cNvSpPr/>
      </dsp:nvSpPr>
      <dsp:spPr>
        <a:xfrm>
          <a:off x="707052" y="0"/>
          <a:ext cx="5516940" cy="5516940"/>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14E4CE-7F0F-4ED3-8CDF-06E0C281F6A1}">
      <dsp:nvSpPr>
        <dsp:cNvPr id="0" name=""/>
        <dsp:cNvSpPr/>
      </dsp:nvSpPr>
      <dsp:spPr>
        <a:xfrm>
          <a:off x="2592293" y="552648"/>
          <a:ext cx="5332470" cy="1099355"/>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s-CO" sz="2600" b="1" kern="1200" dirty="0">
              <a:solidFill>
                <a:schemeClr val="tx1"/>
              </a:solidFill>
            </a:rPr>
            <a:t>EXTINCION DE LA RELACION LABORAL.</a:t>
          </a:r>
        </a:p>
      </dsp:txBody>
      <dsp:txXfrm>
        <a:off x="2645959" y="606314"/>
        <a:ext cx="5225138" cy="992023"/>
      </dsp:txXfrm>
    </dsp:sp>
    <dsp:sp modelId="{921047AB-35B6-48E6-A54D-687B6500E80B}">
      <dsp:nvSpPr>
        <dsp:cNvPr id="0" name=""/>
        <dsp:cNvSpPr/>
      </dsp:nvSpPr>
      <dsp:spPr>
        <a:xfrm>
          <a:off x="2664300" y="1813902"/>
          <a:ext cx="5188455" cy="1315807"/>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O" sz="2500" b="1" kern="1200" dirty="0">
              <a:solidFill>
                <a:schemeClr val="tx1"/>
              </a:solidFill>
            </a:rPr>
            <a:t>MODIFICACION DE LAS CONDICIONES LABORALES.</a:t>
          </a:r>
        </a:p>
      </dsp:txBody>
      <dsp:txXfrm>
        <a:off x="2728532" y="1878134"/>
        <a:ext cx="5059991" cy="1187343"/>
      </dsp:txXfrm>
    </dsp:sp>
    <dsp:sp modelId="{F75DBA17-0FE3-46FE-A9C6-1D523EE55895}">
      <dsp:nvSpPr>
        <dsp:cNvPr id="0" name=""/>
        <dsp:cNvSpPr/>
      </dsp:nvSpPr>
      <dsp:spPr>
        <a:xfrm>
          <a:off x="2583148" y="3291608"/>
          <a:ext cx="5350758" cy="1510784"/>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O" sz="2500" b="1" kern="1200" dirty="0"/>
            <a:t>IMPOSICION DE CONDICIONES NUEVAS: ECONOMICAS Y GEOGRAFICAS A ADMITIR.</a:t>
          </a:r>
        </a:p>
      </dsp:txBody>
      <dsp:txXfrm>
        <a:off x="2656898" y="3365358"/>
        <a:ext cx="5203258" cy="136328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9.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0E6A198F-4EFC-417C-B383-5C8572F3E74A}" type="datetime1">
              <a:rPr lang="es-ES" smtClean="0"/>
              <a:t>23/05/2024</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64E50CC-F33A-4EF4-9F12-93EC4A21A0CF}" type="slidenum">
              <a:rPr lang="es-ES" smtClean="0"/>
              <a:t>‹Nº›</a:t>
            </a:fld>
            <a:endParaRPr lang="es-ES"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C9176F5F-C6F2-480C-BB0D-ADB5CCE7FF6F}" type="datetime1">
              <a:rPr lang="es-ES" noProof="0" smtClean="0"/>
              <a:t>23/05/2024</a:t>
            </a:fld>
            <a:endParaRPr lang="es-ES" noProof="0" dirty="0"/>
          </a:p>
        </p:txBody>
      </p:sp>
      <p:sp>
        <p:nvSpPr>
          <p:cNvPr id="4" name="Marcador de posición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2674CE4-FBD8-4481-AEFB-CA53E599A745}" type="slidenum">
              <a:rPr lang="es-ES" noProof="0" smtClean="0"/>
              <a:t>‹Nº›</a:t>
            </a:fld>
            <a:endParaRPr lang="es-ES" noProof="0"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32674CE4-FBD8-4481-AEFB-CA53E599A745}" type="slidenum">
              <a:rPr lang="es-ES" smtClean="0"/>
              <a:t>1</a:t>
            </a:fld>
            <a:endParaRPr lang="es-ES" dirty="0"/>
          </a:p>
        </p:txBody>
      </p:sp>
    </p:spTree>
    <p:extLst>
      <p:ext uri="{BB962C8B-B14F-4D97-AF65-F5344CB8AC3E}">
        <p14:creationId xmlns:p14="http://schemas.microsoft.com/office/powerpoint/2010/main" val="2147974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marL="171450" indent="-171450" rtl="0">
              <a:buFont typeface="Arial" panose="020B0604020202020204" pitchFamily="34" charset="0"/>
              <a:buChar char="•"/>
            </a:pPr>
            <a:r>
              <a:rPr lang="es-ES" dirty="0"/>
              <a:t>Cómo beneficiará la presentación a la audiencia: Los estudiantes adultos están más interesados en un asunto si saben cómo o por qué es importante para ellos.</a:t>
            </a:r>
          </a:p>
          <a:p>
            <a:pPr marL="171450" indent="-171450" rtl="0">
              <a:buFont typeface="Arial" panose="020B0604020202020204" pitchFamily="34" charset="0"/>
              <a:buChar char="•"/>
            </a:pPr>
            <a:r>
              <a:rPr lang="es-ES" dirty="0"/>
              <a:t>Nivel de experiencia del presentador en el asunto: Indique brevemente sus credenciales en este área o explique por qué deberían escucharle los participantes.</a:t>
            </a:r>
          </a:p>
        </p:txBody>
      </p:sp>
      <p:sp>
        <p:nvSpPr>
          <p:cNvPr id="4" name="Marcador de posición de número de diapositiva 3"/>
          <p:cNvSpPr>
            <a:spLocks noGrp="1"/>
          </p:cNvSpPr>
          <p:nvPr>
            <p:ph type="sldNum" sz="quarter" idx="10"/>
          </p:nvPr>
        </p:nvSpPr>
        <p:spPr/>
        <p:txBody>
          <a:bodyPr rtlCol="0"/>
          <a:lstStyle/>
          <a:p>
            <a:pPr rtl="0"/>
            <a:fld id="{CF2FD335-6D8E-486A-8F5F-DFC7325903FF}" type="slidenum">
              <a:rPr lang="es-ES" smtClean="0"/>
              <a:t>5</a:t>
            </a:fld>
            <a:endParaRPr lang="es-ES" dirty="0"/>
          </a:p>
        </p:txBody>
      </p:sp>
    </p:spTree>
    <p:extLst>
      <p:ext uri="{BB962C8B-B14F-4D97-AF65-F5344CB8AC3E}">
        <p14:creationId xmlns:p14="http://schemas.microsoft.com/office/powerpoint/2010/main" val="118867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9" name="Rectángulo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23" name="Rectángulo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24" name="Rectángulo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25" name="Rectángulo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26" name="Rectángulo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27" name="Rectángulo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useBgFill="1">
        <p:nvSpPr>
          <p:cNvPr id="30" name="Rectángulo redondeado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useBgFill="1">
        <p:nvSpPr>
          <p:cNvPr id="31" name="Rectángulo redondeado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7" name="Rectángulo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10" name="Rectángulo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11" name="Rectángulo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8" name="Título 7"/>
          <p:cNvSpPr>
            <a:spLocks noGrp="1"/>
          </p:cNvSpPr>
          <p:nvPr>
            <p:ph type="ctrTitle"/>
          </p:nvPr>
        </p:nvSpPr>
        <p:spPr>
          <a:xfrm>
            <a:off x="609600" y="2389009"/>
            <a:ext cx="11277600" cy="1470025"/>
          </a:xfrm>
        </p:spPr>
        <p:txBody>
          <a:bodyPr rtlCol="0" anchor="b"/>
          <a:lstStyle>
            <a:lvl1pPr>
              <a:defRPr sz="4400">
                <a:solidFill>
                  <a:schemeClr val="bg1"/>
                </a:solidFill>
              </a:defRPr>
            </a:lvl1pPr>
          </a:lstStyle>
          <a:p>
            <a:pPr rtl="0"/>
            <a:r>
              <a:rPr lang="es-ES" noProof="0"/>
              <a:t>Haga clic para modificar el estilo de título del patrón</a:t>
            </a:r>
            <a:endParaRPr lang="es-ES" noProof="0" dirty="0"/>
          </a:p>
        </p:txBody>
      </p:sp>
      <p:sp>
        <p:nvSpPr>
          <p:cNvPr id="9" name="Subtítulo 8"/>
          <p:cNvSpPr>
            <a:spLocks noGrp="1"/>
          </p:cNvSpPr>
          <p:nvPr>
            <p:ph type="subTitle" idx="1"/>
          </p:nvPr>
        </p:nvSpPr>
        <p:spPr>
          <a:xfrm>
            <a:off x="609600" y="3899938"/>
            <a:ext cx="6604000" cy="1752600"/>
          </a:xfrm>
        </p:spPr>
        <p:txBody>
          <a:bodyPr rtlCol="0"/>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rtl="0"/>
            <a:r>
              <a:rPr lang="es-ES" noProof="0"/>
              <a:t>Haga clic para modificar el estilo de subtítulo del patrón</a:t>
            </a:r>
            <a:endParaRPr lang="es-ES" noProof="0" dirty="0"/>
          </a:p>
        </p:txBody>
      </p:sp>
      <p:sp>
        <p:nvSpPr>
          <p:cNvPr id="17" name="Marcador de posición de pie de página 16"/>
          <p:cNvSpPr>
            <a:spLocks noGrp="1"/>
          </p:cNvSpPr>
          <p:nvPr>
            <p:ph type="ftr" sz="quarter" idx="11"/>
          </p:nvPr>
        </p:nvSpPr>
        <p:spPr>
          <a:xfrm>
            <a:off x="7265116" y="4205288"/>
            <a:ext cx="1727200" cy="457200"/>
          </a:xfrm>
        </p:spPr>
        <p:txBody>
          <a:bodyPr rtlCol="0"/>
          <a:lstStyle>
            <a:lvl1pPr>
              <a:defRPr>
                <a:solidFill>
                  <a:schemeClr val="accent2">
                    <a:lumMod val="75000"/>
                  </a:schemeClr>
                </a:solidFill>
              </a:defRPr>
            </a:lvl1pPr>
          </a:lstStyle>
          <a:p>
            <a:pPr rtl="0"/>
            <a:r>
              <a:rPr lang="es-ES" noProof="0" dirty="0"/>
              <a:t>Agregar un pie de página</a:t>
            </a:r>
          </a:p>
        </p:txBody>
      </p:sp>
      <p:sp>
        <p:nvSpPr>
          <p:cNvPr id="28" name="Marcador de posición de fecha 27"/>
          <p:cNvSpPr>
            <a:spLocks noGrp="1"/>
          </p:cNvSpPr>
          <p:nvPr>
            <p:ph type="dt" sz="half" idx="10"/>
          </p:nvPr>
        </p:nvSpPr>
        <p:spPr>
          <a:xfrm>
            <a:off x="9043832" y="4206240"/>
            <a:ext cx="1280160" cy="457200"/>
          </a:xfrm>
        </p:spPr>
        <p:txBody>
          <a:bodyPr rtlCol="0"/>
          <a:lstStyle>
            <a:lvl1pPr>
              <a:defRPr>
                <a:solidFill>
                  <a:schemeClr val="accent2">
                    <a:lumMod val="75000"/>
                  </a:schemeClr>
                </a:solidFill>
              </a:defRPr>
            </a:lvl1pPr>
          </a:lstStyle>
          <a:p>
            <a:pPr rtl="0"/>
            <a:fld id="{86417F97-85B5-4DF3-9DA8-D4AB40693E3C}" type="datetime1">
              <a:rPr lang="es-ES" noProof="0" smtClean="0"/>
              <a:t>23/05/2024</a:t>
            </a:fld>
            <a:endParaRPr lang="es-ES" noProof="0" dirty="0"/>
          </a:p>
        </p:txBody>
      </p:sp>
      <p:sp>
        <p:nvSpPr>
          <p:cNvPr id="29" name="Marcador de posición de número de diapositiva 28"/>
          <p:cNvSpPr>
            <a:spLocks noGrp="1"/>
          </p:cNvSpPr>
          <p:nvPr>
            <p:ph type="sldNum" sz="quarter" idx="12"/>
          </p:nvPr>
        </p:nvSpPr>
        <p:spPr>
          <a:xfrm>
            <a:off x="11093451" y="1136"/>
            <a:ext cx="996949" cy="365760"/>
          </a:xfrm>
        </p:spPr>
        <p:txBody>
          <a:bodyPr rtlCol="0"/>
          <a:lstStyle>
            <a:lvl1pPr algn="r">
              <a:defRPr sz="1800">
                <a:solidFill>
                  <a:schemeClr val="bg1"/>
                </a:solidFill>
              </a:defRPr>
            </a:lvl1pPr>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lvl1pPr>
              <a:defRPr/>
            </a:lvl1pPr>
            <a:lvl5pPr>
              <a:defRPr/>
            </a:lvl5pPr>
          </a:lstStyle>
          <a:p>
            <a:pPr lvl="0" rtl="0" eaLnBrk="1" latinLnBrk="0" hangingPunct="1"/>
            <a:r>
              <a:rPr lang="es-ES" noProof="0"/>
              <a:t>Haga clic para modificar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5" name="Marcador de posición de pie de página 4"/>
          <p:cNvSpPr>
            <a:spLocks noGrp="1"/>
          </p:cNvSpPr>
          <p:nvPr>
            <p:ph type="ftr" sz="quarter" idx="11"/>
          </p:nvPr>
        </p:nvSpPr>
        <p:spPr/>
        <p:txBody>
          <a:bodyPr rtlCol="0"/>
          <a:lstStyle/>
          <a:p>
            <a:pPr rtl="0"/>
            <a:r>
              <a:rPr lang="es-ES" noProof="0" dirty="0"/>
              <a:t>Agregar un pie de página</a:t>
            </a:r>
          </a:p>
        </p:txBody>
      </p:sp>
      <p:sp>
        <p:nvSpPr>
          <p:cNvPr id="4" name="Marcador de posición de fecha 3"/>
          <p:cNvSpPr>
            <a:spLocks noGrp="1"/>
          </p:cNvSpPr>
          <p:nvPr>
            <p:ph type="dt" sz="half" idx="10"/>
          </p:nvPr>
        </p:nvSpPr>
        <p:spPr/>
        <p:txBody>
          <a:bodyPr rtlCol="0"/>
          <a:lstStyle/>
          <a:p>
            <a:pPr rtl="0"/>
            <a:fld id="{A4CC2DEA-A5AA-4246-905F-B2A7DB1E9FBA}" type="datetime1">
              <a:rPr lang="es-ES" noProof="0" smtClean="0"/>
              <a:t>23/05/2024</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hasCustomPrompt="1"/>
          </p:nvPr>
        </p:nvSpPr>
        <p:spPr>
          <a:xfrm>
            <a:off x="9042400" y="1143000"/>
            <a:ext cx="2540000" cy="5448300"/>
          </a:xfrm>
        </p:spPr>
        <p:txBody>
          <a:bodyPr vert="eaVert" rtlCol="0"/>
          <a:lstStyle>
            <a:lvl1pPr>
              <a:defRPr/>
            </a:lvl1pPr>
          </a:lstStyle>
          <a:p>
            <a:pPr rtl="0"/>
            <a:r>
              <a:rPr lang="es-ES" noProof="0" dirty="0"/>
              <a:t>Editar el estilo de título del patrón</a:t>
            </a:r>
          </a:p>
        </p:txBody>
      </p:sp>
      <p:sp>
        <p:nvSpPr>
          <p:cNvPr id="3" name="Marcador de posición de texto vertical 2"/>
          <p:cNvSpPr>
            <a:spLocks noGrp="1"/>
          </p:cNvSpPr>
          <p:nvPr>
            <p:ph type="body" orient="vert" idx="1" hasCustomPrompt="1"/>
          </p:nvPr>
        </p:nvSpPr>
        <p:spPr>
          <a:xfrm>
            <a:off x="609600" y="1143000"/>
            <a:ext cx="8331200" cy="5448300"/>
          </a:xfrm>
        </p:spPr>
        <p:txBody>
          <a:bodyPr vert="eaVert" rtlCol="0"/>
          <a:lstStyle>
            <a:lvl5pPr>
              <a:defRPr/>
            </a:lvl5pPr>
          </a:lstStyle>
          <a:p>
            <a:pPr lvl="0" rtl="0" eaLnBrk="1" latinLnBrk="0" hangingPunct="1"/>
            <a:r>
              <a:rPr lang="es-ES" noProof="0" dirty="0"/>
              <a:t>Haga clic para modificar los estilos de texto del patrón</a:t>
            </a:r>
          </a:p>
          <a:p>
            <a:pPr lvl="1" rtl="0" eaLnBrk="1" latinLnBrk="0" hangingPunct="1"/>
            <a:r>
              <a:rPr lang="es-ES" noProof="0" dirty="0"/>
              <a:t>Segundo nivel</a:t>
            </a:r>
          </a:p>
          <a:p>
            <a:pPr lvl="2" rtl="0" eaLnBrk="1" latinLnBrk="0" hangingPunct="1"/>
            <a:r>
              <a:rPr lang="es-ES" noProof="0" dirty="0"/>
              <a:t>Tercer nivel</a:t>
            </a:r>
          </a:p>
          <a:p>
            <a:pPr lvl="3" rtl="0" eaLnBrk="1" latinLnBrk="0" hangingPunct="1"/>
            <a:r>
              <a:rPr lang="es-ES" noProof="0" dirty="0"/>
              <a:t>Cuarto nivel</a:t>
            </a:r>
          </a:p>
          <a:p>
            <a:pPr lvl="4" rtl="0" eaLnBrk="1" latinLnBrk="0" hangingPunct="1"/>
            <a:r>
              <a:rPr lang="es-ES" noProof="0" dirty="0"/>
              <a:t>Quinto nivel</a:t>
            </a:r>
            <a:endParaRPr kumimoji="0" lang="es-ES" noProof="0" dirty="0"/>
          </a:p>
        </p:txBody>
      </p:sp>
      <p:sp>
        <p:nvSpPr>
          <p:cNvPr id="5" name="Marcador de posición de pie de página 4"/>
          <p:cNvSpPr>
            <a:spLocks noGrp="1"/>
          </p:cNvSpPr>
          <p:nvPr>
            <p:ph type="ftr" sz="quarter" idx="11"/>
          </p:nvPr>
        </p:nvSpPr>
        <p:spPr/>
        <p:txBody>
          <a:bodyPr rtlCol="0"/>
          <a:lstStyle/>
          <a:p>
            <a:pPr rtl="0"/>
            <a:r>
              <a:rPr lang="es-ES" noProof="0" dirty="0"/>
              <a:t>Agregar un pie de página</a:t>
            </a:r>
          </a:p>
        </p:txBody>
      </p:sp>
      <p:sp>
        <p:nvSpPr>
          <p:cNvPr id="4" name="Marcador de posición de fecha 3"/>
          <p:cNvSpPr>
            <a:spLocks noGrp="1"/>
          </p:cNvSpPr>
          <p:nvPr>
            <p:ph type="dt" sz="half" idx="10"/>
          </p:nvPr>
        </p:nvSpPr>
        <p:spPr/>
        <p:txBody>
          <a:bodyPr rtlCol="0"/>
          <a:lstStyle/>
          <a:p>
            <a:pPr rtl="0"/>
            <a:fld id="{615FFD29-8CA0-485C-8117-20771AA5DD5C}" type="datetime1">
              <a:rPr lang="es-ES" noProof="0" smtClean="0"/>
              <a:t>23/05/2024</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lvl1pPr>
              <a:defRPr/>
            </a:lvl1pPr>
            <a:lvl5pPr>
              <a:defRPr/>
            </a:lvl5pPr>
            <a:lvl6pPr>
              <a:defRPr/>
            </a:lvl6pPr>
          </a:lstStyle>
          <a:p>
            <a:pPr lvl="0" rtl="0" eaLnBrk="1" latinLnBrk="0" hangingPunct="1"/>
            <a:r>
              <a:rPr lang="es-ES" noProof="0"/>
              <a:t>Haga clic para modificar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5" name="Marcador de posición de pie de página 4"/>
          <p:cNvSpPr>
            <a:spLocks noGrp="1"/>
          </p:cNvSpPr>
          <p:nvPr>
            <p:ph type="ftr" sz="quarter" idx="11"/>
          </p:nvPr>
        </p:nvSpPr>
        <p:spPr/>
        <p:txBody>
          <a:bodyPr rtlCol="0"/>
          <a:lstStyle/>
          <a:p>
            <a:pPr rtl="0"/>
            <a:r>
              <a:rPr lang="es-ES" noProof="0" dirty="0"/>
              <a:t>Agregar un pie de página</a:t>
            </a:r>
          </a:p>
        </p:txBody>
      </p:sp>
      <p:sp>
        <p:nvSpPr>
          <p:cNvPr id="4" name="Marcador de posición de fecha 3"/>
          <p:cNvSpPr>
            <a:spLocks noGrp="1"/>
          </p:cNvSpPr>
          <p:nvPr>
            <p:ph type="dt" sz="half" idx="10"/>
          </p:nvPr>
        </p:nvSpPr>
        <p:spPr/>
        <p:txBody>
          <a:bodyPr rtlCol="0"/>
          <a:lstStyle/>
          <a:p>
            <a:pPr rtl="0"/>
            <a:fld id="{B1B2FA29-A00C-4219-B71E-8EB270912A5A}" type="datetime1">
              <a:rPr lang="es-ES" noProof="0" smtClean="0"/>
              <a:t>23/05/2024</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3084" y="1968322"/>
            <a:ext cx="10363200" cy="1362075"/>
          </a:xfrm>
        </p:spPr>
        <p:txBody>
          <a:bodyPr rtlCol="0"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pPr rtl="0"/>
            <a:r>
              <a:rPr lang="es-ES" noProof="0"/>
              <a:t>Haga clic para modificar el estilo de título del patrón</a:t>
            </a:r>
            <a:endParaRPr kumimoji="0" lang="es-ES" noProof="0" dirty="0"/>
          </a:p>
        </p:txBody>
      </p:sp>
      <p:sp>
        <p:nvSpPr>
          <p:cNvPr id="3" name="Marcador de posición de texto 2"/>
          <p:cNvSpPr>
            <a:spLocks noGrp="1"/>
          </p:cNvSpPr>
          <p:nvPr>
            <p:ph type="body" idx="1"/>
          </p:nvPr>
        </p:nvSpPr>
        <p:spPr>
          <a:xfrm>
            <a:off x="963084" y="3367088"/>
            <a:ext cx="10363200" cy="1509712"/>
          </a:xfrm>
        </p:spPr>
        <p:txBody>
          <a:bodyPr rtlCol="0"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rtl="0" eaLnBrk="1" latinLnBrk="0" hangingPunct="1"/>
            <a:r>
              <a:rPr lang="es-ES" noProof="0"/>
              <a:t>Haga clic para modificar los estilos de texto del patrón</a:t>
            </a:r>
          </a:p>
        </p:txBody>
      </p:sp>
      <p:sp>
        <p:nvSpPr>
          <p:cNvPr id="5" name="Marcador de posición de pie de página 4"/>
          <p:cNvSpPr>
            <a:spLocks noGrp="1"/>
          </p:cNvSpPr>
          <p:nvPr>
            <p:ph type="ftr" sz="quarter" idx="11"/>
          </p:nvPr>
        </p:nvSpPr>
        <p:spPr/>
        <p:txBody>
          <a:bodyPr rtlCol="0"/>
          <a:lstStyle/>
          <a:p>
            <a:pPr rtl="0"/>
            <a:r>
              <a:rPr lang="es-ES" noProof="0" dirty="0"/>
              <a:t>Agregar un pie de página</a:t>
            </a:r>
          </a:p>
        </p:txBody>
      </p:sp>
      <p:sp>
        <p:nvSpPr>
          <p:cNvPr id="4" name="Marcador de posición de fecha 3"/>
          <p:cNvSpPr>
            <a:spLocks noGrp="1"/>
          </p:cNvSpPr>
          <p:nvPr>
            <p:ph type="dt" sz="half" idx="10"/>
          </p:nvPr>
        </p:nvSpPr>
        <p:spPr/>
        <p:txBody>
          <a:bodyPr rtlCol="0"/>
          <a:lstStyle/>
          <a:p>
            <a:pPr rtl="0"/>
            <a:fld id="{E135B734-56DF-4BB4-8FD1-E3FCE78458D7}" type="datetime1">
              <a:rPr lang="es-ES" noProof="0" smtClean="0"/>
              <a:t>23/05/2024</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sz="half" idx="1"/>
          </p:nvPr>
        </p:nvSpPr>
        <p:spPr>
          <a:xfrm>
            <a:off x="609600" y="2249425"/>
            <a:ext cx="5384800" cy="4341875"/>
          </a:xfrm>
        </p:spPr>
        <p:txBody>
          <a:bodyPr rtlCol="0"/>
          <a:lstStyle>
            <a:lvl1pPr>
              <a:defRPr sz="2000"/>
            </a:lvl1pPr>
            <a:lvl2pPr>
              <a:defRPr sz="1900"/>
            </a:lvl2pPr>
            <a:lvl3pPr>
              <a:defRPr sz="1800"/>
            </a:lvl3pPr>
            <a:lvl4pPr>
              <a:defRPr sz="1800"/>
            </a:lvl4pPr>
            <a:lvl5pPr>
              <a:defRPr sz="1800"/>
            </a:lvl5pPr>
          </a:lstStyle>
          <a:p>
            <a:pPr lvl="0" rtl="0" eaLnBrk="1" latinLnBrk="0" hangingPunct="1"/>
            <a:r>
              <a:rPr lang="es-ES" noProof="0"/>
              <a:t>Haga clic para modificar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4" name="Marcador de posición de contenido 3"/>
          <p:cNvSpPr>
            <a:spLocks noGrp="1"/>
          </p:cNvSpPr>
          <p:nvPr>
            <p:ph sz="half" idx="2"/>
          </p:nvPr>
        </p:nvSpPr>
        <p:spPr>
          <a:xfrm>
            <a:off x="6197600" y="2249425"/>
            <a:ext cx="5384800" cy="4341875"/>
          </a:xfrm>
        </p:spPr>
        <p:txBody>
          <a:bodyPr rtlCol="0"/>
          <a:lstStyle>
            <a:lvl1pPr>
              <a:defRPr sz="2000"/>
            </a:lvl1pPr>
            <a:lvl2pPr>
              <a:defRPr sz="1900"/>
            </a:lvl2pPr>
            <a:lvl3pPr>
              <a:defRPr sz="1800"/>
            </a:lvl3pPr>
            <a:lvl4pPr>
              <a:defRPr sz="1800"/>
            </a:lvl4pPr>
            <a:lvl5pPr>
              <a:defRPr sz="1800"/>
            </a:lvl5pPr>
          </a:lstStyle>
          <a:p>
            <a:pPr lvl="0" rtl="0" eaLnBrk="1" latinLnBrk="0" hangingPunct="1"/>
            <a:r>
              <a:rPr lang="es-ES" noProof="0"/>
              <a:t>Haga clic para modificar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6" name="Marcador de posición de pie de página 5"/>
          <p:cNvSpPr>
            <a:spLocks noGrp="1"/>
          </p:cNvSpPr>
          <p:nvPr>
            <p:ph type="ftr" sz="quarter" idx="11"/>
          </p:nvPr>
        </p:nvSpPr>
        <p:spPr/>
        <p:txBody>
          <a:bodyPr rtlCol="0"/>
          <a:lstStyle/>
          <a:p>
            <a:pPr rtl="0"/>
            <a:r>
              <a:rPr lang="es-ES" noProof="0" dirty="0"/>
              <a:t>Agregar un pie de página</a:t>
            </a:r>
          </a:p>
        </p:txBody>
      </p:sp>
      <p:sp>
        <p:nvSpPr>
          <p:cNvPr id="5" name="Marcador de posición de fecha 4"/>
          <p:cNvSpPr>
            <a:spLocks noGrp="1"/>
          </p:cNvSpPr>
          <p:nvPr>
            <p:ph type="dt" sz="half" idx="10"/>
          </p:nvPr>
        </p:nvSpPr>
        <p:spPr/>
        <p:txBody>
          <a:bodyPr rtlCol="0"/>
          <a:lstStyle/>
          <a:p>
            <a:pPr rtl="0"/>
            <a:fld id="{B4D06457-012E-438B-BDFD-AEA65CBF58D0}" type="datetime1">
              <a:rPr lang="es-ES" noProof="0" smtClean="0"/>
              <a:t>23/05/2024</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508000" y="1143000"/>
            <a:ext cx="11176000" cy="1069848"/>
          </a:xfrm>
        </p:spPr>
        <p:txBody>
          <a:bodyPr rtlCol="0" anchor="ctr"/>
          <a:lstStyle>
            <a:lvl1pPr>
              <a:defRPr sz="4000" b="0" i="0" cap="none" baseline="0"/>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rtlCol="0"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rtl="0" eaLnBrk="1" latinLnBrk="0" hangingPunct="1"/>
            <a:r>
              <a:rPr lang="es-ES" noProof="0"/>
              <a:t>Haga clic para modificar los estilos de texto del patrón</a:t>
            </a:r>
          </a:p>
        </p:txBody>
      </p:sp>
      <p:sp>
        <p:nvSpPr>
          <p:cNvPr id="5" name="Marcador de posición de contenido 4"/>
          <p:cNvSpPr>
            <a:spLocks noGrp="1"/>
          </p:cNvSpPr>
          <p:nvPr>
            <p:ph sz="quarter" idx="2"/>
          </p:nvPr>
        </p:nvSpPr>
        <p:spPr>
          <a:xfrm>
            <a:off x="508000" y="2708519"/>
            <a:ext cx="5388864" cy="3886200"/>
          </a:xfrm>
        </p:spPr>
        <p:txBody>
          <a:bodyPr rtlCol="0"/>
          <a:lstStyle>
            <a:lvl1pPr>
              <a:defRPr sz="2000"/>
            </a:lvl1pPr>
            <a:lvl2pPr>
              <a:defRPr sz="2000"/>
            </a:lvl2pPr>
            <a:lvl3pPr>
              <a:defRPr sz="1800"/>
            </a:lvl3pPr>
            <a:lvl4pPr>
              <a:defRPr sz="1600"/>
            </a:lvl4pPr>
            <a:lvl5pPr>
              <a:defRPr sz="1600"/>
            </a:lvl5pPr>
          </a:lstStyle>
          <a:p>
            <a:pPr lvl="0" rtl="0" eaLnBrk="1" latinLnBrk="0" hangingPunct="1"/>
            <a:r>
              <a:rPr lang="es-ES" noProof="0"/>
              <a:t>Haga clic para modificar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4" name="Marcador de posición de texto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rtlCol="0"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rtl="0" eaLnBrk="1" latinLnBrk="0" hangingPunct="1"/>
            <a:r>
              <a:rPr lang="es-ES" noProof="0"/>
              <a:t>Haga clic para modificar los estilos de texto del patrón</a:t>
            </a:r>
          </a:p>
        </p:txBody>
      </p:sp>
      <p:sp>
        <p:nvSpPr>
          <p:cNvPr id="6" name="Marcador de posición de contenido 5"/>
          <p:cNvSpPr>
            <a:spLocks noGrp="1"/>
          </p:cNvSpPr>
          <p:nvPr>
            <p:ph sz="quarter" idx="4"/>
          </p:nvPr>
        </p:nvSpPr>
        <p:spPr>
          <a:xfrm>
            <a:off x="6291073" y="2708519"/>
            <a:ext cx="5389033" cy="3886200"/>
          </a:xfrm>
        </p:spPr>
        <p:txBody>
          <a:bodyPr rtlCol="0"/>
          <a:lstStyle>
            <a:lvl1pPr>
              <a:defRPr sz="2000"/>
            </a:lvl1pPr>
            <a:lvl2pPr>
              <a:defRPr sz="2000"/>
            </a:lvl2pPr>
            <a:lvl3pPr>
              <a:defRPr sz="1800"/>
            </a:lvl3pPr>
            <a:lvl4pPr>
              <a:defRPr sz="1600"/>
            </a:lvl4pPr>
            <a:lvl5pPr>
              <a:defRPr sz="1600"/>
            </a:lvl5pPr>
          </a:lstStyle>
          <a:p>
            <a:pPr lvl="0" rtl="0" eaLnBrk="1" latinLnBrk="0" hangingPunct="1"/>
            <a:r>
              <a:rPr lang="es-ES" noProof="0"/>
              <a:t>Haga clic para modificar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28" name="Marcador de posición de pie de página 27"/>
          <p:cNvSpPr>
            <a:spLocks noGrp="1"/>
          </p:cNvSpPr>
          <p:nvPr>
            <p:ph type="ftr" sz="quarter" idx="12"/>
          </p:nvPr>
        </p:nvSpPr>
        <p:spPr/>
        <p:txBody>
          <a:bodyPr rtlCol="0"/>
          <a:lstStyle/>
          <a:p>
            <a:pPr rtl="0"/>
            <a:r>
              <a:rPr lang="es-ES" noProof="0" dirty="0"/>
              <a:t>Agregar un pie de página</a:t>
            </a:r>
          </a:p>
        </p:txBody>
      </p:sp>
      <p:sp>
        <p:nvSpPr>
          <p:cNvPr id="26" name="Marcador de posición de fecha 25"/>
          <p:cNvSpPr>
            <a:spLocks noGrp="1"/>
          </p:cNvSpPr>
          <p:nvPr>
            <p:ph type="dt" sz="half" idx="10"/>
          </p:nvPr>
        </p:nvSpPr>
        <p:spPr/>
        <p:txBody>
          <a:bodyPr rtlCol="0"/>
          <a:lstStyle/>
          <a:p>
            <a:pPr rtl="0"/>
            <a:fld id="{BB2340CE-1A5B-4A7C-B595-8BD51C844E7A}" type="datetime1">
              <a:rPr lang="es-ES" noProof="0" smtClean="0"/>
              <a:t>23/05/2024</a:t>
            </a:fld>
            <a:endParaRPr lang="es-ES" noProof="0" dirty="0"/>
          </a:p>
        </p:txBody>
      </p:sp>
      <p:sp>
        <p:nvSpPr>
          <p:cNvPr id="27" name="Marcador de posición de número de diapositiva 26"/>
          <p:cNvSpPr>
            <a:spLocks noGrp="1"/>
          </p:cNvSpPr>
          <p:nvPr>
            <p:ph type="sldNum" sz="quarter" idx="11"/>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0" y="1143000"/>
            <a:ext cx="10972800" cy="1069848"/>
          </a:xfrm>
        </p:spPr>
        <p:txBody>
          <a:bodyPr rtlCol="0" anchor="ctr"/>
          <a:lstStyle>
            <a:lvl1pPr>
              <a:defRPr sz="4000">
                <a:solidFill>
                  <a:schemeClr val="tx2"/>
                </a:solidFill>
              </a:defRPr>
            </a:lvl1pPr>
          </a:lstStyle>
          <a:p>
            <a:pPr rtl="0"/>
            <a:r>
              <a:rPr lang="es-ES" noProof="0"/>
              <a:t>Haga clic para modificar el estilo de título del patrón</a:t>
            </a:r>
            <a:endParaRPr lang="es-ES" noProof="0" dirty="0"/>
          </a:p>
        </p:txBody>
      </p:sp>
      <p:sp>
        <p:nvSpPr>
          <p:cNvPr id="4" name="Marcador de posición de pie de página 3"/>
          <p:cNvSpPr>
            <a:spLocks noGrp="1"/>
          </p:cNvSpPr>
          <p:nvPr>
            <p:ph type="ftr" sz="quarter" idx="11"/>
          </p:nvPr>
        </p:nvSpPr>
        <p:spPr>
          <a:xfrm>
            <a:off x="7010400" y="612648"/>
            <a:ext cx="1767840" cy="457200"/>
          </a:xfrm>
        </p:spPr>
        <p:txBody>
          <a:bodyPr rtlCol="0"/>
          <a:lstStyle/>
          <a:p>
            <a:pPr rtl="0"/>
            <a:r>
              <a:rPr lang="es-ES" noProof="0" dirty="0"/>
              <a:t>Agregar un pie de página</a:t>
            </a:r>
          </a:p>
        </p:txBody>
      </p:sp>
      <p:sp>
        <p:nvSpPr>
          <p:cNvPr id="3" name="Marcador de posición de fecha 2"/>
          <p:cNvSpPr>
            <a:spLocks noGrp="1"/>
          </p:cNvSpPr>
          <p:nvPr>
            <p:ph type="dt" sz="half" idx="10"/>
          </p:nvPr>
        </p:nvSpPr>
        <p:spPr>
          <a:xfrm>
            <a:off x="8778240" y="612648"/>
            <a:ext cx="1276352" cy="457200"/>
          </a:xfrm>
        </p:spPr>
        <p:txBody>
          <a:bodyPr rtlCol="0"/>
          <a:lstStyle/>
          <a:p>
            <a:pPr rtl="0"/>
            <a:fld id="{54D02B1D-030D-4F26-A07C-776639793CF5}" type="datetime1">
              <a:rPr lang="es-ES" noProof="0" smtClean="0"/>
              <a:t>23/05/2024</a:t>
            </a:fld>
            <a:endParaRPr lang="es-ES" noProof="0" dirty="0"/>
          </a:p>
        </p:txBody>
      </p:sp>
      <p:sp>
        <p:nvSpPr>
          <p:cNvPr id="5" name="Marcador de posición de número de diapositiva 4"/>
          <p:cNvSpPr>
            <a:spLocks noGrp="1"/>
          </p:cNvSpPr>
          <p:nvPr>
            <p:ph type="sldNum" sz="quarter" idx="12"/>
          </p:nvPr>
        </p:nvSpPr>
        <p:spPr>
          <a:xfrm>
            <a:off x="10899648" y="2272"/>
            <a:ext cx="1016000" cy="365760"/>
          </a:xfrm>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Marcador de posición de pie de página 2"/>
          <p:cNvSpPr>
            <a:spLocks noGrp="1"/>
          </p:cNvSpPr>
          <p:nvPr>
            <p:ph type="ftr" sz="quarter" idx="11"/>
          </p:nvPr>
        </p:nvSpPr>
        <p:spPr/>
        <p:txBody>
          <a:bodyPr rtlCol="0"/>
          <a:lstStyle/>
          <a:p>
            <a:pPr rtl="0"/>
            <a:r>
              <a:rPr lang="es-ES" noProof="0" dirty="0"/>
              <a:t>Agregar un pie de página</a:t>
            </a:r>
          </a:p>
        </p:txBody>
      </p:sp>
      <p:sp>
        <p:nvSpPr>
          <p:cNvPr id="2" name="Marcador de posición de fecha 1"/>
          <p:cNvSpPr>
            <a:spLocks noGrp="1"/>
          </p:cNvSpPr>
          <p:nvPr>
            <p:ph type="dt" sz="half" idx="10"/>
          </p:nvPr>
        </p:nvSpPr>
        <p:spPr/>
        <p:txBody>
          <a:bodyPr rtlCol="0"/>
          <a:lstStyle/>
          <a:p>
            <a:pPr rtl="0"/>
            <a:fld id="{37985FD4-9F71-4D50-AA16-39496B853D0F}" type="datetime1">
              <a:rPr lang="es-ES" noProof="0" smtClean="0"/>
              <a:t>23/05/2024</a:t>
            </a:fld>
            <a:endParaRPr lang="es-ES" noProof="0" dirty="0"/>
          </a:p>
        </p:txBody>
      </p:sp>
      <p:sp>
        <p:nvSpPr>
          <p:cNvPr id="4" name="Marcador de posición de número de diapositiva 3"/>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7137995" y="1101970"/>
            <a:ext cx="4511040" cy="877824"/>
          </a:xfrm>
        </p:spPr>
        <p:txBody>
          <a:bodyPr rtlCol="0" anchor="b"/>
          <a:lstStyle>
            <a:lvl1pPr algn="l">
              <a:buNone/>
              <a:defRPr sz="1800" b="1"/>
            </a:lvl1pPr>
          </a:lstStyle>
          <a:p>
            <a:pPr rtl="0"/>
            <a:r>
              <a:rPr lang="es-ES" noProof="0" dirty="0"/>
              <a:t>Editar el estilo de título del patrón</a:t>
            </a:r>
          </a:p>
        </p:txBody>
      </p:sp>
      <p:sp>
        <p:nvSpPr>
          <p:cNvPr id="4" name="Marcador de posición de contenido 3"/>
          <p:cNvSpPr>
            <a:spLocks noGrp="1"/>
          </p:cNvSpPr>
          <p:nvPr>
            <p:ph sz="half" idx="1"/>
          </p:nvPr>
        </p:nvSpPr>
        <p:spPr>
          <a:xfrm>
            <a:off x="203200" y="776287"/>
            <a:ext cx="6803136" cy="5805083"/>
          </a:xfrm>
        </p:spPr>
        <p:txBody>
          <a:bodyPr rtlCol="0"/>
          <a:lstStyle>
            <a:lvl1pPr>
              <a:defRPr sz="3200"/>
            </a:lvl1pPr>
            <a:lvl2pPr>
              <a:defRPr sz="2800"/>
            </a:lvl2pPr>
            <a:lvl3pPr>
              <a:defRPr sz="2400"/>
            </a:lvl3pPr>
            <a:lvl4pPr>
              <a:defRPr sz="2000"/>
            </a:lvl4pPr>
            <a:lvl5pPr>
              <a:defRPr sz="2000"/>
            </a:lvl5pPr>
          </a:lstStyle>
          <a:p>
            <a:pPr lvl="0" rtl="0" eaLnBrk="1" latinLnBrk="0" hangingPunct="1"/>
            <a:r>
              <a:rPr lang="es-ES" noProof="0"/>
              <a:t>Haga clic para modificar los estilos de texto del patrón</a:t>
            </a:r>
          </a:p>
          <a:p>
            <a:pPr lvl="1" rtl="0" eaLnBrk="1" latinLnBrk="0" hangingPunct="1"/>
            <a:r>
              <a:rPr lang="es-ES" noProof="0"/>
              <a:t>Segundo nivel</a:t>
            </a:r>
          </a:p>
          <a:p>
            <a:pPr lvl="2" rtl="0" eaLnBrk="1" latinLnBrk="0" hangingPunct="1"/>
            <a:r>
              <a:rPr lang="es-ES" noProof="0"/>
              <a:t>Tercer nivel</a:t>
            </a:r>
          </a:p>
          <a:p>
            <a:pPr lvl="3" rtl="0" eaLnBrk="1" latinLnBrk="0" hangingPunct="1"/>
            <a:r>
              <a:rPr lang="es-ES" noProof="0"/>
              <a:t>Cuarto nivel</a:t>
            </a:r>
          </a:p>
          <a:p>
            <a:pPr lvl="4" rtl="0" eaLnBrk="1" latinLnBrk="0" hangingPunct="1"/>
            <a:r>
              <a:rPr lang="es-ES" noProof="0"/>
              <a:t>Quinto nivel</a:t>
            </a:r>
            <a:endParaRPr kumimoji="0" lang="es-ES" noProof="0" dirty="0"/>
          </a:p>
        </p:txBody>
      </p:sp>
      <p:sp>
        <p:nvSpPr>
          <p:cNvPr id="3" name="Marcador de posición de texto 2"/>
          <p:cNvSpPr>
            <a:spLocks noGrp="1"/>
          </p:cNvSpPr>
          <p:nvPr>
            <p:ph type="body" idx="2"/>
          </p:nvPr>
        </p:nvSpPr>
        <p:spPr>
          <a:xfrm>
            <a:off x="7137995" y="2010727"/>
            <a:ext cx="4511040" cy="4580573"/>
          </a:xfrm>
        </p:spPr>
        <p:txBody>
          <a:bodyPr rtlCol="0"/>
          <a:lstStyle>
            <a:lvl1pPr marL="9144" indent="0">
              <a:buNone/>
              <a:defRPr sz="1400"/>
            </a:lvl1pPr>
            <a:lvl2pPr>
              <a:buNone/>
              <a:defRPr sz="1200"/>
            </a:lvl2pPr>
            <a:lvl3pPr>
              <a:buNone/>
              <a:defRPr sz="1000"/>
            </a:lvl3pPr>
            <a:lvl4pPr>
              <a:buNone/>
              <a:defRPr sz="900"/>
            </a:lvl4pPr>
            <a:lvl5pPr>
              <a:buNone/>
              <a:defRPr sz="900"/>
            </a:lvl5pPr>
          </a:lstStyle>
          <a:p>
            <a:pPr lvl="0" rtl="0" eaLnBrk="1" latinLnBrk="0" hangingPunct="1"/>
            <a:r>
              <a:rPr lang="es-ES" noProof="0"/>
              <a:t>Haga clic para modificar los estilos de texto del patrón</a:t>
            </a:r>
          </a:p>
        </p:txBody>
      </p:sp>
      <p:sp>
        <p:nvSpPr>
          <p:cNvPr id="6" name="Marcador de posición de pie de página 5"/>
          <p:cNvSpPr>
            <a:spLocks noGrp="1"/>
          </p:cNvSpPr>
          <p:nvPr>
            <p:ph type="ftr" sz="quarter" idx="11"/>
          </p:nvPr>
        </p:nvSpPr>
        <p:spPr/>
        <p:txBody>
          <a:bodyPr rtlCol="0"/>
          <a:lstStyle/>
          <a:p>
            <a:pPr rtl="0"/>
            <a:r>
              <a:rPr lang="es-ES" noProof="0" dirty="0"/>
              <a:t>Agregar un pie de página</a:t>
            </a:r>
          </a:p>
        </p:txBody>
      </p:sp>
      <p:sp>
        <p:nvSpPr>
          <p:cNvPr id="5" name="Marcador de posición de fecha 4"/>
          <p:cNvSpPr>
            <a:spLocks noGrp="1"/>
          </p:cNvSpPr>
          <p:nvPr>
            <p:ph type="dt" sz="half" idx="10"/>
          </p:nvPr>
        </p:nvSpPr>
        <p:spPr/>
        <p:txBody>
          <a:bodyPr rtlCol="0"/>
          <a:lstStyle/>
          <a:p>
            <a:pPr rtl="0"/>
            <a:fld id="{0BF26D57-3CDE-4EF5-9217-57C6AF986DBE}" type="datetime1">
              <a:rPr lang="es-ES" noProof="0" smtClean="0"/>
              <a:t>23/05/2024</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2" name="Título 1"/>
          <p:cNvSpPr>
            <a:spLocks noGrp="1"/>
          </p:cNvSpPr>
          <p:nvPr>
            <p:ph type="title"/>
          </p:nvPr>
        </p:nvSpPr>
        <p:spPr>
          <a:xfrm>
            <a:off x="7253913" y="1109161"/>
            <a:ext cx="782404" cy="4681637"/>
          </a:xfrm>
        </p:spPr>
        <p:txBody>
          <a:bodyPr vert="vert270" lIns="45720" tIns="0" rIns="45720" rtlCol="0" anchor="t"/>
          <a:lstStyle>
            <a:lvl1pPr algn="ctr">
              <a:buNone/>
              <a:defRPr sz="2000" b="1"/>
            </a:lvl1pPr>
          </a:lstStyle>
          <a:p>
            <a:pPr rtl="0"/>
            <a:r>
              <a:rPr lang="es-ES" noProof="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rtlCol="0"/>
          <a:lstStyle>
            <a:lvl1pPr marL="0" indent="0">
              <a:buNone/>
              <a:defRPr sz="3200"/>
            </a:lvl1pPr>
          </a:lstStyle>
          <a:p>
            <a:pPr rtl="0"/>
            <a:r>
              <a:rPr lang="es-ES" noProof="0"/>
              <a:t>Haga clic en el icono para agregar una imagen</a:t>
            </a:r>
            <a:endParaRPr kumimoji="0" lang="es-ES" noProof="0" dirty="0"/>
          </a:p>
        </p:txBody>
      </p:sp>
      <p:sp>
        <p:nvSpPr>
          <p:cNvPr id="4" name="Marcador de posición de texto 3"/>
          <p:cNvSpPr>
            <a:spLocks noGrp="1"/>
          </p:cNvSpPr>
          <p:nvPr>
            <p:ph type="body" sz="half" idx="2"/>
          </p:nvPr>
        </p:nvSpPr>
        <p:spPr>
          <a:xfrm>
            <a:off x="8117924" y="3274309"/>
            <a:ext cx="3454400" cy="2516489"/>
          </a:xfrm>
        </p:spPr>
        <p:txBody>
          <a:bodyPr lIns="0" tIns="0" rIns="45720" rtlCol="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rtl="0" eaLnBrk="1" latinLnBrk="0" hangingPunct="1"/>
            <a:r>
              <a:rPr lang="es-ES" noProof="0"/>
              <a:t>Haga clic para modificar los estilos de texto del patrón</a:t>
            </a:r>
          </a:p>
        </p:txBody>
      </p:sp>
      <p:sp>
        <p:nvSpPr>
          <p:cNvPr id="6" name="Marcador de posición de pie de página 5"/>
          <p:cNvSpPr>
            <a:spLocks noGrp="1"/>
          </p:cNvSpPr>
          <p:nvPr>
            <p:ph type="ftr" sz="quarter" idx="11"/>
          </p:nvPr>
        </p:nvSpPr>
        <p:spPr/>
        <p:txBody>
          <a:bodyPr rtlCol="0"/>
          <a:lstStyle/>
          <a:p>
            <a:pPr rtl="0"/>
            <a:r>
              <a:rPr lang="es-ES" noProof="0" dirty="0"/>
              <a:t>Agregar un pie de página</a:t>
            </a:r>
          </a:p>
        </p:txBody>
      </p:sp>
      <p:sp>
        <p:nvSpPr>
          <p:cNvPr id="5" name="Marcador de posición de fecha 4"/>
          <p:cNvSpPr>
            <a:spLocks noGrp="1"/>
          </p:cNvSpPr>
          <p:nvPr>
            <p:ph type="dt" sz="half" idx="10"/>
          </p:nvPr>
        </p:nvSpPr>
        <p:spPr/>
        <p:txBody>
          <a:bodyPr rtlCol="0"/>
          <a:lstStyle/>
          <a:p>
            <a:pPr rtl="0"/>
            <a:fld id="{6CC48F5D-D5B5-4EE7-950E-BC225CCE238E}" type="datetime1">
              <a:rPr lang="es-ES" noProof="0" smtClean="0"/>
              <a:t>23/05/2024</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ángulo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29" name="Rectángulo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30" name="Rectángulo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31" name="Rectángulo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32" name="Rectángulo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useBgFill="1">
        <p:nvSpPr>
          <p:cNvPr id="33" name="Rectángulo redondeado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useBgFill="1">
        <p:nvSpPr>
          <p:cNvPr id="34" name="Rectángulo redondeado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35" name="Rectángulo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36" name="Rectángulo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37" name="Rectángulo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38" name="Rectángulo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39" name="Rectángulo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40" name="Rectángulo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s-ES" sz="1800" noProof="0" dirty="0"/>
          </a:p>
        </p:txBody>
      </p:sp>
      <p:sp>
        <p:nvSpPr>
          <p:cNvPr id="22" name="Marcador de posición de título 21"/>
          <p:cNvSpPr>
            <a:spLocks noGrp="1"/>
          </p:cNvSpPr>
          <p:nvPr>
            <p:ph type="title"/>
          </p:nvPr>
        </p:nvSpPr>
        <p:spPr>
          <a:xfrm>
            <a:off x="609600" y="1143000"/>
            <a:ext cx="10972800" cy="1066800"/>
          </a:xfrm>
          <a:prstGeom prst="rect">
            <a:avLst/>
          </a:prstGeom>
        </p:spPr>
        <p:txBody>
          <a:bodyPr vert="horz" rtlCol="0" anchor="ctr">
            <a:normAutofit/>
          </a:bodyPr>
          <a:lstStyle/>
          <a:p>
            <a:pPr rtl="0"/>
            <a:r>
              <a:rPr lang="es-ES" noProof="0" dirty="0"/>
              <a:t>Haga clic para modificar el estilo de título del patrón</a:t>
            </a:r>
          </a:p>
        </p:txBody>
      </p:sp>
      <p:sp>
        <p:nvSpPr>
          <p:cNvPr id="13" name="Marcador de posición de texto 12"/>
          <p:cNvSpPr>
            <a:spLocks noGrp="1"/>
          </p:cNvSpPr>
          <p:nvPr>
            <p:ph type="body" idx="1"/>
          </p:nvPr>
        </p:nvSpPr>
        <p:spPr>
          <a:xfrm>
            <a:off x="609600" y="2249424"/>
            <a:ext cx="10972800" cy="4325112"/>
          </a:xfrm>
          <a:prstGeom prst="rect">
            <a:avLst/>
          </a:prstGeom>
        </p:spPr>
        <p:txBody>
          <a:bodyPr vert="horz" rtlCol="0">
            <a:normAutofit/>
          </a:bodyPr>
          <a:lstStyle/>
          <a:p>
            <a:pPr lvl="0" rtl="0"/>
            <a:r>
              <a:rPr lang="es-ES" noProof="0" dirty="0"/>
              <a:t>Editar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3" name="Marcador de posición de pie de página 2"/>
          <p:cNvSpPr>
            <a:spLocks noGrp="1"/>
          </p:cNvSpPr>
          <p:nvPr>
            <p:ph type="ftr" sz="quarter" idx="3"/>
          </p:nvPr>
        </p:nvSpPr>
        <p:spPr>
          <a:xfrm>
            <a:off x="7010400" y="612648"/>
            <a:ext cx="1767840" cy="457200"/>
          </a:xfrm>
          <a:prstGeom prst="rect">
            <a:avLst/>
          </a:prstGeom>
        </p:spPr>
        <p:txBody>
          <a:bodyPr vert="horz" rtlCol="0"/>
          <a:lstStyle>
            <a:lvl1pPr algn="r" eaLnBrk="1" latinLnBrk="0" hangingPunct="1">
              <a:defRPr kumimoji="0" sz="1100">
                <a:solidFill>
                  <a:schemeClr val="accent2">
                    <a:lumMod val="75000"/>
                  </a:schemeClr>
                </a:solidFill>
              </a:defRPr>
            </a:lvl1pPr>
          </a:lstStyle>
          <a:p>
            <a:pPr rtl="0"/>
            <a:r>
              <a:rPr lang="es-ES" noProof="0" dirty="0"/>
              <a:t>Agregar un pie de página</a:t>
            </a:r>
          </a:p>
        </p:txBody>
      </p:sp>
      <p:sp>
        <p:nvSpPr>
          <p:cNvPr id="14" name="Marcador de posición de fecha 13"/>
          <p:cNvSpPr>
            <a:spLocks noGrp="1"/>
          </p:cNvSpPr>
          <p:nvPr>
            <p:ph type="dt" sz="half" idx="2"/>
          </p:nvPr>
        </p:nvSpPr>
        <p:spPr>
          <a:xfrm>
            <a:off x="8782048" y="612648"/>
            <a:ext cx="1276352" cy="457200"/>
          </a:xfrm>
          <a:prstGeom prst="rect">
            <a:avLst/>
          </a:prstGeom>
        </p:spPr>
        <p:txBody>
          <a:bodyPr vert="horz" rtlCol="0"/>
          <a:lstStyle>
            <a:lvl1pPr algn="l" eaLnBrk="1" latinLnBrk="0" hangingPunct="1">
              <a:defRPr kumimoji="0" sz="1100">
                <a:solidFill>
                  <a:schemeClr val="accent2">
                    <a:lumMod val="75000"/>
                  </a:schemeClr>
                </a:solidFill>
              </a:defRPr>
            </a:lvl1pPr>
          </a:lstStyle>
          <a:p>
            <a:pPr rtl="0"/>
            <a:fld id="{8C4E713A-AF16-4DFA-9FD5-F45AF21C99D5}" type="datetime1">
              <a:rPr lang="es-ES" noProof="0" smtClean="0"/>
              <a:t>23/05/2024</a:t>
            </a:fld>
            <a:endParaRPr lang="es-ES" noProof="0" dirty="0"/>
          </a:p>
        </p:txBody>
      </p:sp>
      <p:sp>
        <p:nvSpPr>
          <p:cNvPr id="23" name="Marcador de posición de número de diapositiva 22"/>
          <p:cNvSpPr>
            <a:spLocks noGrp="1"/>
          </p:cNvSpPr>
          <p:nvPr>
            <p:ph type="sldNum" sz="quarter" idx="4"/>
          </p:nvPr>
        </p:nvSpPr>
        <p:spPr>
          <a:xfrm>
            <a:off x="10899648" y="2272"/>
            <a:ext cx="1016000" cy="365760"/>
          </a:xfrm>
          <a:prstGeom prst="rect">
            <a:avLst/>
          </a:prstGeom>
        </p:spPr>
        <p:txBody>
          <a:bodyPr vert="horz" rtlCol="0" anchor="b"/>
          <a:lstStyle>
            <a:lvl1pPr algn="r" eaLnBrk="1" latinLnBrk="0" hangingPunct="1">
              <a:defRPr kumimoji="0" sz="1800">
                <a:solidFill>
                  <a:srgbClr val="FFFFFF"/>
                </a:solidFill>
              </a:defRPr>
            </a:lvl1pPr>
          </a:lstStyle>
          <a:p>
            <a:pPr rtl="0"/>
            <a:fld id="{401CF334-2D5C-4859-84A6-CA7E6E43FAEB}" type="slidenum">
              <a:rPr lang="es-ES" noProof="0" smtClean="0"/>
              <a:t>‹Nº›</a:t>
            </a:fld>
            <a:endParaRPr lang="es-ES" noProof="0"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jrestreposter@gmail.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3.jp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4.jpg"/><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5.jpg"/><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6.jpg"/><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6.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6.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6.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7.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7.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7.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6.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7.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7.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7.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6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7.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7.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6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7.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7.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7.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6.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7.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7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7.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0.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92765" y="1325217"/>
            <a:ext cx="11794435" cy="2533817"/>
          </a:xfrm>
        </p:spPr>
        <p:txBody>
          <a:bodyPr rtlCol="0">
            <a:normAutofit fontScale="90000"/>
          </a:bodyPr>
          <a:lstStyle/>
          <a:p>
            <a:pPr algn="ctr" rtl="0"/>
            <a:r>
              <a:rPr lang="es-ES" sz="7200" b="1" dirty="0"/>
              <a:t>DES-LABORALIZACION Y NUEVAS FORMAS DE CONTRATACION LABORAL.</a:t>
            </a:r>
            <a:endParaRPr lang="es-ES" sz="7200" dirty="0"/>
          </a:p>
        </p:txBody>
      </p:sp>
      <p:sp>
        <p:nvSpPr>
          <p:cNvPr id="3" name="Subtítulo 2"/>
          <p:cNvSpPr>
            <a:spLocks noGrp="1"/>
          </p:cNvSpPr>
          <p:nvPr>
            <p:ph type="subTitle" idx="1"/>
          </p:nvPr>
        </p:nvSpPr>
        <p:spPr>
          <a:xfrm>
            <a:off x="609599" y="3899938"/>
            <a:ext cx="8918713" cy="1752600"/>
          </a:xfrm>
        </p:spPr>
        <p:txBody>
          <a:bodyPr rtlCol="0">
            <a:normAutofit fontScale="70000" lnSpcReduction="20000"/>
          </a:bodyPr>
          <a:lstStyle/>
          <a:p>
            <a:pPr rtl="0"/>
            <a:r>
              <a:rPr lang="es-ES" sz="3200" b="1" dirty="0">
                <a:solidFill>
                  <a:schemeClr val="tx1"/>
                </a:solidFill>
              </a:rPr>
              <a:t>JUAN FELIPE RESTREPO GIRALDO.</a:t>
            </a:r>
          </a:p>
          <a:p>
            <a:pPr rtl="0"/>
            <a:r>
              <a:rPr lang="es-ES" sz="3200" b="1" dirty="0">
                <a:solidFill>
                  <a:schemeClr val="tx1"/>
                </a:solidFill>
              </a:rPr>
              <a:t>ABOGADO – NEGOCIADOR IINTERNACIONAL.</a:t>
            </a:r>
          </a:p>
          <a:p>
            <a:pPr rtl="0"/>
            <a:r>
              <a:rPr lang="es-ES" sz="3200" b="1" dirty="0">
                <a:solidFill>
                  <a:schemeClr val="tx1"/>
                </a:solidFill>
              </a:rPr>
              <a:t>ESCUELA NEPO. MAYO 23 DE 2024.</a:t>
            </a:r>
          </a:p>
          <a:p>
            <a:pPr rtl="0"/>
            <a:r>
              <a:rPr lang="es-ES" sz="3200" b="1" dirty="0">
                <a:solidFill>
                  <a:schemeClr val="tx1"/>
                </a:solidFill>
                <a:hlinkClick r:id="rId3"/>
              </a:rPr>
              <a:t>jrestreposter@gmail.com</a:t>
            </a:r>
            <a:endParaRPr lang="es-ES" sz="3200" b="1" dirty="0">
              <a:solidFill>
                <a:schemeClr val="tx1"/>
              </a:solidFill>
            </a:endParaRPr>
          </a:p>
          <a:p>
            <a:pPr rtl="0"/>
            <a:r>
              <a:rPr lang="es-ES" sz="3200" b="1" dirty="0">
                <a:solidFill>
                  <a:schemeClr val="tx1"/>
                </a:solidFill>
              </a:rPr>
              <a:t>310 537 70 24</a:t>
            </a:r>
          </a:p>
          <a:p>
            <a:pPr rtl="0"/>
            <a:endParaRPr lang="es-ES" dirty="0"/>
          </a:p>
        </p:txBody>
      </p:sp>
    </p:spTree>
    <p:extLst>
      <p:ext uri="{BB962C8B-B14F-4D97-AF65-F5344CB8AC3E}">
        <p14:creationId xmlns:p14="http://schemas.microsoft.com/office/powerpoint/2010/main" val="706305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61AEB5A7-BEF8-4127-93ED-7DDCB9C3EEAC}"/>
              </a:ext>
            </a:extLst>
          </p:cNvPr>
          <p:cNvSpPr>
            <a:spLocks noGrp="1"/>
          </p:cNvSpPr>
          <p:nvPr>
            <p:ph type="title"/>
          </p:nvPr>
        </p:nvSpPr>
        <p:spPr/>
        <p:txBody>
          <a:bodyPr>
            <a:normAutofit fontScale="90000"/>
          </a:bodyPr>
          <a:lstStyle/>
          <a:p>
            <a:r>
              <a:rPr lang="es-CO" sz="3200" dirty="0">
                <a:solidFill>
                  <a:schemeClr val="tx1"/>
                </a:solidFill>
              </a:rPr>
              <a:t>REALIDAD EMPRESARIAL ACTUAL.</a:t>
            </a:r>
          </a:p>
        </p:txBody>
      </p:sp>
      <p:pic>
        <p:nvPicPr>
          <p:cNvPr id="6" name="Marcador de posición de imagen 5">
            <a:extLst>
              <a:ext uri="{FF2B5EF4-FFF2-40B4-BE49-F238E27FC236}">
                <a16:creationId xmlns:a16="http://schemas.microsoft.com/office/drawing/2014/main" id="{07DDD22C-49C8-4C7F-B668-D3AB0D5F9ED5}"/>
              </a:ext>
            </a:extLst>
          </p:cNvPr>
          <p:cNvPicPr>
            <a:picLocks noGrp="1" noChangeAspect="1"/>
          </p:cNvPicPr>
          <p:nvPr>
            <p:ph type="pic" idx="1"/>
          </p:nvPr>
        </p:nvPicPr>
        <p:blipFill>
          <a:blip r:embed="rId2"/>
          <a:srcRect l="18603" r="18603"/>
          <a:stretch>
            <a:fillRect/>
          </a:stretch>
        </p:blipFill>
        <p:spPr>
          <a:prstGeom prst="rect">
            <a:avLst/>
          </a:prstGeom>
        </p:spPr>
      </p:pic>
      <p:sp>
        <p:nvSpPr>
          <p:cNvPr id="5" name="Marcador de texto 4">
            <a:extLst>
              <a:ext uri="{FF2B5EF4-FFF2-40B4-BE49-F238E27FC236}">
                <a16:creationId xmlns:a16="http://schemas.microsoft.com/office/drawing/2014/main" id="{726088CF-0390-4140-B738-CC225CE70DDD}"/>
              </a:ext>
            </a:extLst>
          </p:cNvPr>
          <p:cNvSpPr>
            <a:spLocks noGrp="1"/>
          </p:cNvSpPr>
          <p:nvPr>
            <p:ph type="body" sz="half" idx="2"/>
          </p:nvPr>
        </p:nvSpPr>
        <p:spPr>
          <a:xfrm>
            <a:off x="8656002" y="3274309"/>
            <a:ext cx="2916322" cy="2516489"/>
          </a:xfrm>
        </p:spPr>
        <p:txBody>
          <a:bodyPr>
            <a:normAutofit/>
          </a:bodyPr>
          <a:lstStyle/>
          <a:p>
            <a:pPr algn="ctr"/>
            <a:r>
              <a:rPr lang="es-CO" sz="2400" b="1" dirty="0"/>
              <a:t>DECISIONES GERENCIALES QUE AFECTAN A LOS TRABAJADORES.</a:t>
            </a:r>
          </a:p>
        </p:txBody>
      </p:sp>
    </p:spTree>
    <p:extLst>
      <p:ext uri="{BB962C8B-B14F-4D97-AF65-F5344CB8AC3E}">
        <p14:creationId xmlns:p14="http://schemas.microsoft.com/office/powerpoint/2010/main" val="3754607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CE6D897C-CF41-44AD-ABA2-03F37798CFFD}"/>
              </a:ext>
            </a:extLst>
          </p:cNvPr>
          <p:cNvSpPr>
            <a:spLocks noGrp="1"/>
          </p:cNvSpPr>
          <p:nvPr>
            <p:ph type="title"/>
          </p:nvPr>
        </p:nvSpPr>
        <p:spPr>
          <a:xfrm>
            <a:off x="609600" y="732183"/>
            <a:ext cx="10972800" cy="1069848"/>
          </a:xfrm>
        </p:spPr>
        <p:txBody>
          <a:bodyPr/>
          <a:lstStyle/>
          <a:p>
            <a:r>
              <a:rPr lang="es-CO" b="1" dirty="0">
                <a:solidFill>
                  <a:schemeClr val="tx1"/>
                </a:solidFill>
              </a:rPr>
              <a:t>ENTORNO Y PRESIONES GLOBALES.</a:t>
            </a:r>
          </a:p>
        </p:txBody>
      </p:sp>
      <p:graphicFrame>
        <p:nvGraphicFramePr>
          <p:cNvPr id="6" name="Diagrama 5">
            <a:extLst>
              <a:ext uri="{FF2B5EF4-FFF2-40B4-BE49-F238E27FC236}">
                <a16:creationId xmlns:a16="http://schemas.microsoft.com/office/drawing/2014/main" id="{85AC3731-11A4-41C3-9B89-32408DE3B0E4}"/>
              </a:ext>
            </a:extLst>
          </p:cNvPr>
          <p:cNvGraphicFramePr/>
          <p:nvPr>
            <p:extLst>
              <p:ext uri="{D42A27DB-BD31-4B8C-83A1-F6EECF244321}">
                <p14:modId xmlns:p14="http://schemas.microsoft.com/office/powerpoint/2010/main" val="3706041917"/>
              </p:ext>
            </p:extLst>
          </p:nvPr>
        </p:nvGraphicFramePr>
        <p:xfrm>
          <a:off x="477079" y="1550505"/>
          <a:ext cx="11105322" cy="5075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119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24464" y="609600"/>
            <a:ext cx="9143538" cy="587152"/>
          </a:xfrm>
        </p:spPr>
        <p:txBody>
          <a:bodyPr>
            <a:normAutofit fontScale="90000"/>
          </a:bodyPr>
          <a:lstStyle/>
          <a:p>
            <a:r>
              <a:rPr lang="es-CO" sz="6000" b="1" dirty="0"/>
              <a:t>PANORAMA ACTUAL.</a:t>
            </a:r>
          </a:p>
        </p:txBody>
      </p:sp>
      <p:graphicFrame>
        <p:nvGraphicFramePr>
          <p:cNvPr id="3" name="Diagrama 2"/>
          <p:cNvGraphicFramePr/>
          <p:nvPr/>
        </p:nvGraphicFramePr>
        <p:xfrm>
          <a:off x="263352" y="1196752"/>
          <a:ext cx="1130525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965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nvGraphicFramePr>
        <p:xfrm>
          <a:off x="119336" y="476672"/>
          <a:ext cx="11809312"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830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336" y="548680"/>
            <a:ext cx="3024336" cy="5184576"/>
          </a:xfrm>
          <a:prstGeom prst="rect">
            <a:avLst/>
          </a:prstGeom>
        </p:spPr>
      </p:pic>
      <p:graphicFrame>
        <p:nvGraphicFramePr>
          <p:cNvPr id="3" name="Diagrama 2"/>
          <p:cNvGraphicFramePr/>
          <p:nvPr/>
        </p:nvGraphicFramePr>
        <p:xfrm>
          <a:off x="3503712" y="548680"/>
          <a:ext cx="8136904" cy="5588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09259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524464" y="609600"/>
            <a:ext cx="9143538" cy="443136"/>
          </a:xfrm>
        </p:spPr>
        <p:txBody>
          <a:bodyPr>
            <a:noAutofit/>
          </a:bodyPr>
          <a:lstStyle/>
          <a:p>
            <a:r>
              <a:rPr lang="es-CO" b="1" dirty="0">
                <a:solidFill>
                  <a:schemeClr val="tx1"/>
                </a:solidFill>
              </a:rPr>
              <a:t>ESTRATEGIAS EMPRESARIALES.</a:t>
            </a:r>
          </a:p>
        </p:txBody>
      </p:sp>
      <p:graphicFrame>
        <p:nvGraphicFramePr>
          <p:cNvPr id="6" name="Diagrama 5"/>
          <p:cNvGraphicFramePr/>
          <p:nvPr/>
        </p:nvGraphicFramePr>
        <p:xfrm>
          <a:off x="407369" y="908720"/>
          <a:ext cx="11233247"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1561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8" y="24904"/>
            <a:ext cx="3214092" cy="6284416"/>
          </a:xfrm>
          <a:prstGeom prst="rect">
            <a:avLst/>
          </a:prstGeom>
        </p:spPr>
      </p:pic>
      <p:graphicFrame>
        <p:nvGraphicFramePr>
          <p:cNvPr id="4" name="Diagrama 3"/>
          <p:cNvGraphicFramePr/>
          <p:nvPr/>
        </p:nvGraphicFramePr>
        <p:xfrm>
          <a:off x="3431704" y="620688"/>
          <a:ext cx="8640960" cy="55169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9202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2064" y="620688"/>
            <a:ext cx="5040560" cy="5040560"/>
          </a:xfrm>
          <a:prstGeom prst="rect">
            <a:avLst/>
          </a:prstGeom>
        </p:spPr>
      </p:pic>
      <p:graphicFrame>
        <p:nvGraphicFramePr>
          <p:cNvPr id="3" name="Diagrama 2"/>
          <p:cNvGraphicFramePr/>
          <p:nvPr/>
        </p:nvGraphicFramePr>
        <p:xfrm>
          <a:off x="191345" y="116632"/>
          <a:ext cx="7272808" cy="5832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24015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nvGraphicFramePr>
        <p:xfrm>
          <a:off x="623393" y="260648"/>
          <a:ext cx="10801199" cy="5876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6029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p:cNvGraphicFramePr/>
          <p:nvPr/>
        </p:nvGraphicFramePr>
        <p:xfrm>
          <a:off x="551385" y="332656"/>
          <a:ext cx="11089231" cy="58049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10125" y="2538413"/>
            <a:ext cx="2571750" cy="1781175"/>
          </a:xfrm>
          <a:prstGeom prst="rect">
            <a:avLst/>
          </a:prstGeom>
        </p:spPr>
      </p:pic>
    </p:spTree>
    <p:extLst>
      <p:ext uri="{BB962C8B-B14F-4D97-AF65-F5344CB8AC3E}">
        <p14:creationId xmlns:p14="http://schemas.microsoft.com/office/powerpoint/2010/main" val="1753628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6D71B578-F87D-16E5-121C-3C324FAD50B1}"/>
              </a:ext>
            </a:extLst>
          </p:cNvPr>
          <p:cNvSpPr txBox="1"/>
          <p:nvPr/>
        </p:nvSpPr>
        <p:spPr>
          <a:xfrm>
            <a:off x="287865" y="855133"/>
            <a:ext cx="10371667" cy="1446550"/>
          </a:xfrm>
          <a:prstGeom prst="rect">
            <a:avLst/>
          </a:prstGeom>
          <a:noFill/>
        </p:spPr>
        <p:txBody>
          <a:bodyPr wrap="square" rtlCol="0">
            <a:spAutoFit/>
          </a:bodyPr>
          <a:lstStyle/>
          <a:p>
            <a:r>
              <a:rPr lang="es-ES" sz="4400" b="1" dirty="0">
                <a:solidFill>
                  <a:srgbClr val="003399"/>
                </a:solidFill>
              </a:rPr>
              <a:t>TERCERIZACIÓN: SUSTRATO LEGAL ART. 34 C.S.T.: CONTRATISTA INDEPENDIENTE.</a:t>
            </a:r>
            <a:endParaRPr lang="es-CO" sz="4400" b="1" dirty="0">
              <a:solidFill>
                <a:srgbClr val="003399"/>
              </a:solidFill>
            </a:endParaRPr>
          </a:p>
        </p:txBody>
      </p:sp>
      <p:sp>
        <p:nvSpPr>
          <p:cNvPr id="5" name="CuadroTexto 4">
            <a:extLst>
              <a:ext uri="{FF2B5EF4-FFF2-40B4-BE49-F238E27FC236}">
                <a16:creationId xmlns:a16="http://schemas.microsoft.com/office/drawing/2014/main" id="{4E06DFFC-7044-AA7B-C833-DC36657BB1EA}"/>
              </a:ext>
            </a:extLst>
          </p:cNvPr>
          <p:cNvSpPr txBox="1"/>
          <p:nvPr/>
        </p:nvSpPr>
        <p:spPr>
          <a:xfrm>
            <a:off x="355600" y="2980267"/>
            <a:ext cx="5088467" cy="1754326"/>
          </a:xfrm>
          <a:prstGeom prst="rect">
            <a:avLst/>
          </a:prstGeom>
          <a:noFill/>
        </p:spPr>
        <p:txBody>
          <a:bodyPr wrap="square" rtlCol="0">
            <a:spAutoFit/>
          </a:bodyPr>
          <a:lstStyle/>
          <a:p>
            <a:r>
              <a:rPr lang="es-ES" sz="3600" b="1" dirty="0"/>
              <a:t>PERO QUE SE RIJA BAJO LAS REGLAS DEL CÓDIGO S.T.</a:t>
            </a:r>
            <a:endParaRPr lang="es-CO" sz="3600" b="1" dirty="0"/>
          </a:p>
        </p:txBody>
      </p:sp>
      <p:pic>
        <p:nvPicPr>
          <p:cNvPr id="1026" name="Picture 2">
            <a:extLst>
              <a:ext uri="{FF2B5EF4-FFF2-40B4-BE49-F238E27FC236}">
                <a16:creationId xmlns:a16="http://schemas.microsoft.com/office/drawing/2014/main" id="{D6241B54-C041-184D-E70F-C897C6B7C5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5575" y="1888830"/>
            <a:ext cx="4746625" cy="4859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9479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352" y="260648"/>
            <a:ext cx="3312368" cy="5832648"/>
          </a:xfrm>
          <a:prstGeom prst="rect">
            <a:avLst/>
          </a:prstGeom>
        </p:spPr>
      </p:pic>
      <p:sp>
        <p:nvSpPr>
          <p:cNvPr id="3" name="CuadroTexto 2"/>
          <p:cNvSpPr txBox="1"/>
          <p:nvPr/>
        </p:nvSpPr>
        <p:spPr>
          <a:xfrm>
            <a:off x="4151784" y="764704"/>
            <a:ext cx="7488832" cy="3471720"/>
          </a:xfrm>
          <a:prstGeom prst="rect">
            <a:avLst/>
          </a:prstGeom>
          <a:noFill/>
        </p:spPr>
        <p:txBody>
          <a:bodyPr wrap="square" rtlCol="0">
            <a:spAutoFit/>
          </a:bodyPr>
          <a:lstStyle/>
          <a:p>
            <a:pPr algn="just">
              <a:lnSpc>
                <a:spcPct val="90000"/>
              </a:lnSpc>
            </a:pPr>
            <a:r>
              <a:rPr lang="es-CO" sz="2800" b="1" dirty="0"/>
              <a:t>LAS INICIATIVAS ADOPTADAS POR LAS EMPRESAS PARA LOGRAR SUS OBJETIVOS Y ADECUARSE A LAS NECESIDADES DEL MERCADO EN EL QUE INTERVIENEN,</a:t>
            </a:r>
          </a:p>
          <a:p>
            <a:pPr>
              <a:lnSpc>
                <a:spcPct val="90000"/>
              </a:lnSpc>
            </a:pPr>
            <a:endParaRPr lang="es-CO" sz="2400" b="1" dirty="0"/>
          </a:p>
          <a:p>
            <a:pPr algn="ctr">
              <a:lnSpc>
                <a:spcPct val="90000"/>
              </a:lnSpc>
            </a:pPr>
            <a:r>
              <a:rPr lang="es-CO" sz="3600" b="1" dirty="0"/>
              <a:t>SE PROYECTAN SOBRE LAS RELACIONES LABORALES QUE EN ELLA SE DESARROLLAN.</a:t>
            </a:r>
          </a:p>
        </p:txBody>
      </p:sp>
    </p:spTree>
    <p:extLst>
      <p:ext uri="{BB962C8B-B14F-4D97-AF65-F5344CB8AC3E}">
        <p14:creationId xmlns:p14="http://schemas.microsoft.com/office/powerpoint/2010/main" val="3393041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8D6F833F-465D-491D-A209-9C5CA714C968}"/>
              </a:ext>
            </a:extLst>
          </p:cNvPr>
          <p:cNvGraphicFramePr/>
          <p:nvPr>
            <p:extLst>
              <p:ext uri="{D42A27DB-BD31-4B8C-83A1-F6EECF244321}">
                <p14:modId xmlns:p14="http://schemas.microsoft.com/office/powerpoint/2010/main" val="470164402"/>
              </p:ext>
            </p:extLst>
          </p:nvPr>
        </p:nvGraphicFramePr>
        <p:xfrm>
          <a:off x="263354" y="821634"/>
          <a:ext cx="11663604" cy="5847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4403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E6735693-D569-4879-8C0E-C3C1D09B96B3}"/>
              </a:ext>
            </a:extLst>
          </p:cNvPr>
          <p:cNvGraphicFramePr/>
          <p:nvPr>
            <p:extLst>
              <p:ext uri="{D42A27DB-BD31-4B8C-83A1-F6EECF244321}">
                <p14:modId xmlns:p14="http://schemas.microsoft.com/office/powerpoint/2010/main" val="3284330140"/>
              </p:ext>
            </p:extLst>
          </p:nvPr>
        </p:nvGraphicFramePr>
        <p:xfrm>
          <a:off x="170587" y="612710"/>
          <a:ext cx="1152128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4107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F360D9-820C-48D9-9144-F43AB3B32297}"/>
              </a:ext>
            </a:extLst>
          </p:cNvPr>
          <p:cNvSpPr>
            <a:spLocks noGrp="1"/>
          </p:cNvSpPr>
          <p:nvPr>
            <p:ph type="title"/>
          </p:nvPr>
        </p:nvSpPr>
        <p:spPr>
          <a:xfrm>
            <a:off x="479376" y="692646"/>
            <a:ext cx="10453667" cy="421303"/>
          </a:xfrm>
        </p:spPr>
        <p:txBody>
          <a:bodyPr>
            <a:normAutofit fontScale="90000"/>
          </a:bodyPr>
          <a:lstStyle/>
          <a:p>
            <a:r>
              <a:rPr lang="es-CO" b="1" dirty="0"/>
              <a:t>LAS EXIGENCIAS DE LA GLOBALIZACION.</a:t>
            </a:r>
          </a:p>
        </p:txBody>
      </p:sp>
      <p:graphicFrame>
        <p:nvGraphicFramePr>
          <p:cNvPr id="3" name="Diagrama 2">
            <a:extLst>
              <a:ext uri="{FF2B5EF4-FFF2-40B4-BE49-F238E27FC236}">
                <a16:creationId xmlns:a16="http://schemas.microsoft.com/office/drawing/2014/main" id="{402CF829-9176-4DC1-B1CA-DBDCD5D51ED7}"/>
              </a:ext>
            </a:extLst>
          </p:cNvPr>
          <p:cNvGraphicFramePr/>
          <p:nvPr>
            <p:extLst>
              <p:ext uri="{D42A27DB-BD31-4B8C-83A1-F6EECF244321}">
                <p14:modId xmlns:p14="http://schemas.microsoft.com/office/powerpoint/2010/main" val="3379544698"/>
              </p:ext>
            </p:extLst>
          </p:nvPr>
        </p:nvGraphicFramePr>
        <p:xfrm>
          <a:off x="191343" y="1340769"/>
          <a:ext cx="7200800"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lecha: a la derecha 3">
            <a:extLst>
              <a:ext uri="{FF2B5EF4-FFF2-40B4-BE49-F238E27FC236}">
                <a16:creationId xmlns:a16="http://schemas.microsoft.com/office/drawing/2014/main" id="{5FD97E4D-B6B8-4D22-AC0E-CDFDC3945B5D}"/>
              </a:ext>
            </a:extLst>
          </p:cNvPr>
          <p:cNvSpPr/>
          <p:nvPr/>
        </p:nvSpPr>
        <p:spPr>
          <a:xfrm>
            <a:off x="6066940" y="2963879"/>
            <a:ext cx="1541229" cy="1944216"/>
          </a:xfrm>
          <a:prstGeom prst="rightArrow">
            <a:avLst/>
          </a:prstGeom>
          <a:solidFill>
            <a:schemeClr val="tx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sz="2400"/>
          </a:p>
        </p:txBody>
      </p:sp>
      <p:sp>
        <p:nvSpPr>
          <p:cNvPr id="5" name="CuadroTexto 4">
            <a:extLst>
              <a:ext uri="{FF2B5EF4-FFF2-40B4-BE49-F238E27FC236}">
                <a16:creationId xmlns:a16="http://schemas.microsoft.com/office/drawing/2014/main" id="{66ABEB39-1105-419B-87AA-84FDDB4D366A}"/>
              </a:ext>
            </a:extLst>
          </p:cNvPr>
          <p:cNvSpPr txBox="1"/>
          <p:nvPr/>
        </p:nvSpPr>
        <p:spPr>
          <a:xfrm>
            <a:off x="7752185" y="1340769"/>
            <a:ext cx="4248472" cy="4081117"/>
          </a:xfrm>
          <a:prstGeom prst="rect">
            <a:avLst/>
          </a:prstGeom>
          <a:noFill/>
        </p:spPr>
        <p:txBody>
          <a:bodyPr wrap="square" rtlCol="0">
            <a:spAutoFit/>
          </a:bodyPr>
          <a:lstStyle/>
          <a:p>
            <a:pPr algn="ctr">
              <a:lnSpc>
                <a:spcPct val="90000"/>
              </a:lnSpc>
            </a:pPr>
            <a:r>
              <a:rPr lang="es-CO" sz="2400" b="1" dirty="0"/>
              <a:t>FOMENTA UNA MAYOR FACILIDAD DE DESLOCALIZACIÓN EMPRESARIAL Y DE TRANSFERENCIA DE CAPITALES, INVERSIONES Y EN DEFINITIVA DE LA PRODUCCIÓN HACIA AQUELLAS ZONAS GEOGRÁFICAS QUE MEJORES POSIBILIDADES DE REDUCCIÓN DE COSTES DE PRODUCCIÓN (Y DE TRABAJO) OFREZCAN.</a:t>
            </a:r>
          </a:p>
        </p:txBody>
      </p:sp>
    </p:spTree>
    <p:extLst>
      <p:ext uri="{BB962C8B-B14F-4D97-AF65-F5344CB8AC3E}">
        <p14:creationId xmlns:p14="http://schemas.microsoft.com/office/powerpoint/2010/main" val="109144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DCC5D46B-CD9D-47C3-BCA4-932B7CE51566}"/>
              </a:ext>
            </a:extLst>
          </p:cNvPr>
          <p:cNvGraphicFramePr/>
          <p:nvPr/>
        </p:nvGraphicFramePr>
        <p:xfrm>
          <a:off x="335360" y="260648"/>
          <a:ext cx="11593288" cy="6264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1686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8D8247-F504-414A-A067-8ECC7EA8B754}"/>
              </a:ext>
            </a:extLst>
          </p:cNvPr>
          <p:cNvSpPr>
            <a:spLocks noGrp="1"/>
          </p:cNvSpPr>
          <p:nvPr>
            <p:ph type="title"/>
          </p:nvPr>
        </p:nvSpPr>
        <p:spPr>
          <a:xfrm>
            <a:off x="511627" y="95401"/>
            <a:ext cx="10349410" cy="1325562"/>
          </a:xfrm>
        </p:spPr>
        <p:txBody>
          <a:bodyPr/>
          <a:lstStyle/>
          <a:p>
            <a:r>
              <a:rPr lang="es-CO" b="1" dirty="0"/>
              <a:t>LOS NUEVOS PROCESOS PRODUCTIVOS.</a:t>
            </a:r>
          </a:p>
        </p:txBody>
      </p:sp>
      <p:graphicFrame>
        <p:nvGraphicFramePr>
          <p:cNvPr id="3" name="Diagrama 2">
            <a:extLst>
              <a:ext uri="{FF2B5EF4-FFF2-40B4-BE49-F238E27FC236}">
                <a16:creationId xmlns:a16="http://schemas.microsoft.com/office/drawing/2014/main" id="{9A9AF6CD-9CAD-4375-A24B-E4A8246DA890}"/>
              </a:ext>
            </a:extLst>
          </p:cNvPr>
          <p:cNvGraphicFramePr/>
          <p:nvPr>
            <p:extLst>
              <p:ext uri="{D42A27DB-BD31-4B8C-83A1-F6EECF244321}">
                <p14:modId xmlns:p14="http://schemas.microsoft.com/office/powerpoint/2010/main" val="4279495628"/>
              </p:ext>
            </p:extLst>
          </p:nvPr>
        </p:nvGraphicFramePr>
        <p:xfrm>
          <a:off x="267950" y="1420963"/>
          <a:ext cx="11656099" cy="52928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2038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67DD4A7-0F4D-4107-A3C5-AF71DF084858}"/>
              </a:ext>
            </a:extLst>
          </p:cNvPr>
          <p:cNvPicPr>
            <a:picLocks noChangeAspect="1"/>
          </p:cNvPicPr>
          <p:nvPr/>
        </p:nvPicPr>
        <p:blipFill>
          <a:blip r:embed="rId2"/>
          <a:stretch>
            <a:fillRect/>
          </a:stretch>
        </p:blipFill>
        <p:spPr>
          <a:xfrm>
            <a:off x="263352" y="188640"/>
            <a:ext cx="3384376" cy="6336704"/>
          </a:xfrm>
          <a:prstGeom prst="rect">
            <a:avLst/>
          </a:prstGeom>
        </p:spPr>
      </p:pic>
      <p:sp>
        <p:nvSpPr>
          <p:cNvPr id="4" name="Rectángulo 3">
            <a:extLst>
              <a:ext uri="{FF2B5EF4-FFF2-40B4-BE49-F238E27FC236}">
                <a16:creationId xmlns:a16="http://schemas.microsoft.com/office/drawing/2014/main" id="{D536E398-D028-4D10-89AC-AFDFDF9C673C}"/>
              </a:ext>
            </a:extLst>
          </p:cNvPr>
          <p:cNvSpPr/>
          <p:nvPr/>
        </p:nvSpPr>
        <p:spPr>
          <a:xfrm>
            <a:off x="4026767" y="893033"/>
            <a:ext cx="7222876" cy="5632311"/>
          </a:xfrm>
          <a:prstGeom prst="rect">
            <a:avLst/>
          </a:prstGeom>
        </p:spPr>
        <p:txBody>
          <a:bodyPr wrap="square">
            <a:spAutoFit/>
          </a:bodyPr>
          <a:lstStyle/>
          <a:p>
            <a:pPr algn="ctr"/>
            <a:r>
              <a:rPr lang="es-CO" sz="2400" b="1" dirty="0"/>
              <a:t>SE SEÑALA QUE CADA EMPRESA DEBE SER UN MARCO REGULADOR DIFERENCIADO, AL MARGEN DE UNA PEQUEÑA SERIE DE DERECHOS QUE SI PUEDEN SER OBJETO DE REGULACIÓN CENTRALIZADA. </a:t>
            </a:r>
          </a:p>
          <a:p>
            <a:pPr algn="ctr"/>
            <a:endParaRPr lang="es-CO" sz="2400" b="1" dirty="0"/>
          </a:p>
          <a:p>
            <a:pPr algn="ctr"/>
            <a:r>
              <a:rPr lang="es-CO" sz="2400" b="1" dirty="0"/>
              <a:t>EN CONCRETO LA POLÍTICA SALARIAL, LA ORGANIZACIÓN DEL TRABAJO Y EL TIEMPO DE TRABAJO, LA POLÍTICA DE CONTRATACIÓN LABORAL, SE SOSTIENE QUE DEBEN SER OBJETO DE REGULACIÓN DIFERENCIADA EN CADA EMPRESA </a:t>
            </a:r>
          </a:p>
          <a:p>
            <a:pPr algn="ctr"/>
            <a:r>
              <a:rPr lang="es-CO" sz="2400" b="1" dirty="0"/>
              <a:t>EN CUALQUIER CASO, INCLUSO EN MATERIAS OBJETO DE REGULACIÓN CENTRALIZADA, SE SOSTIENE LA NECESIDAD DE MECANISMOS QUE PERMITAN LA ADAPTACIÓN FLEXIBLE EN LA EMPRESA ANTE EL CAMBIO DE CONDICIONES DE MERCADO.</a:t>
            </a:r>
            <a:endParaRPr lang="es-CO" b="1" dirty="0"/>
          </a:p>
        </p:txBody>
      </p:sp>
    </p:spTree>
    <p:extLst>
      <p:ext uri="{BB962C8B-B14F-4D97-AF65-F5344CB8AC3E}">
        <p14:creationId xmlns:p14="http://schemas.microsoft.com/office/powerpoint/2010/main" val="1467130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06B9F14-1844-4E1B-853F-6E90DBEF8931}"/>
              </a:ext>
            </a:extLst>
          </p:cNvPr>
          <p:cNvSpPr/>
          <p:nvPr/>
        </p:nvSpPr>
        <p:spPr>
          <a:xfrm>
            <a:off x="335360" y="476672"/>
            <a:ext cx="11305256" cy="2677656"/>
          </a:xfrm>
          <a:prstGeom prst="rect">
            <a:avLst/>
          </a:prstGeom>
        </p:spPr>
        <p:txBody>
          <a:bodyPr wrap="square">
            <a:spAutoFit/>
          </a:bodyPr>
          <a:lstStyle/>
          <a:p>
            <a:r>
              <a:rPr lang="es-CO" sz="2400" b="1" dirty="0"/>
              <a:t>ADEMÁS LA ADAPTACIÓN RAZONABLE DE LA EMPRESA ES ALGO LÓGICO Y SINDICALMENTE ACEPTADO, POR ELLO LA EXISTENCIA DE DERECHOS DE INTERVENCIÓN SINDICAL NO TIENE  QUE CONVERTIRSE EN UN FRENO DE LA NECESARIA ADAPTACIÓN: AL CONTRARIO PUEDE SER UN ELEMENTO DE LEGITIMACIÓN DE LA MISMA. </a:t>
            </a:r>
          </a:p>
          <a:p>
            <a:endParaRPr lang="es-CO" sz="2400" b="1" dirty="0"/>
          </a:p>
          <a:p>
            <a:r>
              <a:rPr lang="es-CO" sz="2400" b="1" dirty="0"/>
              <a:t>ES MÁS, NINGUNA DECISIÓN EMPRESARIAL ES TAN URGENTE QUE NO SEA SUSCEPTIBLE DE UN MÍNIMO PERIODO DE CONSULTA Y NEGOCIACIÓN. </a:t>
            </a:r>
            <a:endParaRPr lang="es-CO" b="1" dirty="0"/>
          </a:p>
        </p:txBody>
      </p:sp>
      <p:pic>
        <p:nvPicPr>
          <p:cNvPr id="3" name="Imagen 2">
            <a:extLst>
              <a:ext uri="{FF2B5EF4-FFF2-40B4-BE49-F238E27FC236}">
                <a16:creationId xmlns:a16="http://schemas.microsoft.com/office/drawing/2014/main" id="{8B782A5E-EC13-4F62-880C-6056BFEF955A}"/>
              </a:ext>
            </a:extLst>
          </p:cNvPr>
          <p:cNvPicPr>
            <a:picLocks noChangeAspect="1"/>
          </p:cNvPicPr>
          <p:nvPr/>
        </p:nvPicPr>
        <p:blipFill>
          <a:blip r:embed="rId2"/>
          <a:stretch>
            <a:fillRect/>
          </a:stretch>
        </p:blipFill>
        <p:spPr>
          <a:xfrm>
            <a:off x="2207568" y="3523660"/>
            <a:ext cx="5832648" cy="3266283"/>
          </a:xfrm>
          <a:prstGeom prst="rect">
            <a:avLst/>
          </a:prstGeom>
        </p:spPr>
      </p:pic>
    </p:spTree>
    <p:extLst>
      <p:ext uri="{BB962C8B-B14F-4D97-AF65-F5344CB8AC3E}">
        <p14:creationId xmlns:p14="http://schemas.microsoft.com/office/powerpoint/2010/main" val="333846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A1E13532-6306-4FB3-A382-B85DCCB71BDA}"/>
              </a:ext>
            </a:extLst>
          </p:cNvPr>
          <p:cNvSpPr/>
          <p:nvPr/>
        </p:nvSpPr>
        <p:spPr>
          <a:xfrm>
            <a:off x="191344" y="2146852"/>
            <a:ext cx="11449272" cy="3249352"/>
          </a:xfrm>
          <a:prstGeom prst="rect">
            <a:avLst/>
          </a:prstGeom>
          <a:solidFill>
            <a:schemeClr val="accent1">
              <a:lumMod val="20000"/>
              <a:lumOff val="8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CO" sz="2400"/>
          </a:p>
        </p:txBody>
      </p:sp>
      <p:sp>
        <p:nvSpPr>
          <p:cNvPr id="2" name="Rectángulo 1">
            <a:extLst>
              <a:ext uri="{FF2B5EF4-FFF2-40B4-BE49-F238E27FC236}">
                <a16:creationId xmlns:a16="http://schemas.microsoft.com/office/drawing/2014/main" id="{0985FFA4-33C0-4EFD-A705-D18101A9AD1F}"/>
              </a:ext>
            </a:extLst>
          </p:cNvPr>
          <p:cNvSpPr/>
          <p:nvPr/>
        </p:nvSpPr>
        <p:spPr>
          <a:xfrm>
            <a:off x="191344" y="548680"/>
            <a:ext cx="10801200" cy="4524315"/>
          </a:xfrm>
          <a:prstGeom prst="rect">
            <a:avLst/>
          </a:prstGeom>
        </p:spPr>
        <p:txBody>
          <a:bodyPr wrap="square">
            <a:spAutoFit/>
          </a:bodyPr>
          <a:lstStyle/>
          <a:p>
            <a:pPr algn="ctr"/>
            <a:r>
              <a:rPr lang="es-CO" sz="2400" b="1" dirty="0"/>
              <a:t>¿REALMENTE EL ORDENAMIENTO LABORAL INTRODUCE TANTAS RIGIDECES?, </a:t>
            </a:r>
          </a:p>
          <a:p>
            <a:pPr algn="ctr"/>
            <a:endParaRPr lang="es-CO" sz="2400" b="1" dirty="0"/>
          </a:p>
          <a:p>
            <a:pPr algn="ctr"/>
            <a:r>
              <a:rPr lang="es-CO" sz="2400" b="1" dirty="0"/>
              <a:t>GENERALMENTE LOS ORDENAMIENTOS LABORALES SIEMPRE HAN PROPICIADO LA ADAPTACIÓN DE LAS NORMAS ANTE EL CAMBIO DE CIRCUNSTANCIAS.</a:t>
            </a:r>
          </a:p>
          <a:p>
            <a:pPr algn="ctr"/>
            <a:endParaRPr lang="es-CO" sz="2400" b="1" dirty="0"/>
          </a:p>
          <a:p>
            <a:pPr algn="ctr"/>
            <a:endParaRPr lang="es-CO" sz="2400" b="1" dirty="0"/>
          </a:p>
          <a:p>
            <a:pPr algn="ctr"/>
            <a:r>
              <a:rPr lang="es-CO" sz="2400" b="1" dirty="0"/>
              <a:t>OTRA COSA ES EL SOMETIMIENTO DE LAS DECISIONES EMPRESARIALES A LA CAUSALIDAD, A LA DEMOSTRACIÓN DE QUE SON DECISIONES EN FAVOR DE LA EMPRESA. ADEMÁS UN CIERTO EQUILIBRIO ENTRE BENEFICIOS EMPRESARIALES Y SACRIFICIOS LABORALES PARECE PREDICABLE EN SOCIEDADES AVANZADAS EN LAS QUE EL BENEFICIO NO SEA EL ÚNICO CRITERIO DE FUNCIONAMIENTO SOCIAL Y EMPRESARIAL. </a:t>
            </a:r>
          </a:p>
        </p:txBody>
      </p:sp>
    </p:spTree>
    <p:extLst>
      <p:ext uri="{BB962C8B-B14F-4D97-AF65-F5344CB8AC3E}">
        <p14:creationId xmlns:p14="http://schemas.microsoft.com/office/powerpoint/2010/main" val="2912261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079931-B120-49BE-93D9-D72CE46702E5}"/>
              </a:ext>
            </a:extLst>
          </p:cNvPr>
          <p:cNvSpPr>
            <a:spLocks noGrp="1"/>
          </p:cNvSpPr>
          <p:nvPr>
            <p:ph type="title"/>
          </p:nvPr>
        </p:nvSpPr>
        <p:spPr>
          <a:xfrm>
            <a:off x="227348" y="318052"/>
            <a:ext cx="11737304" cy="994122"/>
          </a:xfrm>
        </p:spPr>
        <p:txBody>
          <a:bodyPr>
            <a:normAutofit/>
          </a:bodyPr>
          <a:lstStyle/>
          <a:p>
            <a:r>
              <a:rPr lang="es-CO" b="1" dirty="0"/>
              <a:t>LA NUEVA REALIDAD DE LA CLASE TRABAJADORA.</a:t>
            </a:r>
          </a:p>
        </p:txBody>
      </p:sp>
      <p:sp>
        <p:nvSpPr>
          <p:cNvPr id="3" name="Rectángulo 2">
            <a:extLst>
              <a:ext uri="{FF2B5EF4-FFF2-40B4-BE49-F238E27FC236}">
                <a16:creationId xmlns:a16="http://schemas.microsoft.com/office/drawing/2014/main" id="{DD5A83F8-009B-4525-865C-85C536B02FE7}"/>
              </a:ext>
            </a:extLst>
          </p:cNvPr>
          <p:cNvSpPr/>
          <p:nvPr/>
        </p:nvSpPr>
        <p:spPr>
          <a:xfrm>
            <a:off x="227348" y="1922217"/>
            <a:ext cx="11017224" cy="3785652"/>
          </a:xfrm>
          <a:prstGeom prst="rect">
            <a:avLst/>
          </a:prstGeom>
        </p:spPr>
        <p:txBody>
          <a:bodyPr wrap="square">
            <a:spAutoFit/>
          </a:bodyPr>
          <a:lstStyle/>
          <a:p>
            <a:r>
              <a:rPr lang="es-CO" dirty="0"/>
              <a:t> </a:t>
            </a:r>
            <a:r>
              <a:rPr lang="es-CO" sz="2000" b="1" dirty="0"/>
              <a:t>UNA NUEVA CLASE OBRERA CARACTERIZADA POR SU FRAGMENTACIÓN EN NUMEROSOS COLECTIVOS CON INTERESES DIFERENCIADOS. SE REVALORIZA LO INDIVIDUAL (POR EJEMPLO CADA TRABAJADOR SABE COMO COMBINAR SU TIEMPO DE TRABAJO CON OTRAS ACTIVIDADES), </a:t>
            </a:r>
          </a:p>
          <a:p>
            <a:endParaRPr lang="es-CO" sz="2000" b="1" dirty="0"/>
          </a:p>
          <a:p>
            <a:r>
              <a:rPr lang="es-CO" sz="2000" b="1" dirty="0"/>
              <a:t>SE SOSTIENE QUE HAY NUMEROSOS COLECTIVOS DE TRABAJADORES QUE TIENEN SUFICIENTE PODER CONTRACTUAL PARA NEGOCIAR EN TÉRMINOS EQUILIBRADOS CON EL EMPRESARIO SIN NECESITAR UN MARCO LEGAL O CONVENCIONAL TUITIVO QUE MÁS QUE PROTEGERLES LES CONSTRIÑE. </a:t>
            </a:r>
          </a:p>
          <a:p>
            <a:endParaRPr lang="es-CO" sz="2000" b="1" dirty="0"/>
          </a:p>
          <a:p>
            <a:r>
              <a:rPr lang="es-CO" sz="2000" b="1" dirty="0"/>
              <a:t>SE SOSTIENE QUE LAS NORMAS HOMOGÉNEAS SE ACOMODAN MAL CON NUEVAS FORMAS DE TRABAJO (POR EJEMPLO EL TELETRABAJO). EN DEFINITIVA A UNA CLASE DIVERSIFICADA DEBE CORRESPONDER LA POSIBILIDAD DE REGULACIONES LABORALES DIFERENCIADAS Y POR TANTO MAYOR PODER DE LA AUTONOMÍA INDIVIDUAL. </a:t>
            </a:r>
          </a:p>
        </p:txBody>
      </p:sp>
    </p:spTree>
    <p:extLst>
      <p:ext uri="{BB962C8B-B14F-4D97-AF65-F5344CB8AC3E}">
        <p14:creationId xmlns:p14="http://schemas.microsoft.com/office/powerpoint/2010/main" val="1220913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8133775-4866-ECC0-4213-A58E554F0759}"/>
              </a:ext>
            </a:extLst>
          </p:cNvPr>
          <p:cNvPicPr>
            <a:picLocks noChangeAspect="1"/>
          </p:cNvPicPr>
          <p:nvPr/>
        </p:nvPicPr>
        <p:blipFill>
          <a:blip r:embed="rId2"/>
          <a:stretch>
            <a:fillRect/>
          </a:stretch>
        </p:blipFill>
        <p:spPr>
          <a:xfrm>
            <a:off x="378354" y="1861079"/>
            <a:ext cx="3016779" cy="4649788"/>
          </a:xfrm>
          <a:prstGeom prst="rect">
            <a:avLst/>
          </a:prstGeom>
        </p:spPr>
      </p:pic>
      <p:sp>
        <p:nvSpPr>
          <p:cNvPr id="3" name="CuadroTexto 2">
            <a:extLst>
              <a:ext uri="{FF2B5EF4-FFF2-40B4-BE49-F238E27FC236}">
                <a16:creationId xmlns:a16="http://schemas.microsoft.com/office/drawing/2014/main" id="{2556BC37-DA15-6C04-E2B0-930F053D8CE8}"/>
              </a:ext>
            </a:extLst>
          </p:cNvPr>
          <p:cNvSpPr txBox="1"/>
          <p:nvPr/>
        </p:nvSpPr>
        <p:spPr>
          <a:xfrm>
            <a:off x="4123267" y="1092200"/>
            <a:ext cx="7645400" cy="3970318"/>
          </a:xfrm>
          <a:prstGeom prst="rect">
            <a:avLst/>
          </a:prstGeom>
          <a:noFill/>
        </p:spPr>
        <p:txBody>
          <a:bodyPr wrap="square" rtlCol="0">
            <a:spAutoFit/>
          </a:bodyPr>
          <a:lstStyle/>
          <a:p>
            <a:r>
              <a:rPr lang="es-ES" sz="3600" b="1" dirty="0"/>
              <a:t>¿ Y PORQUÉ NO MEDIANTE CONTRATACIÓN COMERCIAL, YA QUE TAMBIÉN ES VÁLIDO?</a:t>
            </a:r>
          </a:p>
          <a:p>
            <a:endParaRPr lang="es-ES" sz="3600" b="1" dirty="0"/>
          </a:p>
          <a:p>
            <a:r>
              <a:rPr lang="es-ES" sz="3600" b="1" dirty="0"/>
              <a:t>ME PROTEGE LA CONSTITUCIÓN: LIBERTAD E INICIATIVAS PRIVADAS; LIBRE COMPETENCIA.</a:t>
            </a:r>
            <a:endParaRPr lang="es-CO" sz="3600" b="1" dirty="0"/>
          </a:p>
        </p:txBody>
      </p:sp>
    </p:spTree>
    <p:extLst>
      <p:ext uri="{BB962C8B-B14F-4D97-AF65-F5344CB8AC3E}">
        <p14:creationId xmlns:p14="http://schemas.microsoft.com/office/powerpoint/2010/main" val="3830931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8883CA-3EFD-4AFE-8763-04DC802BEBD7}"/>
              </a:ext>
            </a:extLst>
          </p:cNvPr>
          <p:cNvSpPr>
            <a:spLocks noGrp="1"/>
          </p:cNvSpPr>
          <p:nvPr>
            <p:ph type="title"/>
          </p:nvPr>
        </p:nvSpPr>
        <p:spPr>
          <a:xfrm>
            <a:off x="119336" y="639054"/>
            <a:ext cx="11881320" cy="1325562"/>
          </a:xfrm>
        </p:spPr>
        <p:txBody>
          <a:bodyPr/>
          <a:lstStyle/>
          <a:p>
            <a:r>
              <a:rPr lang="es-CO" b="1" dirty="0"/>
              <a:t>LA PERDIDA DE AMBITO APLICATIVO DEL ORDENAMIENTO LABORAL.</a:t>
            </a:r>
          </a:p>
        </p:txBody>
      </p:sp>
      <p:sp>
        <p:nvSpPr>
          <p:cNvPr id="3" name="Rectángulo 2">
            <a:extLst>
              <a:ext uri="{FF2B5EF4-FFF2-40B4-BE49-F238E27FC236}">
                <a16:creationId xmlns:a16="http://schemas.microsoft.com/office/drawing/2014/main" id="{17EAF2FA-F088-46E3-850E-635F38E0A786}"/>
              </a:ext>
            </a:extLst>
          </p:cNvPr>
          <p:cNvSpPr/>
          <p:nvPr/>
        </p:nvSpPr>
        <p:spPr>
          <a:xfrm>
            <a:off x="119336" y="2130806"/>
            <a:ext cx="11521280" cy="2308324"/>
          </a:xfrm>
          <a:prstGeom prst="rect">
            <a:avLst/>
          </a:prstGeom>
        </p:spPr>
        <p:txBody>
          <a:bodyPr wrap="square">
            <a:spAutoFit/>
          </a:bodyPr>
          <a:lstStyle/>
          <a:p>
            <a:r>
              <a:rPr lang="es-CO" dirty="0"/>
              <a:t> </a:t>
            </a:r>
            <a:r>
              <a:rPr lang="es-CO" b="1" dirty="0"/>
              <a:t>LA INADECUACIÓN DEL ACTUAL ORDENAMIENTO LABORAL EVIDENCIANDO QUE MUCHAS FORMAS DE TRABAJO VAN QUEDANDO FUERA DE ÉL. EL CRECIMIENTO DEL TRABAJO AUTÓNOMO Y LA APARICIÓN DE FORMAS DE TRABAJO IRREGULAR O SUMERGIDO SE IMPUTAN A RIGIDECES DEL ORDENAMIENTO LABORAL. </a:t>
            </a:r>
          </a:p>
          <a:p>
            <a:endParaRPr lang="es-CO" b="1" dirty="0"/>
          </a:p>
          <a:p>
            <a:r>
              <a:rPr lang="es-CO" b="1" dirty="0"/>
              <a:t>SE CRÍTICA EL PAPEL REGULADOR DE LA COMPETENCIA QUE INDIRECTAMENTE JUEGA EL ORDENAMIENTO LABORAL AL EXPULSAR DEL MERCADO A AQUELLAS EMPRESAS QUE NO PUEDEN RESPETAR LA REGULACIÓN LABORAL. TODO ELLO SE CONVIERTE EN ARGUMENTOS EN DEFENSA DE LA MAYOR CAPACIDAD DE GESTIÓN EMPRESARIAL, DE LA DIVERSIDAD Y DE LA UNILATERALIDAD (AUNQUE SEA BAJO LA CAPA DE REFORZAMIENTO DE LA AUTONOMÍA INDIVIDUAL). </a:t>
            </a:r>
          </a:p>
        </p:txBody>
      </p:sp>
      <p:pic>
        <p:nvPicPr>
          <p:cNvPr id="4" name="Imagen 3">
            <a:extLst>
              <a:ext uri="{FF2B5EF4-FFF2-40B4-BE49-F238E27FC236}">
                <a16:creationId xmlns:a16="http://schemas.microsoft.com/office/drawing/2014/main" id="{E67B08E5-9CCB-4417-B5FA-F050DA7DE761}"/>
              </a:ext>
            </a:extLst>
          </p:cNvPr>
          <p:cNvPicPr>
            <a:picLocks noChangeAspect="1"/>
          </p:cNvPicPr>
          <p:nvPr/>
        </p:nvPicPr>
        <p:blipFill>
          <a:blip r:embed="rId2"/>
          <a:stretch>
            <a:fillRect/>
          </a:stretch>
        </p:blipFill>
        <p:spPr>
          <a:xfrm>
            <a:off x="1588" y="4605320"/>
            <a:ext cx="6742484" cy="2252680"/>
          </a:xfrm>
          <a:prstGeom prst="rect">
            <a:avLst/>
          </a:prstGeom>
        </p:spPr>
      </p:pic>
    </p:spTree>
    <p:extLst>
      <p:ext uri="{BB962C8B-B14F-4D97-AF65-F5344CB8AC3E}">
        <p14:creationId xmlns:p14="http://schemas.microsoft.com/office/powerpoint/2010/main" val="1315868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4E0A9A75-E5E5-4F6A-ADFB-F075EFD495F6}"/>
              </a:ext>
            </a:extLst>
          </p:cNvPr>
          <p:cNvSpPr>
            <a:spLocks noGrp="1"/>
          </p:cNvSpPr>
          <p:nvPr>
            <p:ph type="title"/>
          </p:nvPr>
        </p:nvSpPr>
        <p:spPr>
          <a:xfrm>
            <a:off x="7253912" y="1109161"/>
            <a:ext cx="1306991" cy="4681637"/>
          </a:xfrm>
        </p:spPr>
        <p:txBody>
          <a:bodyPr>
            <a:normAutofit fontScale="90000"/>
          </a:bodyPr>
          <a:lstStyle/>
          <a:p>
            <a:r>
              <a:rPr lang="es-CO" sz="2800" dirty="0"/>
              <a:t>NUEVAS FORMAS DE CONTRATACION Y ESTRATEGIA MPRESARIAL</a:t>
            </a:r>
          </a:p>
        </p:txBody>
      </p:sp>
      <p:sp>
        <p:nvSpPr>
          <p:cNvPr id="5" name="Marcador de texto 4">
            <a:extLst>
              <a:ext uri="{FF2B5EF4-FFF2-40B4-BE49-F238E27FC236}">
                <a16:creationId xmlns:a16="http://schemas.microsoft.com/office/drawing/2014/main" id="{9CCA5585-A35C-4D6B-94EB-CE1068CD21A4}"/>
              </a:ext>
            </a:extLst>
          </p:cNvPr>
          <p:cNvSpPr>
            <a:spLocks noGrp="1"/>
          </p:cNvSpPr>
          <p:nvPr>
            <p:ph type="body" sz="half" idx="2"/>
          </p:nvPr>
        </p:nvSpPr>
        <p:spPr>
          <a:xfrm>
            <a:off x="9180586" y="3274309"/>
            <a:ext cx="3011414" cy="2516489"/>
          </a:xfrm>
        </p:spPr>
        <p:txBody>
          <a:bodyPr>
            <a:normAutofit/>
          </a:bodyPr>
          <a:lstStyle/>
          <a:p>
            <a:pPr algn="ctr"/>
            <a:r>
              <a:rPr lang="es-CO" sz="2400" b="1" dirty="0">
                <a:solidFill>
                  <a:schemeClr val="tx1"/>
                </a:solidFill>
              </a:rPr>
              <a:t>ACTIVIDAD Y LABORES DE LOS TRABAJADORES.</a:t>
            </a:r>
          </a:p>
        </p:txBody>
      </p:sp>
      <p:pic>
        <p:nvPicPr>
          <p:cNvPr id="2050" name="Picture 2" descr="Resultado de imagen para NUEVAS FORMAS DE CONTRATACION LABORAL">
            <a:extLst>
              <a:ext uri="{FF2B5EF4-FFF2-40B4-BE49-F238E27FC236}">
                <a16:creationId xmlns:a16="http://schemas.microsoft.com/office/drawing/2014/main" id="{8CABCAA5-8A00-4BAD-942F-CA7C59832280}"/>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8699" r="18699"/>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9719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2207569" y="620688"/>
            <a:ext cx="2962275" cy="1524000"/>
          </a:xfrm>
          <a:prstGeom prst="rect">
            <a:avLst/>
          </a:prstGeom>
        </p:spPr>
      </p:pic>
      <p:sp>
        <p:nvSpPr>
          <p:cNvPr id="4" name="CuadroTexto 3"/>
          <p:cNvSpPr txBox="1"/>
          <p:nvPr/>
        </p:nvSpPr>
        <p:spPr>
          <a:xfrm>
            <a:off x="5169844" y="620689"/>
            <a:ext cx="5174629" cy="1200329"/>
          </a:xfrm>
          <a:prstGeom prst="rect">
            <a:avLst/>
          </a:prstGeom>
          <a:noFill/>
        </p:spPr>
        <p:txBody>
          <a:bodyPr wrap="square" rtlCol="0">
            <a:spAutoFit/>
          </a:bodyPr>
          <a:lstStyle/>
          <a:p>
            <a:r>
              <a:rPr lang="es-CO" sz="2400" b="1" dirty="0"/>
              <a:t>LA PROFUNDA TRANSFORMACION DE LA ECONOMIA REPERCUTE SOBRE LA ACTIVIDAD DE LAS EMPRESAS.</a:t>
            </a:r>
          </a:p>
        </p:txBody>
      </p:sp>
      <p:pic>
        <p:nvPicPr>
          <p:cNvPr id="5" name="Imagen 4"/>
          <p:cNvPicPr>
            <a:picLocks noChangeAspect="1"/>
          </p:cNvPicPr>
          <p:nvPr/>
        </p:nvPicPr>
        <p:blipFill>
          <a:blip r:embed="rId3"/>
          <a:stretch>
            <a:fillRect/>
          </a:stretch>
        </p:blipFill>
        <p:spPr>
          <a:xfrm>
            <a:off x="6816080" y="2562331"/>
            <a:ext cx="3528392" cy="2294998"/>
          </a:xfrm>
          <a:prstGeom prst="rect">
            <a:avLst/>
          </a:prstGeom>
        </p:spPr>
      </p:pic>
      <p:sp>
        <p:nvSpPr>
          <p:cNvPr id="6" name="CuadroTexto 5"/>
          <p:cNvSpPr txBox="1"/>
          <p:nvPr/>
        </p:nvSpPr>
        <p:spPr>
          <a:xfrm>
            <a:off x="2207568" y="2708920"/>
            <a:ext cx="4392488" cy="1477328"/>
          </a:xfrm>
          <a:prstGeom prst="rect">
            <a:avLst/>
          </a:prstGeom>
          <a:noFill/>
        </p:spPr>
        <p:txBody>
          <a:bodyPr wrap="square" rtlCol="0">
            <a:spAutoFit/>
          </a:bodyPr>
          <a:lstStyle/>
          <a:p>
            <a:r>
              <a:rPr lang="es-CO" b="1" dirty="0"/>
              <a:t>PARA ADAPTARSE A LAS NECESIDADES ACTUALES DEL MERCADO, ADOPTAN ESTRATEGIAS QUE AFECTAN SU ESTRUCTURA, ORGANIZACIÓN Y FUNCIONAMIENTO:</a:t>
            </a:r>
          </a:p>
        </p:txBody>
      </p:sp>
      <p:pic>
        <p:nvPicPr>
          <p:cNvPr id="7" name="Imagen 6"/>
          <p:cNvPicPr>
            <a:picLocks noChangeAspect="1"/>
          </p:cNvPicPr>
          <p:nvPr/>
        </p:nvPicPr>
        <p:blipFill>
          <a:blip r:embed="rId4"/>
          <a:stretch>
            <a:fillRect/>
          </a:stretch>
        </p:blipFill>
        <p:spPr>
          <a:xfrm>
            <a:off x="2279576" y="5027479"/>
            <a:ext cx="3456384" cy="1514475"/>
          </a:xfrm>
          <a:prstGeom prst="rect">
            <a:avLst/>
          </a:prstGeom>
        </p:spPr>
      </p:pic>
      <p:sp>
        <p:nvSpPr>
          <p:cNvPr id="8" name="CuadroTexto 7"/>
          <p:cNvSpPr txBox="1"/>
          <p:nvPr/>
        </p:nvSpPr>
        <p:spPr>
          <a:xfrm>
            <a:off x="6096000" y="5517232"/>
            <a:ext cx="5616624" cy="707886"/>
          </a:xfrm>
          <a:prstGeom prst="rect">
            <a:avLst/>
          </a:prstGeom>
          <a:noFill/>
        </p:spPr>
        <p:txBody>
          <a:bodyPr wrap="square" rtlCol="0">
            <a:spAutoFit/>
          </a:bodyPr>
          <a:lstStyle/>
          <a:p>
            <a:r>
              <a:rPr lang="es-CO" sz="4000" b="1" dirty="0"/>
              <a:t>TRABAJADORES</a:t>
            </a:r>
          </a:p>
        </p:txBody>
      </p:sp>
    </p:spTree>
    <p:extLst>
      <p:ext uri="{BB962C8B-B14F-4D97-AF65-F5344CB8AC3E}">
        <p14:creationId xmlns:p14="http://schemas.microsoft.com/office/powerpoint/2010/main" val="94030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752185" y="476672"/>
            <a:ext cx="2563743" cy="3240360"/>
          </a:xfrm>
          <a:prstGeom prst="rect">
            <a:avLst/>
          </a:prstGeom>
        </p:spPr>
      </p:pic>
      <p:sp>
        <p:nvSpPr>
          <p:cNvPr id="4" name="CuadroTexto 3"/>
          <p:cNvSpPr txBox="1"/>
          <p:nvPr/>
        </p:nvSpPr>
        <p:spPr>
          <a:xfrm>
            <a:off x="2135560" y="764705"/>
            <a:ext cx="5400600" cy="1200329"/>
          </a:xfrm>
          <a:prstGeom prst="rect">
            <a:avLst/>
          </a:prstGeom>
          <a:noFill/>
        </p:spPr>
        <p:txBody>
          <a:bodyPr wrap="square" rtlCol="0">
            <a:spAutoFit/>
          </a:bodyPr>
          <a:lstStyle/>
          <a:p>
            <a:pPr algn="ctr"/>
            <a:r>
              <a:rPr lang="es-CO" sz="2400" b="1" dirty="0"/>
              <a:t>MECANISMOS DE ADAPTACION VARIADOS EN FUNCION DE LOS OBJETIVOS PERSEGUIDOS:</a:t>
            </a:r>
          </a:p>
        </p:txBody>
      </p:sp>
      <p:sp>
        <p:nvSpPr>
          <p:cNvPr id="5" name="CuadroTexto 4"/>
          <p:cNvSpPr txBox="1"/>
          <p:nvPr/>
        </p:nvSpPr>
        <p:spPr>
          <a:xfrm>
            <a:off x="2135560" y="2276872"/>
            <a:ext cx="5400600" cy="1569660"/>
          </a:xfrm>
          <a:prstGeom prst="rect">
            <a:avLst/>
          </a:prstGeom>
          <a:noFill/>
        </p:spPr>
        <p:txBody>
          <a:bodyPr wrap="square" rtlCol="0">
            <a:spAutoFit/>
          </a:bodyPr>
          <a:lstStyle/>
          <a:p>
            <a:r>
              <a:rPr lang="es-CO" sz="2400" b="1" dirty="0"/>
              <a:t>CREACION DE GRANDES ENTES COMPETITIVOS: ALIANZAS ESTRATEGICAS.</a:t>
            </a:r>
          </a:p>
          <a:p>
            <a:endParaRPr lang="es-CO" sz="2400" b="1" dirty="0"/>
          </a:p>
        </p:txBody>
      </p:sp>
      <p:sp>
        <p:nvSpPr>
          <p:cNvPr id="6" name="CuadroTexto 5"/>
          <p:cNvSpPr txBox="1"/>
          <p:nvPr/>
        </p:nvSpPr>
        <p:spPr>
          <a:xfrm>
            <a:off x="2135560" y="4005065"/>
            <a:ext cx="7704856" cy="1323439"/>
          </a:xfrm>
          <a:prstGeom prst="rect">
            <a:avLst/>
          </a:prstGeom>
          <a:noFill/>
        </p:spPr>
        <p:txBody>
          <a:bodyPr wrap="square" rtlCol="0">
            <a:spAutoFit/>
          </a:bodyPr>
          <a:lstStyle/>
          <a:p>
            <a:r>
              <a:rPr lang="es-CO" sz="3200" b="1" dirty="0"/>
              <a:t>TENDENCIAS DESCENTRALIZADORAS:</a:t>
            </a:r>
            <a:r>
              <a:rPr lang="es-CO" sz="2400" b="1" dirty="0"/>
              <a:t> CREACION DE FILIALES Y SUCURSALES, MENORES COSTOS EN OTROS MERCADOS.</a:t>
            </a:r>
          </a:p>
        </p:txBody>
      </p:sp>
    </p:spTree>
    <p:extLst>
      <p:ext uri="{BB962C8B-B14F-4D97-AF65-F5344CB8AC3E}">
        <p14:creationId xmlns:p14="http://schemas.microsoft.com/office/powerpoint/2010/main" val="2351094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775520" y="332656"/>
            <a:ext cx="8496944" cy="1828800"/>
          </a:xfrm>
          <a:prstGeom prst="rect">
            <a:avLst/>
          </a:prstGeom>
        </p:spPr>
      </p:pic>
      <p:sp>
        <p:nvSpPr>
          <p:cNvPr id="3" name="CuadroTexto 2"/>
          <p:cNvSpPr txBox="1"/>
          <p:nvPr/>
        </p:nvSpPr>
        <p:spPr>
          <a:xfrm>
            <a:off x="2135560" y="2420888"/>
            <a:ext cx="7992888" cy="1938992"/>
          </a:xfrm>
          <a:prstGeom prst="rect">
            <a:avLst/>
          </a:prstGeom>
          <a:noFill/>
        </p:spPr>
        <p:txBody>
          <a:bodyPr wrap="square" rtlCol="0">
            <a:spAutoFit/>
          </a:bodyPr>
          <a:lstStyle/>
          <a:p>
            <a:r>
              <a:rPr lang="es-CO" sz="2400" b="1" dirty="0"/>
              <a:t>ACTUALIDAD LAS ESTRATEGIAS UTILIZADAS POR LAS EMPRESAS SON PALIATIVOS PARA RESOLVER LAS CRISIS A LAS CUALES SE ENFRENTAN LAS EMPRESAS: GRUPOS DE EMPRESAS, FUSIONES, ADQUISICIONES Y CESIONES EMPRESARIALES.</a:t>
            </a:r>
          </a:p>
        </p:txBody>
      </p:sp>
      <p:sp>
        <p:nvSpPr>
          <p:cNvPr id="4" name="Flecha abajo 3"/>
          <p:cNvSpPr/>
          <p:nvPr/>
        </p:nvSpPr>
        <p:spPr>
          <a:xfrm>
            <a:off x="4583832" y="4386584"/>
            <a:ext cx="1872208" cy="94132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p:cNvSpPr txBox="1"/>
          <p:nvPr/>
        </p:nvSpPr>
        <p:spPr>
          <a:xfrm>
            <a:off x="2351584" y="5327912"/>
            <a:ext cx="7776864" cy="523220"/>
          </a:xfrm>
          <a:prstGeom prst="rect">
            <a:avLst/>
          </a:prstGeom>
          <a:noFill/>
        </p:spPr>
        <p:txBody>
          <a:bodyPr wrap="square" rtlCol="0">
            <a:spAutoFit/>
          </a:bodyPr>
          <a:lstStyle/>
          <a:p>
            <a:pPr algn="ctr"/>
            <a:r>
              <a:rPr lang="es-CO" sz="2800" b="1" dirty="0"/>
              <a:t>OBJETIVOS FINANCIEROS Y CORPORATIVOS.</a:t>
            </a:r>
          </a:p>
        </p:txBody>
      </p:sp>
    </p:spTree>
    <p:extLst>
      <p:ext uri="{BB962C8B-B14F-4D97-AF65-F5344CB8AC3E}">
        <p14:creationId xmlns:p14="http://schemas.microsoft.com/office/powerpoint/2010/main" val="3065139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919537" y="4941169"/>
            <a:ext cx="8498561" cy="1612935"/>
          </a:xfrm>
          <a:prstGeom prst="rect">
            <a:avLst/>
          </a:prstGeom>
        </p:spPr>
      </p:pic>
      <p:sp>
        <p:nvSpPr>
          <p:cNvPr id="3" name="CuadroTexto 2"/>
          <p:cNvSpPr txBox="1"/>
          <p:nvPr/>
        </p:nvSpPr>
        <p:spPr>
          <a:xfrm>
            <a:off x="2135560" y="620688"/>
            <a:ext cx="7992888" cy="2677656"/>
          </a:xfrm>
          <a:prstGeom prst="rect">
            <a:avLst/>
          </a:prstGeom>
          <a:noFill/>
        </p:spPr>
        <p:txBody>
          <a:bodyPr wrap="square" rtlCol="0">
            <a:spAutoFit/>
          </a:bodyPr>
          <a:lstStyle/>
          <a:p>
            <a:r>
              <a:rPr lang="es-CO" sz="2400" b="1" dirty="0"/>
              <a:t>FENOMENOS QUE GENERAN CONSECUENCIAS INMEDIATAS EN LAS RELACIONES LABORALES.</a:t>
            </a:r>
          </a:p>
          <a:p>
            <a:endParaRPr lang="es-CO" sz="2400" b="1" dirty="0"/>
          </a:p>
          <a:p>
            <a:r>
              <a:rPr lang="es-CO" sz="2400" b="1" dirty="0">
                <a:solidFill>
                  <a:srgbClr val="FF0000"/>
                </a:solidFill>
              </a:rPr>
              <a:t>DESLOCALIZACION</a:t>
            </a:r>
            <a:r>
              <a:rPr lang="es-CO" sz="2400" b="1" dirty="0"/>
              <a:t>: MAYORES VENTAJAS EN TERMINOS FINANCIEROS O PRESUPUESTARIOS</a:t>
            </a:r>
          </a:p>
          <a:p>
            <a:endParaRPr lang="es-CO" sz="2400" b="1" dirty="0"/>
          </a:p>
          <a:p>
            <a:endParaRPr lang="es-CO" sz="2400" b="1" dirty="0"/>
          </a:p>
        </p:txBody>
      </p:sp>
      <p:sp>
        <p:nvSpPr>
          <p:cNvPr id="4" name="Flecha derecha 3"/>
          <p:cNvSpPr/>
          <p:nvPr/>
        </p:nvSpPr>
        <p:spPr>
          <a:xfrm>
            <a:off x="2423592" y="2492896"/>
            <a:ext cx="1440160"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p:cNvSpPr txBox="1"/>
          <p:nvPr/>
        </p:nvSpPr>
        <p:spPr>
          <a:xfrm>
            <a:off x="4079776" y="2816932"/>
            <a:ext cx="5256584" cy="1631216"/>
          </a:xfrm>
          <a:prstGeom prst="rect">
            <a:avLst/>
          </a:prstGeom>
          <a:noFill/>
        </p:spPr>
        <p:txBody>
          <a:bodyPr wrap="square" rtlCol="0">
            <a:spAutoFit/>
          </a:bodyPr>
          <a:lstStyle/>
          <a:p>
            <a:r>
              <a:rPr lang="es-CO" sz="2000" b="1" dirty="0"/>
              <a:t>REDUCCION DE COSTOS SALARIALES Y DE PERSONAL.</a:t>
            </a:r>
          </a:p>
          <a:p>
            <a:endParaRPr lang="es-CO" sz="2000" b="1" dirty="0"/>
          </a:p>
          <a:p>
            <a:pPr algn="r"/>
            <a:r>
              <a:rPr lang="es-CO" sz="2000" b="1" dirty="0"/>
              <a:t>PERDIDA DE RECURSOS EN PAISES AFECTADOS.</a:t>
            </a:r>
          </a:p>
          <a:p>
            <a:pPr algn="r"/>
            <a:r>
              <a:rPr lang="es-CO" sz="2000" b="1" dirty="0"/>
              <a:t>RIESGO DE ABUSO O EXPLOTACION LABORAL.</a:t>
            </a:r>
          </a:p>
        </p:txBody>
      </p:sp>
    </p:spTree>
    <p:extLst>
      <p:ext uri="{BB962C8B-B14F-4D97-AF65-F5344CB8AC3E}">
        <p14:creationId xmlns:p14="http://schemas.microsoft.com/office/powerpoint/2010/main" val="1046261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35560" y="692697"/>
            <a:ext cx="7920880" cy="1384995"/>
          </a:xfrm>
          <a:prstGeom prst="rect">
            <a:avLst/>
          </a:prstGeom>
          <a:noFill/>
        </p:spPr>
        <p:txBody>
          <a:bodyPr wrap="square" rtlCol="0">
            <a:spAutoFit/>
          </a:bodyPr>
          <a:lstStyle/>
          <a:p>
            <a:pPr algn="ctr"/>
            <a:r>
              <a:rPr lang="es-CO" sz="2800" b="1" dirty="0"/>
              <a:t>ESTRATEGIAS QUE AFECTAN ESTRUCTURA, FUNCIONAMIENTO Y ORGANIZACIÓN DE LAS EMPRESAS:</a:t>
            </a:r>
            <a:endParaRPr lang="es-CO" sz="2400" b="1" dirty="0"/>
          </a:p>
        </p:txBody>
      </p:sp>
      <p:pic>
        <p:nvPicPr>
          <p:cNvPr id="3" name="Imagen 2"/>
          <p:cNvPicPr>
            <a:picLocks noChangeAspect="1"/>
          </p:cNvPicPr>
          <p:nvPr/>
        </p:nvPicPr>
        <p:blipFill>
          <a:blip r:embed="rId2"/>
          <a:stretch>
            <a:fillRect/>
          </a:stretch>
        </p:blipFill>
        <p:spPr>
          <a:xfrm>
            <a:off x="1549609" y="4725145"/>
            <a:ext cx="2746191" cy="1766455"/>
          </a:xfrm>
          <a:prstGeom prst="rect">
            <a:avLst/>
          </a:prstGeom>
        </p:spPr>
      </p:pic>
      <p:sp>
        <p:nvSpPr>
          <p:cNvPr id="4" name="CuadroTexto 3"/>
          <p:cNvSpPr txBox="1"/>
          <p:nvPr/>
        </p:nvSpPr>
        <p:spPr>
          <a:xfrm>
            <a:off x="2135560" y="2077693"/>
            <a:ext cx="8208912" cy="2431435"/>
          </a:xfrm>
          <a:prstGeom prst="rect">
            <a:avLst/>
          </a:prstGeom>
          <a:noFill/>
        </p:spPr>
        <p:txBody>
          <a:bodyPr wrap="square" rtlCol="0">
            <a:spAutoFit/>
          </a:bodyPr>
          <a:lstStyle/>
          <a:p>
            <a:pPr algn="ctr"/>
            <a:r>
              <a:rPr lang="es-CO" sz="2000" b="1" dirty="0">
                <a:solidFill>
                  <a:srgbClr val="FF0000"/>
                </a:solidFill>
              </a:rPr>
              <a:t>TAMBIEN SE PROYECTAN SOBRE LAS RELACIONES LABORALES QUE EN ELLAS SE DESARROLLAN.</a:t>
            </a:r>
          </a:p>
          <a:p>
            <a:endParaRPr lang="es-CO" sz="2000" b="1" dirty="0"/>
          </a:p>
          <a:p>
            <a:r>
              <a:rPr lang="es-CO" sz="3200" b="1" dirty="0"/>
              <a:t>ORGANIZACIÓN EN EL TRABAJO:</a:t>
            </a:r>
            <a:r>
              <a:rPr lang="es-CO" sz="2000" b="1" dirty="0"/>
              <a:t>  INCIDENCIA DEL DESARROLLO TECNOLOGICO, EN EL CRECIMIENTO DE TECNICAS  DE FLEXIBILIDAD EN LA PRODUCCION Y EN LA GESTION DE RECURSOS HUMANOS.</a:t>
            </a:r>
          </a:p>
        </p:txBody>
      </p:sp>
    </p:spTree>
    <p:extLst>
      <p:ext uri="{BB962C8B-B14F-4D97-AF65-F5344CB8AC3E}">
        <p14:creationId xmlns:p14="http://schemas.microsoft.com/office/powerpoint/2010/main" val="3002210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847529" y="404664"/>
            <a:ext cx="2160240" cy="6192688"/>
          </a:xfrm>
          <a:prstGeom prst="rect">
            <a:avLst/>
          </a:prstGeom>
        </p:spPr>
      </p:pic>
      <p:sp>
        <p:nvSpPr>
          <p:cNvPr id="6" name="CuadroTexto 5"/>
          <p:cNvSpPr txBox="1"/>
          <p:nvPr/>
        </p:nvSpPr>
        <p:spPr>
          <a:xfrm>
            <a:off x="4200932" y="525821"/>
            <a:ext cx="5927516" cy="4524315"/>
          </a:xfrm>
          <a:prstGeom prst="rect">
            <a:avLst/>
          </a:prstGeom>
          <a:noFill/>
        </p:spPr>
        <p:txBody>
          <a:bodyPr wrap="square" rtlCol="0">
            <a:spAutoFit/>
          </a:bodyPr>
          <a:lstStyle/>
          <a:p>
            <a:r>
              <a:rPr lang="es-CO" sz="2400" b="1" dirty="0"/>
              <a:t>CONTRATOS DE TRABAJO: NECESIDADES DE LA EMPRESA TANTO DE TIPO ECONOMICO, COMO GEOGRAFICO, ESTRUCTURAL U ORGANIZATIVO </a:t>
            </a:r>
            <a:r>
              <a:rPr lang="es-CO" sz="2400" b="1" i="1" dirty="0"/>
              <a:t>“JUSTIFICAN”</a:t>
            </a:r>
          </a:p>
          <a:p>
            <a:endParaRPr lang="es-CO" sz="2400" b="1" i="1" dirty="0"/>
          </a:p>
          <a:p>
            <a:r>
              <a:rPr lang="es-CO" sz="2400" b="1" dirty="0"/>
              <a:t>MODIFICACIONES  REFERIDAS A LOS ELEMENTOS OBJETIVOS Y SUBJETIVOS QUE LO INTEGRAN.</a:t>
            </a:r>
          </a:p>
          <a:p>
            <a:endParaRPr lang="es-CO" sz="2400" b="1" dirty="0"/>
          </a:p>
          <a:p>
            <a:pPr algn="r"/>
            <a:r>
              <a:rPr lang="es-CO" sz="2400" b="1" dirty="0">
                <a:solidFill>
                  <a:srgbClr val="FF0000"/>
                </a:solidFill>
              </a:rPr>
              <a:t>CAMBIOS DE TITULARIDAD EMPRESARIAL.</a:t>
            </a:r>
          </a:p>
          <a:p>
            <a:pPr algn="r"/>
            <a:r>
              <a:rPr lang="es-CO" sz="2400" b="1" dirty="0">
                <a:solidFill>
                  <a:srgbClr val="FF0000"/>
                </a:solidFill>
              </a:rPr>
              <a:t>EXPANSION DE EMPRESAS. NUEVOS MERCADOS.</a:t>
            </a:r>
          </a:p>
        </p:txBody>
      </p:sp>
    </p:spTree>
    <p:extLst>
      <p:ext uri="{BB962C8B-B14F-4D97-AF65-F5344CB8AC3E}">
        <p14:creationId xmlns:p14="http://schemas.microsoft.com/office/powerpoint/2010/main" val="3575189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7176120" y="332657"/>
            <a:ext cx="3168352" cy="1959909"/>
          </a:xfrm>
          <a:prstGeom prst="rect">
            <a:avLst/>
          </a:prstGeom>
        </p:spPr>
      </p:pic>
      <p:sp>
        <p:nvSpPr>
          <p:cNvPr id="3" name="CuadroTexto 2"/>
          <p:cNvSpPr txBox="1"/>
          <p:nvPr/>
        </p:nvSpPr>
        <p:spPr>
          <a:xfrm>
            <a:off x="2207568" y="764705"/>
            <a:ext cx="7920880" cy="4955203"/>
          </a:xfrm>
          <a:prstGeom prst="rect">
            <a:avLst/>
          </a:prstGeom>
          <a:noFill/>
        </p:spPr>
        <p:txBody>
          <a:bodyPr wrap="square" rtlCol="0">
            <a:spAutoFit/>
          </a:bodyPr>
          <a:lstStyle/>
          <a:p>
            <a:r>
              <a:rPr lang="es-CO" sz="2400" b="1" dirty="0"/>
              <a:t>MODIFICACIONES DE LAS</a:t>
            </a:r>
          </a:p>
          <a:p>
            <a:r>
              <a:rPr lang="es-CO" sz="2400" b="1" dirty="0"/>
              <a:t> RELACIONES LABORALES </a:t>
            </a:r>
          </a:p>
          <a:p>
            <a:r>
              <a:rPr lang="es-CO" sz="2400" b="1" dirty="0"/>
              <a:t>PREEXISTENTES:</a:t>
            </a:r>
          </a:p>
          <a:p>
            <a:endParaRPr lang="es-CO" sz="2400" b="1" dirty="0"/>
          </a:p>
          <a:p>
            <a:endParaRPr lang="es-CO" sz="2400" b="1" dirty="0"/>
          </a:p>
          <a:p>
            <a:pPr marL="342900" indent="-342900">
              <a:buFont typeface="Wingdings" panose="05000000000000000000" pitchFamily="2" charset="2"/>
              <a:buChar char="q"/>
            </a:pPr>
            <a:r>
              <a:rPr lang="es-CO" sz="2800" b="1" dirty="0"/>
              <a:t>EXTINCION DE LA RELACION LABORAL.</a:t>
            </a:r>
          </a:p>
          <a:p>
            <a:pPr marL="342900" indent="-342900">
              <a:buFont typeface="Wingdings" panose="05000000000000000000" pitchFamily="2" charset="2"/>
              <a:buChar char="q"/>
            </a:pPr>
            <a:r>
              <a:rPr lang="es-CO" sz="2800" b="1" dirty="0"/>
              <a:t>MODIFICACION DE LAS CONDICIONES LABORALES.</a:t>
            </a:r>
          </a:p>
          <a:p>
            <a:pPr marL="342900" indent="-342900">
              <a:buFont typeface="Wingdings" panose="05000000000000000000" pitchFamily="2" charset="2"/>
              <a:buChar char="q"/>
            </a:pPr>
            <a:r>
              <a:rPr lang="es-CO" sz="2800" b="1" dirty="0"/>
              <a:t>IMPOSICION DE CONDICIONES ECONOMICAS O GEOGRAFICAS, QUE EN LA MAYORIA  DE LAS CIRCUNSTANCIAS SE VEAN OBLIGADOS A PACTAR O ADMITIR  PARA MANTENER SU TRABAJO.</a:t>
            </a:r>
            <a:endParaRPr lang="es-CO" sz="2400" b="1" dirty="0"/>
          </a:p>
        </p:txBody>
      </p:sp>
    </p:spTree>
    <p:extLst>
      <p:ext uri="{BB962C8B-B14F-4D97-AF65-F5344CB8AC3E}">
        <p14:creationId xmlns:p14="http://schemas.microsoft.com/office/powerpoint/2010/main" val="3608048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363DA556-7B4B-488C-9B20-8126448FA3B7}"/>
              </a:ext>
            </a:extLst>
          </p:cNvPr>
          <p:cNvGraphicFramePr/>
          <p:nvPr>
            <p:extLst>
              <p:ext uri="{D42A27DB-BD31-4B8C-83A1-F6EECF244321}">
                <p14:modId xmlns:p14="http://schemas.microsoft.com/office/powerpoint/2010/main" val="4270603626"/>
              </p:ext>
            </p:extLst>
          </p:nvPr>
        </p:nvGraphicFramePr>
        <p:xfrm>
          <a:off x="549965" y="609601"/>
          <a:ext cx="11092069" cy="59262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2560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2A24A58B-FF15-D835-186E-02B1D6FA67EB}"/>
              </a:ext>
            </a:extLst>
          </p:cNvPr>
          <p:cNvPicPr>
            <a:picLocks noChangeAspect="1"/>
          </p:cNvPicPr>
          <p:nvPr/>
        </p:nvPicPr>
        <p:blipFill>
          <a:blip r:embed="rId2"/>
          <a:stretch>
            <a:fillRect/>
          </a:stretch>
        </p:blipFill>
        <p:spPr>
          <a:xfrm>
            <a:off x="391583" y="723899"/>
            <a:ext cx="4087284" cy="2459567"/>
          </a:xfrm>
          <a:prstGeom prst="rect">
            <a:avLst/>
          </a:prstGeom>
        </p:spPr>
      </p:pic>
      <p:pic>
        <p:nvPicPr>
          <p:cNvPr id="3" name="Imagen 2">
            <a:extLst>
              <a:ext uri="{FF2B5EF4-FFF2-40B4-BE49-F238E27FC236}">
                <a16:creationId xmlns:a16="http://schemas.microsoft.com/office/drawing/2014/main" id="{5A360962-075A-C5B3-2B95-A10801A9FD87}"/>
              </a:ext>
            </a:extLst>
          </p:cNvPr>
          <p:cNvPicPr>
            <a:picLocks noChangeAspect="1"/>
          </p:cNvPicPr>
          <p:nvPr/>
        </p:nvPicPr>
        <p:blipFill>
          <a:blip r:embed="rId3"/>
          <a:stretch>
            <a:fillRect/>
          </a:stretch>
        </p:blipFill>
        <p:spPr>
          <a:xfrm>
            <a:off x="391583" y="3259665"/>
            <a:ext cx="4087284" cy="3344335"/>
          </a:xfrm>
          <a:prstGeom prst="rect">
            <a:avLst/>
          </a:prstGeom>
        </p:spPr>
      </p:pic>
      <p:sp>
        <p:nvSpPr>
          <p:cNvPr id="4" name="CuadroTexto 3">
            <a:extLst>
              <a:ext uri="{FF2B5EF4-FFF2-40B4-BE49-F238E27FC236}">
                <a16:creationId xmlns:a16="http://schemas.microsoft.com/office/drawing/2014/main" id="{083756C4-85CE-B113-DCCB-5F516A158694}"/>
              </a:ext>
            </a:extLst>
          </p:cNvPr>
          <p:cNvSpPr txBox="1"/>
          <p:nvPr/>
        </p:nvSpPr>
        <p:spPr>
          <a:xfrm>
            <a:off x="4868333" y="1261533"/>
            <a:ext cx="7027334" cy="3785652"/>
          </a:xfrm>
          <a:prstGeom prst="rect">
            <a:avLst/>
          </a:prstGeom>
          <a:noFill/>
        </p:spPr>
        <p:txBody>
          <a:bodyPr wrap="square" rtlCol="0">
            <a:spAutoFit/>
          </a:bodyPr>
          <a:lstStyle/>
          <a:p>
            <a:r>
              <a:rPr lang="es-ES" sz="4000" b="1" dirty="0"/>
              <a:t>¿ Y SI LO VUELVO PERMANENTE (C.T.A. Y E.S.T.)?</a:t>
            </a:r>
          </a:p>
          <a:p>
            <a:endParaRPr lang="es-ES" sz="4000" b="1" dirty="0"/>
          </a:p>
          <a:p>
            <a:r>
              <a:rPr lang="es-ES" sz="4000" b="1" dirty="0"/>
              <a:t>LEGISLACIÓN COMERCIAL: AUTONOMÍA DE LA VOLUNTAD (PRINCIPIO RECTOR).</a:t>
            </a:r>
            <a:endParaRPr lang="es-CO" sz="4000" b="1" dirty="0"/>
          </a:p>
        </p:txBody>
      </p:sp>
    </p:spTree>
    <p:extLst>
      <p:ext uri="{BB962C8B-B14F-4D97-AF65-F5344CB8AC3E}">
        <p14:creationId xmlns:p14="http://schemas.microsoft.com/office/powerpoint/2010/main" val="2348975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9FAC01B3-154B-40A9-A007-EB23395888C6}"/>
              </a:ext>
            </a:extLst>
          </p:cNvPr>
          <p:cNvGraphicFramePr/>
          <p:nvPr>
            <p:extLst>
              <p:ext uri="{D42A27DB-BD31-4B8C-83A1-F6EECF244321}">
                <p14:modId xmlns:p14="http://schemas.microsoft.com/office/powerpoint/2010/main" val="1487947951"/>
              </p:ext>
            </p:extLst>
          </p:nvPr>
        </p:nvGraphicFramePr>
        <p:xfrm>
          <a:off x="932069" y="821635"/>
          <a:ext cx="9550400" cy="5870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61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A6D1B5F3-6059-43F5-8D84-D35DACB980D6}"/>
              </a:ext>
            </a:extLst>
          </p:cNvPr>
          <p:cNvGraphicFramePr/>
          <p:nvPr>
            <p:extLst>
              <p:ext uri="{D42A27DB-BD31-4B8C-83A1-F6EECF244321}">
                <p14:modId xmlns:p14="http://schemas.microsoft.com/office/powerpoint/2010/main" val="1079194176"/>
              </p:ext>
            </p:extLst>
          </p:nvPr>
        </p:nvGraphicFramePr>
        <p:xfrm>
          <a:off x="304800" y="145774"/>
          <a:ext cx="9855200" cy="6122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4760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BB781AA-2160-4314-9674-A1F889F3AA67}"/>
              </a:ext>
            </a:extLst>
          </p:cNvPr>
          <p:cNvSpPr txBox="1"/>
          <p:nvPr/>
        </p:nvSpPr>
        <p:spPr>
          <a:xfrm>
            <a:off x="384313" y="2531165"/>
            <a:ext cx="3657600" cy="1323439"/>
          </a:xfrm>
          <a:prstGeom prst="rect">
            <a:avLst/>
          </a:prstGeom>
          <a:noFill/>
        </p:spPr>
        <p:txBody>
          <a:bodyPr wrap="square" rtlCol="0">
            <a:spAutoFit/>
          </a:bodyPr>
          <a:lstStyle/>
          <a:p>
            <a:r>
              <a:rPr lang="es-CO" sz="4000" b="1" dirty="0"/>
              <a:t>DERECHO LABORAL.</a:t>
            </a:r>
          </a:p>
        </p:txBody>
      </p:sp>
      <p:sp>
        <p:nvSpPr>
          <p:cNvPr id="3" name="Globo: flecha derecha 2">
            <a:extLst>
              <a:ext uri="{FF2B5EF4-FFF2-40B4-BE49-F238E27FC236}">
                <a16:creationId xmlns:a16="http://schemas.microsoft.com/office/drawing/2014/main" id="{046D41E8-C7AE-4D51-9A26-6BBE2AD85E99}"/>
              </a:ext>
            </a:extLst>
          </p:cNvPr>
          <p:cNvSpPr/>
          <p:nvPr/>
        </p:nvSpPr>
        <p:spPr>
          <a:xfrm>
            <a:off x="3975654" y="795130"/>
            <a:ext cx="7832033" cy="522135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rPr>
              <a:t>NECESIDAD DE REFORMULAR REGLAS  DE LAS RELACIONES LABORALES DERIVA DE LA INCAPACIDAD DEL DERECHO DEL TRABAJO DE INTERVENIR ES ESA DESCENTRALIZACION QUE SUPERA LAS FRONTERAS DEL ORDENAMIENTO LABORAL NACIONAL.</a:t>
            </a:r>
          </a:p>
        </p:txBody>
      </p:sp>
    </p:spTree>
    <p:extLst>
      <p:ext uri="{BB962C8B-B14F-4D97-AF65-F5344CB8AC3E}">
        <p14:creationId xmlns:p14="http://schemas.microsoft.com/office/powerpoint/2010/main" val="2033934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9F93D425-BAC7-490F-A8A3-6FB899E98695}"/>
              </a:ext>
            </a:extLst>
          </p:cNvPr>
          <p:cNvGraphicFramePr/>
          <p:nvPr/>
        </p:nvGraphicFramePr>
        <p:xfrm>
          <a:off x="417443" y="454624"/>
          <a:ext cx="11357113" cy="5575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4167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1AB21EB1-9A72-4979-B49C-33F4CC2A9A47}"/>
              </a:ext>
            </a:extLst>
          </p:cNvPr>
          <p:cNvSpPr>
            <a:spLocks noGrp="1"/>
          </p:cNvSpPr>
          <p:nvPr>
            <p:ph type="title"/>
          </p:nvPr>
        </p:nvSpPr>
        <p:spPr/>
        <p:txBody>
          <a:bodyPr>
            <a:normAutofit fontScale="90000"/>
          </a:bodyPr>
          <a:lstStyle/>
          <a:p>
            <a:r>
              <a:rPr lang="es-CO" b="1" dirty="0"/>
              <a:t>POSIBLES ANALISIS JURIDICO-LABORALES PARA REGULAR LA DESLOCALIZACION.</a:t>
            </a:r>
          </a:p>
        </p:txBody>
      </p:sp>
      <p:sp>
        <p:nvSpPr>
          <p:cNvPr id="6" name="Rectángulo 5">
            <a:extLst>
              <a:ext uri="{FF2B5EF4-FFF2-40B4-BE49-F238E27FC236}">
                <a16:creationId xmlns:a16="http://schemas.microsoft.com/office/drawing/2014/main" id="{189F9873-D6FB-4CC4-AF2A-31E955A38A16}"/>
              </a:ext>
            </a:extLst>
          </p:cNvPr>
          <p:cNvSpPr/>
          <p:nvPr/>
        </p:nvSpPr>
        <p:spPr>
          <a:xfrm>
            <a:off x="275771" y="1980364"/>
            <a:ext cx="10464800" cy="923330"/>
          </a:xfrm>
          <a:prstGeom prst="rect">
            <a:avLst/>
          </a:prstGeom>
        </p:spPr>
        <p:txBody>
          <a:bodyPr wrap="square">
            <a:spAutoFit/>
          </a:bodyPr>
          <a:lstStyle/>
          <a:p>
            <a:pPr lvl="0"/>
            <a:endParaRPr lang="es-CO" b="1" dirty="0"/>
          </a:p>
          <a:p>
            <a:pPr lvl="0"/>
            <a:r>
              <a:rPr lang="es-CO" b="1" dirty="0"/>
              <a:t>LOS EFECTOS JURIDICOS SE ANALIZAN DESDE LA PERSPECTIVA  DEL PRINCIPIO DE LA TERRITORIALIDAD Y DE LA UNIDAD DE EMPRESA.</a:t>
            </a:r>
          </a:p>
        </p:txBody>
      </p:sp>
      <p:sp>
        <p:nvSpPr>
          <p:cNvPr id="7" name="Rectángulo 6">
            <a:extLst>
              <a:ext uri="{FF2B5EF4-FFF2-40B4-BE49-F238E27FC236}">
                <a16:creationId xmlns:a16="http://schemas.microsoft.com/office/drawing/2014/main" id="{F33E5AAC-83B4-4E7A-ABB5-5AD64ED5F2F2}"/>
              </a:ext>
            </a:extLst>
          </p:cNvPr>
          <p:cNvSpPr/>
          <p:nvPr/>
        </p:nvSpPr>
        <p:spPr>
          <a:xfrm>
            <a:off x="275771" y="2828836"/>
            <a:ext cx="10464800" cy="1200329"/>
          </a:xfrm>
          <a:prstGeom prst="rect">
            <a:avLst/>
          </a:prstGeom>
        </p:spPr>
        <p:txBody>
          <a:bodyPr wrap="square">
            <a:spAutoFit/>
          </a:bodyPr>
          <a:lstStyle/>
          <a:p>
            <a:pPr lvl="0"/>
            <a:endParaRPr lang="es-CO" b="1" dirty="0"/>
          </a:p>
          <a:p>
            <a:pPr lvl="0"/>
            <a:endParaRPr lang="es-CO" b="1" dirty="0"/>
          </a:p>
          <a:p>
            <a:pPr lvl="0"/>
            <a:r>
              <a:rPr lang="es-CO" b="1" dirty="0"/>
              <a:t>LOS EFECTOS JURIDICOS DE ESTA DECISION SE ENMARCAN  EN EL CIERRE DE EMPRESAS, DESPIDOS COLECTIVOS, INDEMNIZACIONES POR DESPIDO Y SEGUROS DE DESEMPLEO.</a:t>
            </a:r>
          </a:p>
        </p:txBody>
      </p:sp>
      <p:sp>
        <p:nvSpPr>
          <p:cNvPr id="8" name="Rectángulo 7">
            <a:extLst>
              <a:ext uri="{FF2B5EF4-FFF2-40B4-BE49-F238E27FC236}">
                <a16:creationId xmlns:a16="http://schemas.microsoft.com/office/drawing/2014/main" id="{92EC314D-35AB-4E19-A081-32E358EAEA9C}"/>
              </a:ext>
            </a:extLst>
          </p:cNvPr>
          <p:cNvSpPr/>
          <p:nvPr/>
        </p:nvSpPr>
        <p:spPr>
          <a:xfrm>
            <a:off x="275770" y="3752166"/>
            <a:ext cx="10464799" cy="1754326"/>
          </a:xfrm>
          <a:prstGeom prst="rect">
            <a:avLst/>
          </a:prstGeom>
        </p:spPr>
        <p:txBody>
          <a:bodyPr wrap="square">
            <a:spAutoFit/>
          </a:bodyPr>
          <a:lstStyle/>
          <a:p>
            <a:pPr lvl="0"/>
            <a:endParaRPr lang="es-CO" b="1" dirty="0"/>
          </a:p>
          <a:p>
            <a:pPr lvl="0"/>
            <a:endParaRPr lang="es-CO" b="1" dirty="0"/>
          </a:p>
          <a:p>
            <a:pPr lvl="0"/>
            <a:r>
              <a:rPr lang="es-CO" b="1" dirty="0"/>
              <a:t>LOS EFECTOS JURIDICOS DE ESTE TIPO DE DESLOCALIZACION CORRESPONDEN AL REGIMEN DE LOS CONTRATISTAS INDEPENDIENTES O AL DE LA UNIDAD DE EMPRESA (SUBCONTRATACION PARCIAL).</a:t>
            </a:r>
          </a:p>
          <a:p>
            <a:pPr lvl="0"/>
            <a:endParaRPr lang="es-CO" b="1" dirty="0"/>
          </a:p>
          <a:p>
            <a:pPr lvl="0"/>
            <a:endParaRPr lang="es-CO" b="1" dirty="0"/>
          </a:p>
        </p:txBody>
      </p:sp>
      <p:sp>
        <p:nvSpPr>
          <p:cNvPr id="9" name="Rectángulo 8">
            <a:extLst>
              <a:ext uri="{FF2B5EF4-FFF2-40B4-BE49-F238E27FC236}">
                <a16:creationId xmlns:a16="http://schemas.microsoft.com/office/drawing/2014/main" id="{3233C3FC-64DC-4BAA-9875-3AFC3C642635}"/>
              </a:ext>
            </a:extLst>
          </p:cNvPr>
          <p:cNvSpPr/>
          <p:nvPr/>
        </p:nvSpPr>
        <p:spPr>
          <a:xfrm>
            <a:off x="275770" y="4554471"/>
            <a:ext cx="10912930" cy="1477328"/>
          </a:xfrm>
          <a:prstGeom prst="rect">
            <a:avLst/>
          </a:prstGeom>
        </p:spPr>
        <p:txBody>
          <a:bodyPr wrap="square">
            <a:spAutoFit/>
          </a:bodyPr>
          <a:lstStyle/>
          <a:p>
            <a:pPr lvl="0"/>
            <a:endParaRPr lang="es-CO" b="1" dirty="0"/>
          </a:p>
          <a:p>
            <a:pPr lvl="0"/>
            <a:endParaRPr lang="es-CO" b="1" dirty="0"/>
          </a:p>
          <a:p>
            <a:pPr lvl="0"/>
            <a:endParaRPr lang="es-CO" b="1" dirty="0"/>
          </a:p>
          <a:p>
            <a:pPr lvl="0"/>
            <a:r>
              <a:rPr lang="es-CO" b="1" dirty="0"/>
              <a:t>JURIDICAMENTE SE ENMARCA EN EL PRINCIPIO DE TERRITORIALIDAD CLASICO LABORAL (EL TRASLADO TOTAL DE ACTIVIDADES).</a:t>
            </a:r>
          </a:p>
        </p:txBody>
      </p:sp>
    </p:spTree>
    <p:extLst>
      <p:ext uri="{BB962C8B-B14F-4D97-AF65-F5344CB8AC3E}">
        <p14:creationId xmlns:p14="http://schemas.microsoft.com/office/powerpoint/2010/main" val="1339684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CBC519-B92C-4452-9E2C-6E345F9EAE94}"/>
              </a:ext>
            </a:extLst>
          </p:cNvPr>
          <p:cNvSpPr>
            <a:spLocks noGrp="1"/>
          </p:cNvSpPr>
          <p:nvPr>
            <p:ph type="title"/>
          </p:nvPr>
        </p:nvSpPr>
        <p:spPr>
          <a:xfrm>
            <a:off x="609600" y="665922"/>
            <a:ext cx="10972800" cy="1069848"/>
          </a:xfrm>
        </p:spPr>
        <p:txBody>
          <a:bodyPr>
            <a:normAutofit/>
          </a:bodyPr>
          <a:lstStyle/>
          <a:p>
            <a:r>
              <a:rPr lang="es-CO" sz="5400" b="1" dirty="0"/>
              <a:t>FORMAS DE CONTRATACION.</a:t>
            </a:r>
            <a:endParaRPr lang="es-CO" sz="4400" b="1" dirty="0"/>
          </a:p>
        </p:txBody>
      </p:sp>
      <p:graphicFrame>
        <p:nvGraphicFramePr>
          <p:cNvPr id="3" name="Diagrama 2">
            <a:extLst>
              <a:ext uri="{FF2B5EF4-FFF2-40B4-BE49-F238E27FC236}">
                <a16:creationId xmlns:a16="http://schemas.microsoft.com/office/drawing/2014/main" id="{CD60D214-31E6-4DF2-81FB-5F5A073AE909}"/>
              </a:ext>
            </a:extLst>
          </p:cNvPr>
          <p:cNvGraphicFramePr/>
          <p:nvPr>
            <p:extLst>
              <p:ext uri="{D42A27DB-BD31-4B8C-83A1-F6EECF244321}">
                <p14:modId xmlns:p14="http://schemas.microsoft.com/office/powerpoint/2010/main" val="2343956955"/>
              </p:ext>
            </p:extLst>
          </p:nvPr>
        </p:nvGraphicFramePr>
        <p:xfrm>
          <a:off x="1051338" y="1727832"/>
          <a:ext cx="9391375" cy="4464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6262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74BCD079-9319-4F44-9124-4E442686586D}"/>
              </a:ext>
            </a:extLst>
          </p:cNvPr>
          <p:cNvGraphicFramePr/>
          <p:nvPr>
            <p:extLst>
              <p:ext uri="{D42A27DB-BD31-4B8C-83A1-F6EECF244321}">
                <p14:modId xmlns:p14="http://schemas.microsoft.com/office/powerpoint/2010/main" val="1093102522"/>
              </p:ext>
            </p:extLst>
          </p:nvPr>
        </p:nvGraphicFramePr>
        <p:xfrm>
          <a:off x="355600" y="719666"/>
          <a:ext cx="11404600" cy="5808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7504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DBEF9006-D5AB-48EB-86A8-0D7412A7C8DD}"/>
              </a:ext>
            </a:extLst>
          </p:cNvPr>
          <p:cNvSpPr/>
          <p:nvPr/>
        </p:nvSpPr>
        <p:spPr>
          <a:xfrm>
            <a:off x="1358900" y="965200"/>
            <a:ext cx="3086100" cy="2159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2" name="Diagrama 1">
            <a:extLst>
              <a:ext uri="{FF2B5EF4-FFF2-40B4-BE49-F238E27FC236}">
                <a16:creationId xmlns:a16="http://schemas.microsoft.com/office/drawing/2014/main" id="{6677C61E-8A4B-4147-A661-70196C3F3EF5}"/>
              </a:ext>
            </a:extLst>
          </p:cNvPr>
          <p:cNvGraphicFramePr/>
          <p:nvPr>
            <p:extLst>
              <p:ext uri="{D42A27DB-BD31-4B8C-83A1-F6EECF244321}">
                <p14:modId xmlns:p14="http://schemas.microsoft.com/office/powerpoint/2010/main" val="1580823056"/>
              </p:ext>
            </p:extLst>
          </p:nvPr>
        </p:nvGraphicFramePr>
        <p:xfrm>
          <a:off x="482600" y="719666"/>
          <a:ext cx="11277600" cy="57192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5000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7B32F1E5-FA21-4451-9547-F7F8C3563CD6}"/>
              </a:ext>
            </a:extLst>
          </p:cNvPr>
          <p:cNvGraphicFramePr/>
          <p:nvPr>
            <p:extLst>
              <p:ext uri="{D42A27DB-BD31-4B8C-83A1-F6EECF244321}">
                <p14:modId xmlns:p14="http://schemas.microsoft.com/office/powerpoint/2010/main" val="2279485462"/>
              </p:ext>
            </p:extLst>
          </p:nvPr>
        </p:nvGraphicFramePr>
        <p:xfrm>
          <a:off x="477078" y="719666"/>
          <a:ext cx="11436626" cy="5707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2444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B7187F6B-44A4-4BB6-8F5B-FAE136787C3E}"/>
              </a:ext>
            </a:extLst>
          </p:cNvPr>
          <p:cNvGraphicFramePr/>
          <p:nvPr>
            <p:extLst>
              <p:ext uri="{D42A27DB-BD31-4B8C-83A1-F6EECF244321}">
                <p14:modId xmlns:p14="http://schemas.microsoft.com/office/powerpoint/2010/main" val="1514519525"/>
              </p:ext>
            </p:extLst>
          </p:nvPr>
        </p:nvGraphicFramePr>
        <p:xfrm>
          <a:off x="384313" y="719667"/>
          <a:ext cx="11476383" cy="5760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5746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b="1" dirty="0"/>
              <a:t>TEMATICAS.</a:t>
            </a:r>
            <a:endParaRPr lang="es-ES" dirty="0"/>
          </a:p>
        </p:txBody>
      </p:sp>
      <p:sp>
        <p:nvSpPr>
          <p:cNvPr id="3" name="Marcador de posición de contenido 2"/>
          <p:cNvSpPr>
            <a:spLocks noGrp="1"/>
          </p:cNvSpPr>
          <p:nvPr>
            <p:ph idx="1"/>
          </p:nvPr>
        </p:nvSpPr>
        <p:spPr/>
        <p:txBody>
          <a:bodyPr rtlCol="0">
            <a:normAutofit/>
          </a:bodyPr>
          <a:lstStyle/>
          <a:p>
            <a:pPr rtl="0"/>
            <a:r>
              <a:rPr lang="es-ES" sz="3600" b="1" dirty="0"/>
              <a:t>ESPACIO NORMATIVO. INTRODUCCION.</a:t>
            </a:r>
          </a:p>
          <a:p>
            <a:pPr rtl="0"/>
            <a:r>
              <a:rPr lang="es-ES" sz="3600" b="1" dirty="0"/>
              <a:t>REALIDAD EMPRESARIAL ACTUAL.</a:t>
            </a:r>
          </a:p>
          <a:p>
            <a:pPr rtl="0"/>
            <a:r>
              <a:rPr lang="es-ES" sz="3600" b="1" dirty="0"/>
              <a:t>FIGURAS CONTRACTUALES.</a:t>
            </a:r>
          </a:p>
          <a:p>
            <a:pPr rtl="0"/>
            <a:r>
              <a:rPr lang="es-ES" sz="3600" b="1" dirty="0"/>
              <a:t>PANORAMA MUNDIAL (DIRECTRICES OCDE).</a:t>
            </a:r>
            <a:endParaRPr lang="es-ES" sz="3600" dirty="0"/>
          </a:p>
        </p:txBody>
      </p:sp>
    </p:spTree>
    <p:extLst>
      <p:ext uri="{BB962C8B-B14F-4D97-AF65-F5344CB8AC3E}">
        <p14:creationId xmlns:p14="http://schemas.microsoft.com/office/powerpoint/2010/main" val="1851896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derecho laboral imagenes">
            <a:extLst>
              <a:ext uri="{FF2B5EF4-FFF2-40B4-BE49-F238E27FC236}">
                <a16:creationId xmlns:a16="http://schemas.microsoft.com/office/drawing/2014/main" id="{2F385B35-08EF-4CA9-BBEF-6892C1DB80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10" y="1556716"/>
            <a:ext cx="3710607" cy="4552535"/>
          </a:xfrm>
          <a:prstGeom prst="rect">
            <a:avLst/>
          </a:prstGeom>
          <a:noFill/>
          <a:extLst>
            <a:ext uri="{909E8E84-426E-40DD-AFC4-6F175D3DCCD1}">
              <a14:hiddenFill xmlns:a14="http://schemas.microsoft.com/office/drawing/2010/main">
                <a:solidFill>
                  <a:srgbClr val="FFFFFF"/>
                </a:solidFill>
              </a14:hiddenFill>
            </a:ext>
          </a:extLst>
        </p:spPr>
      </p:pic>
      <p:sp>
        <p:nvSpPr>
          <p:cNvPr id="2" name="Abrir llave 1">
            <a:extLst>
              <a:ext uri="{FF2B5EF4-FFF2-40B4-BE49-F238E27FC236}">
                <a16:creationId xmlns:a16="http://schemas.microsoft.com/office/drawing/2014/main" id="{D04CE3A5-2D68-4B30-92E6-568CAA086F0B}"/>
              </a:ext>
            </a:extLst>
          </p:cNvPr>
          <p:cNvSpPr/>
          <p:nvPr/>
        </p:nvSpPr>
        <p:spPr>
          <a:xfrm>
            <a:off x="4333460" y="728870"/>
            <a:ext cx="450574" cy="5950226"/>
          </a:xfrm>
          <a:prstGeom prst="leftBrace">
            <a:avLst>
              <a:gd name="adj1" fmla="val 8333"/>
              <a:gd name="adj2" fmla="val 50223"/>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3" name="CuadroTexto 2">
            <a:extLst>
              <a:ext uri="{FF2B5EF4-FFF2-40B4-BE49-F238E27FC236}">
                <a16:creationId xmlns:a16="http://schemas.microsoft.com/office/drawing/2014/main" id="{C83197AD-4CC7-434B-8822-3B5DA3993C2C}"/>
              </a:ext>
            </a:extLst>
          </p:cNvPr>
          <p:cNvSpPr txBox="1"/>
          <p:nvPr/>
        </p:nvSpPr>
        <p:spPr>
          <a:xfrm>
            <a:off x="4784034" y="1073426"/>
            <a:ext cx="7195931" cy="3539430"/>
          </a:xfrm>
          <a:prstGeom prst="rect">
            <a:avLst/>
          </a:prstGeom>
          <a:noFill/>
        </p:spPr>
        <p:txBody>
          <a:bodyPr wrap="square" rtlCol="0">
            <a:spAutoFit/>
          </a:bodyPr>
          <a:lstStyle/>
          <a:p>
            <a:r>
              <a:rPr lang="es-CO" sz="2800" b="1" dirty="0"/>
              <a:t>LA CONTRATACION Y EL DERECHO LABORAL TIENEN CIERTAS ESPECIFICACIONES QUE LAS CONFIGURAN Y EN VIRTUD DE ELLAS, EXTRAEN SUS EFECTOS DE LOS HECHOS DE LA REALIDAD.</a:t>
            </a:r>
          </a:p>
          <a:p>
            <a:endParaRPr lang="es-CO" sz="2800" b="1" dirty="0"/>
          </a:p>
          <a:p>
            <a:r>
              <a:rPr lang="es-CO" sz="2800" b="1" dirty="0"/>
              <a:t>ART. 20. CST. CONFLICTO DE LEYES. MANDATO DE APLICACIÓN PREFERENCIAL DE LAS NORMAS LABORALES.</a:t>
            </a:r>
          </a:p>
        </p:txBody>
      </p:sp>
    </p:spTree>
    <p:extLst>
      <p:ext uri="{BB962C8B-B14F-4D97-AF65-F5344CB8AC3E}">
        <p14:creationId xmlns:p14="http://schemas.microsoft.com/office/powerpoint/2010/main" val="3957957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5AE86F-5451-4402-8901-CD3ABB3DCEF7}"/>
              </a:ext>
            </a:extLst>
          </p:cNvPr>
          <p:cNvSpPr>
            <a:spLocks noGrp="1"/>
          </p:cNvSpPr>
          <p:nvPr>
            <p:ph type="title"/>
          </p:nvPr>
        </p:nvSpPr>
        <p:spPr>
          <a:xfrm>
            <a:off x="609600" y="679174"/>
            <a:ext cx="10972800" cy="1069848"/>
          </a:xfrm>
        </p:spPr>
        <p:txBody>
          <a:bodyPr/>
          <a:lstStyle/>
          <a:p>
            <a:r>
              <a:rPr lang="es-CO" b="1" dirty="0">
                <a:solidFill>
                  <a:schemeClr val="tx1"/>
                </a:solidFill>
              </a:rPr>
              <a:t>CADENA DE VALOR.</a:t>
            </a:r>
          </a:p>
        </p:txBody>
      </p:sp>
      <p:pic>
        <p:nvPicPr>
          <p:cNvPr id="3074" name="Picture 2" descr="Resultado de imagen para CADENA DE VALOR MICHAEL PORTER">
            <a:extLst>
              <a:ext uri="{FF2B5EF4-FFF2-40B4-BE49-F238E27FC236}">
                <a16:creationId xmlns:a16="http://schemas.microsoft.com/office/drawing/2014/main" id="{9E2DF436-FB32-4539-9E13-81761EA669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3735"/>
            <a:ext cx="10449339" cy="5108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5155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875798-EB27-49CC-A0B3-AB4F43EF6443}"/>
              </a:ext>
            </a:extLst>
          </p:cNvPr>
          <p:cNvSpPr>
            <a:spLocks noGrp="1"/>
          </p:cNvSpPr>
          <p:nvPr>
            <p:ph type="title"/>
          </p:nvPr>
        </p:nvSpPr>
        <p:spPr>
          <a:xfrm>
            <a:off x="742122" y="508163"/>
            <a:ext cx="10972800" cy="1069848"/>
          </a:xfrm>
        </p:spPr>
        <p:txBody>
          <a:bodyPr/>
          <a:lstStyle/>
          <a:p>
            <a:r>
              <a:rPr lang="es-CO" b="1" dirty="0">
                <a:solidFill>
                  <a:schemeClr val="tx1"/>
                </a:solidFill>
              </a:rPr>
              <a:t>B.P.O. OUTSOURCING O TERCERIZACION.</a:t>
            </a:r>
          </a:p>
        </p:txBody>
      </p:sp>
      <p:graphicFrame>
        <p:nvGraphicFramePr>
          <p:cNvPr id="3" name="Diagrama 2">
            <a:extLst>
              <a:ext uri="{FF2B5EF4-FFF2-40B4-BE49-F238E27FC236}">
                <a16:creationId xmlns:a16="http://schemas.microsoft.com/office/drawing/2014/main" id="{B9E0EA72-B06E-4879-AC46-29B0D1CCD25E}"/>
              </a:ext>
            </a:extLst>
          </p:cNvPr>
          <p:cNvGraphicFramePr/>
          <p:nvPr>
            <p:extLst>
              <p:ext uri="{D42A27DB-BD31-4B8C-83A1-F6EECF244321}">
                <p14:modId xmlns:p14="http://schemas.microsoft.com/office/powerpoint/2010/main" val="3873736318"/>
              </p:ext>
            </p:extLst>
          </p:nvPr>
        </p:nvGraphicFramePr>
        <p:xfrm>
          <a:off x="463827" y="1578011"/>
          <a:ext cx="11118574" cy="51540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9473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ED024C-5700-4C83-B643-D49A0600F363}"/>
              </a:ext>
            </a:extLst>
          </p:cNvPr>
          <p:cNvSpPr>
            <a:spLocks noGrp="1"/>
          </p:cNvSpPr>
          <p:nvPr>
            <p:ph type="title"/>
          </p:nvPr>
        </p:nvSpPr>
        <p:spPr>
          <a:xfrm>
            <a:off x="609600" y="812800"/>
            <a:ext cx="10972800" cy="1069848"/>
          </a:xfrm>
        </p:spPr>
        <p:txBody>
          <a:bodyPr>
            <a:normAutofit fontScale="90000"/>
          </a:bodyPr>
          <a:lstStyle/>
          <a:p>
            <a:r>
              <a:rPr lang="es-CO" b="1" dirty="0">
                <a:solidFill>
                  <a:schemeClr val="tx1"/>
                </a:solidFill>
              </a:rPr>
              <a:t>CONTRATO DE PRESTACION DE SERVICIOS Y EL CONTRATO DE TRABAJO.</a:t>
            </a:r>
          </a:p>
        </p:txBody>
      </p:sp>
      <p:pic>
        <p:nvPicPr>
          <p:cNvPr id="5122" name="Picture 2" descr="Resultado de imagen para CONTRATO DE PRESTACION DE SERVICIOS">
            <a:extLst>
              <a:ext uri="{FF2B5EF4-FFF2-40B4-BE49-F238E27FC236}">
                <a16:creationId xmlns:a16="http://schemas.microsoft.com/office/drawing/2014/main" id="{7A45A786-157D-4B21-9FE7-9C7C1A6B5F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62124"/>
            <a:ext cx="4894452" cy="2713229"/>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a:extLst>
              <a:ext uri="{FF2B5EF4-FFF2-40B4-BE49-F238E27FC236}">
                <a16:creationId xmlns:a16="http://schemas.microsoft.com/office/drawing/2014/main" id="{F5B1A82A-7DA4-448E-8EEB-398BE33B2643}"/>
              </a:ext>
            </a:extLst>
          </p:cNvPr>
          <p:cNvPicPr>
            <a:picLocks noChangeAspect="1"/>
          </p:cNvPicPr>
          <p:nvPr/>
        </p:nvPicPr>
        <p:blipFill>
          <a:blip r:embed="rId3"/>
          <a:stretch>
            <a:fillRect/>
          </a:stretch>
        </p:blipFill>
        <p:spPr>
          <a:xfrm>
            <a:off x="6434891" y="2458116"/>
            <a:ext cx="3513971" cy="2338388"/>
          </a:xfrm>
          <a:prstGeom prst="rect">
            <a:avLst/>
          </a:prstGeom>
        </p:spPr>
      </p:pic>
    </p:spTree>
    <p:extLst>
      <p:ext uri="{BB962C8B-B14F-4D97-AF65-F5344CB8AC3E}">
        <p14:creationId xmlns:p14="http://schemas.microsoft.com/office/powerpoint/2010/main" val="1705043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BEF86E5-0C5B-40ED-ADEB-3A9515C8135B}"/>
              </a:ext>
            </a:extLst>
          </p:cNvPr>
          <p:cNvSpPr/>
          <p:nvPr/>
        </p:nvSpPr>
        <p:spPr>
          <a:xfrm>
            <a:off x="368300" y="939800"/>
            <a:ext cx="4102100" cy="116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b="1" dirty="0">
                <a:solidFill>
                  <a:schemeClr val="tx1"/>
                </a:solidFill>
              </a:rPr>
              <a:t>CONTRATISTA</a:t>
            </a:r>
          </a:p>
        </p:txBody>
      </p:sp>
      <p:sp>
        <p:nvSpPr>
          <p:cNvPr id="4" name="Rectángulo 3">
            <a:extLst>
              <a:ext uri="{FF2B5EF4-FFF2-40B4-BE49-F238E27FC236}">
                <a16:creationId xmlns:a16="http://schemas.microsoft.com/office/drawing/2014/main" id="{9A2700AE-2EE0-403A-9515-C46B914C38CB}"/>
              </a:ext>
            </a:extLst>
          </p:cNvPr>
          <p:cNvSpPr/>
          <p:nvPr/>
        </p:nvSpPr>
        <p:spPr>
          <a:xfrm>
            <a:off x="7391400" y="939800"/>
            <a:ext cx="4102100" cy="10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b="1" dirty="0">
                <a:solidFill>
                  <a:schemeClr val="tx1"/>
                </a:solidFill>
              </a:rPr>
              <a:t>CONTRATANTE</a:t>
            </a:r>
            <a:endParaRPr lang="es-CO" sz="2400" b="1" dirty="0">
              <a:solidFill>
                <a:schemeClr val="tx1"/>
              </a:solidFill>
            </a:endParaRPr>
          </a:p>
        </p:txBody>
      </p:sp>
      <p:sp>
        <p:nvSpPr>
          <p:cNvPr id="6" name="CuadroTexto 5">
            <a:extLst>
              <a:ext uri="{FF2B5EF4-FFF2-40B4-BE49-F238E27FC236}">
                <a16:creationId xmlns:a16="http://schemas.microsoft.com/office/drawing/2014/main" id="{25D08F6D-0A47-465E-85B5-2F3701A65A88}"/>
              </a:ext>
            </a:extLst>
          </p:cNvPr>
          <p:cNvSpPr txBox="1"/>
          <p:nvPr/>
        </p:nvSpPr>
        <p:spPr>
          <a:xfrm>
            <a:off x="368300" y="2908300"/>
            <a:ext cx="5016500" cy="2677656"/>
          </a:xfrm>
          <a:prstGeom prst="rect">
            <a:avLst/>
          </a:prstGeom>
          <a:noFill/>
        </p:spPr>
        <p:txBody>
          <a:bodyPr wrap="square" rtlCol="0">
            <a:spAutoFit/>
          </a:bodyPr>
          <a:lstStyle/>
          <a:p>
            <a:r>
              <a:rPr lang="es-CO" sz="2400" b="1" dirty="0"/>
              <a:t>NO DEBE RECIBIR INSTRUCCIONES, NI MENOS AÚN ORDENES, POR CUANTO DESDE SU PACTO INICIAL, EN EL CONTRATO SE USA CONTEMPLAR TODO EL OBJETO DEL CONTRATO Y LAS OBLIGACIONES DEL CONTRATISTA, DE FORMA CONCRETA.</a:t>
            </a:r>
          </a:p>
        </p:txBody>
      </p:sp>
      <p:sp>
        <p:nvSpPr>
          <p:cNvPr id="7" name="CuadroTexto 6">
            <a:extLst>
              <a:ext uri="{FF2B5EF4-FFF2-40B4-BE49-F238E27FC236}">
                <a16:creationId xmlns:a16="http://schemas.microsoft.com/office/drawing/2014/main" id="{1BA811C5-D052-42BB-A38D-9372B94A30C6}"/>
              </a:ext>
            </a:extLst>
          </p:cNvPr>
          <p:cNvSpPr txBox="1"/>
          <p:nvPr/>
        </p:nvSpPr>
        <p:spPr>
          <a:xfrm>
            <a:off x="7391400" y="2311400"/>
            <a:ext cx="4254500" cy="4524315"/>
          </a:xfrm>
          <a:prstGeom prst="rect">
            <a:avLst/>
          </a:prstGeom>
          <a:noFill/>
        </p:spPr>
        <p:txBody>
          <a:bodyPr wrap="square" rtlCol="0">
            <a:spAutoFit/>
          </a:bodyPr>
          <a:lstStyle/>
          <a:p>
            <a:r>
              <a:rPr lang="es-CO" sz="2400" b="1" dirty="0"/>
              <a:t>DEBE EXAMINAR SI SE HA CUMPLIDO LO ACORDADO, SIN PODERSE EXTENDER  A LA PRESENCIA  DE UNA VINCULACION CONTINÚA O DIRECTA QUE MUESTRE UN COMPORTAMIENTO DEL EMPRESARIO DE FORMA QUE SE PUEDAN EFECTUAR SOLICITUDES OBLIGATORIAS O DICTAR ORDENES (RELACIONES LABORALES).</a:t>
            </a:r>
          </a:p>
        </p:txBody>
      </p:sp>
    </p:spTree>
    <p:extLst>
      <p:ext uri="{BB962C8B-B14F-4D97-AF65-F5344CB8AC3E}">
        <p14:creationId xmlns:p14="http://schemas.microsoft.com/office/powerpoint/2010/main" val="3424583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BEF86E5-0C5B-40ED-ADEB-3A9515C8135B}"/>
              </a:ext>
            </a:extLst>
          </p:cNvPr>
          <p:cNvSpPr/>
          <p:nvPr/>
        </p:nvSpPr>
        <p:spPr>
          <a:xfrm>
            <a:off x="368300" y="939800"/>
            <a:ext cx="4102100" cy="116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b="1" dirty="0">
                <a:solidFill>
                  <a:schemeClr val="tx1"/>
                </a:solidFill>
              </a:rPr>
              <a:t>CONTRATISTA</a:t>
            </a:r>
          </a:p>
        </p:txBody>
      </p:sp>
      <p:sp>
        <p:nvSpPr>
          <p:cNvPr id="6" name="CuadroTexto 5">
            <a:extLst>
              <a:ext uri="{FF2B5EF4-FFF2-40B4-BE49-F238E27FC236}">
                <a16:creationId xmlns:a16="http://schemas.microsoft.com/office/drawing/2014/main" id="{25D08F6D-0A47-465E-85B5-2F3701A65A88}"/>
              </a:ext>
            </a:extLst>
          </p:cNvPr>
          <p:cNvSpPr txBox="1"/>
          <p:nvPr/>
        </p:nvSpPr>
        <p:spPr>
          <a:xfrm>
            <a:off x="368300" y="2908300"/>
            <a:ext cx="5016500" cy="1938992"/>
          </a:xfrm>
          <a:prstGeom prst="rect">
            <a:avLst/>
          </a:prstGeom>
          <a:noFill/>
        </p:spPr>
        <p:txBody>
          <a:bodyPr wrap="square" rtlCol="0">
            <a:spAutoFit/>
          </a:bodyPr>
          <a:lstStyle/>
          <a:p>
            <a:r>
              <a:rPr lang="es-CO" sz="2400" b="1" dirty="0"/>
              <a:t>CUANDO CONCURREN UTILIZACION DE INSTALACIONES, MEDIOS, HERRAMIENTAS, MATERIALES DEL EMPRESARIO CONTRATANTE, SE ESTÁ ANTE UNA RELACION LABORAL.</a:t>
            </a:r>
          </a:p>
        </p:txBody>
      </p:sp>
      <p:sp>
        <p:nvSpPr>
          <p:cNvPr id="7" name="CuadroTexto 6">
            <a:extLst>
              <a:ext uri="{FF2B5EF4-FFF2-40B4-BE49-F238E27FC236}">
                <a16:creationId xmlns:a16="http://schemas.microsoft.com/office/drawing/2014/main" id="{1BA811C5-D052-42BB-A38D-9372B94A30C6}"/>
              </a:ext>
            </a:extLst>
          </p:cNvPr>
          <p:cNvSpPr txBox="1"/>
          <p:nvPr/>
        </p:nvSpPr>
        <p:spPr>
          <a:xfrm>
            <a:off x="7569200" y="1166842"/>
            <a:ext cx="4254500" cy="4524315"/>
          </a:xfrm>
          <a:prstGeom prst="rect">
            <a:avLst/>
          </a:prstGeom>
          <a:noFill/>
        </p:spPr>
        <p:txBody>
          <a:bodyPr wrap="square" rtlCol="0">
            <a:spAutoFit/>
          </a:bodyPr>
          <a:lstStyle/>
          <a:p>
            <a:r>
              <a:rPr lang="es-CO" sz="2400" b="1" dirty="0"/>
              <a:t>SE OLVIDA QUE EN EL CST, CUANDO SE REÚNEN SITUACIONES QUE CONFIGUREN EL CONTRATO LABORAL, ESTAS SE IMPONEN  Y DEBEN APLICARSE TODO LO DISPUESTO EN EL CITADO ESTATUTO.</a:t>
            </a:r>
          </a:p>
          <a:p>
            <a:endParaRPr lang="es-CO" sz="2400" b="1" dirty="0"/>
          </a:p>
          <a:p>
            <a:r>
              <a:rPr lang="es-CO" sz="2400" b="1" dirty="0"/>
              <a:t>NO RIGEN LAS PREVISIONES QUE LOS ACUERDOS PACTADOS HAYAN CONVENIDO.</a:t>
            </a:r>
          </a:p>
        </p:txBody>
      </p:sp>
      <p:sp>
        <p:nvSpPr>
          <p:cNvPr id="2" name="Flecha: a la derecha 1">
            <a:extLst>
              <a:ext uri="{FF2B5EF4-FFF2-40B4-BE49-F238E27FC236}">
                <a16:creationId xmlns:a16="http://schemas.microsoft.com/office/drawing/2014/main" id="{63171C2A-7A1B-4FD8-8D4A-31205654A59B}"/>
              </a:ext>
            </a:extLst>
          </p:cNvPr>
          <p:cNvSpPr/>
          <p:nvPr/>
        </p:nvSpPr>
        <p:spPr>
          <a:xfrm rot="19560850">
            <a:off x="5123510" y="3811899"/>
            <a:ext cx="2314593" cy="1637899"/>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12295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36B65CBB-89EA-45DE-86C6-0F2B0A602F59}"/>
              </a:ext>
            </a:extLst>
          </p:cNvPr>
          <p:cNvGraphicFramePr/>
          <p:nvPr>
            <p:extLst>
              <p:ext uri="{D42A27DB-BD31-4B8C-83A1-F6EECF244321}">
                <p14:modId xmlns:p14="http://schemas.microsoft.com/office/powerpoint/2010/main" val="1583829285"/>
              </p:ext>
            </p:extLst>
          </p:nvPr>
        </p:nvGraphicFramePr>
        <p:xfrm>
          <a:off x="533400" y="719666"/>
          <a:ext cx="11049000" cy="5566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3294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ENTRE OJOS">
            <a:extLst>
              <a:ext uri="{FF2B5EF4-FFF2-40B4-BE49-F238E27FC236}">
                <a16:creationId xmlns:a16="http://schemas.microsoft.com/office/drawing/2014/main" id="{F6D75766-79AF-4003-8BC7-3B19CE0264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500" y="744538"/>
            <a:ext cx="5427663" cy="214312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EF28969A-A123-4201-8CC4-17395B40EDB1}"/>
              </a:ext>
            </a:extLst>
          </p:cNvPr>
          <p:cNvSpPr txBox="1"/>
          <p:nvPr/>
        </p:nvSpPr>
        <p:spPr>
          <a:xfrm>
            <a:off x="330200" y="3124200"/>
            <a:ext cx="11455400" cy="3662541"/>
          </a:xfrm>
          <a:prstGeom prst="rect">
            <a:avLst/>
          </a:prstGeom>
          <a:noFill/>
        </p:spPr>
        <p:txBody>
          <a:bodyPr wrap="square" rtlCol="0">
            <a:spAutoFit/>
          </a:bodyPr>
          <a:lstStyle/>
          <a:p>
            <a:pPr algn="ctr"/>
            <a:r>
              <a:rPr lang="es-CO" sz="4000" b="1" dirty="0"/>
              <a:t>CORTE CONSTITUCIONAL:</a:t>
            </a:r>
          </a:p>
          <a:p>
            <a:pPr algn="ctr"/>
            <a:r>
              <a:rPr lang="es-CO" sz="3200" b="1" dirty="0"/>
              <a:t>NO SE UTILICE PARA ESCONDER LA EXISTENCIA  DE UNA VERDADERA RELACION LABORAL  PERSONAL SUBORDINADA Y DEPENDIENTE.</a:t>
            </a:r>
          </a:p>
          <a:p>
            <a:pPr algn="ctr"/>
            <a:endParaRPr lang="es-CO" sz="3200" b="1" dirty="0"/>
          </a:p>
          <a:p>
            <a:pPr algn="ctr"/>
            <a:r>
              <a:rPr lang="es-CO" sz="3200" b="1" dirty="0"/>
              <a:t>CORTE CONSTITUCIONAL</a:t>
            </a:r>
          </a:p>
          <a:p>
            <a:pPr algn="ctr"/>
            <a:r>
              <a:rPr lang="es-CO" sz="3200" b="1" dirty="0"/>
              <a:t>SENTENCIA C-154-97</a:t>
            </a:r>
          </a:p>
        </p:txBody>
      </p:sp>
    </p:spTree>
    <p:extLst>
      <p:ext uri="{BB962C8B-B14F-4D97-AF65-F5344CB8AC3E}">
        <p14:creationId xmlns:p14="http://schemas.microsoft.com/office/powerpoint/2010/main" val="1562752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65E76F-9CA4-4F06-BDE0-3726F708D5F8}"/>
              </a:ext>
            </a:extLst>
          </p:cNvPr>
          <p:cNvSpPr>
            <a:spLocks noGrp="1"/>
          </p:cNvSpPr>
          <p:nvPr>
            <p:ph type="title"/>
          </p:nvPr>
        </p:nvSpPr>
        <p:spPr/>
        <p:txBody>
          <a:bodyPr>
            <a:normAutofit fontScale="90000"/>
          </a:bodyPr>
          <a:lstStyle/>
          <a:p>
            <a:pPr algn="ctr"/>
            <a:r>
              <a:rPr lang="es-CO" sz="4400" b="1" dirty="0"/>
              <a:t>CONTRATO DE FRANQUICIA Y EL DERECHO LABORAL.</a:t>
            </a:r>
            <a:endParaRPr lang="es-CO" b="1" dirty="0"/>
          </a:p>
        </p:txBody>
      </p:sp>
      <p:pic>
        <p:nvPicPr>
          <p:cNvPr id="7170" name="Picture 2" descr="Resultado de imagen para CONTRATO DE FRANQUICIA">
            <a:extLst>
              <a:ext uri="{FF2B5EF4-FFF2-40B4-BE49-F238E27FC236}">
                <a16:creationId xmlns:a16="http://schemas.microsoft.com/office/drawing/2014/main" id="{7BFBECDF-A614-447E-A33A-3F298A31AC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043" y="2413000"/>
            <a:ext cx="11348357" cy="420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1935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a:extLst>
              <a:ext uri="{FF2B5EF4-FFF2-40B4-BE49-F238E27FC236}">
                <a16:creationId xmlns:a16="http://schemas.microsoft.com/office/drawing/2014/main" id="{F578B9CF-1CA9-4CEE-A048-53F8AF5F70BA}"/>
              </a:ext>
            </a:extLst>
          </p:cNvPr>
          <p:cNvGraphicFramePr/>
          <p:nvPr>
            <p:extLst>
              <p:ext uri="{D42A27DB-BD31-4B8C-83A1-F6EECF244321}">
                <p14:modId xmlns:p14="http://schemas.microsoft.com/office/powerpoint/2010/main" val="2283960293"/>
              </p:ext>
            </p:extLst>
          </p:nvPr>
        </p:nvGraphicFramePr>
        <p:xfrm>
          <a:off x="357809" y="719666"/>
          <a:ext cx="11529391" cy="55883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9926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1E4D1585-2114-488E-B515-FC6DCA15D245}"/>
              </a:ext>
            </a:extLst>
          </p:cNvPr>
          <p:cNvSpPr>
            <a:spLocks noGrp="1"/>
          </p:cNvSpPr>
          <p:nvPr>
            <p:ph type="title"/>
          </p:nvPr>
        </p:nvSpPr>
        <p:spPr/>
        <p:txBody>
          <a:bodyPr>
            <a:normAutofit/>
          </a:bodyPr>
          <a:lstStyle/>
          <a:p>
            <a:r>
              <a:rPr lang="es-CO" dirty="0"/>
              <a:t>NORMATIVIDAD LABORAL COLOMBIAMNA.</a:t>
            </a:r>
            <a:br>
              <a:rPr lang="es-CO" dirty="0"/>
            </a:br>
            <a:r>
              <a:rPr lang="es-CO" dirty="0"/>
              <a:t>ESPACIO NORMATIVO.</a:t>
            </a:r>
          </a:p>
        </p:txBody>
      </p:sp>
      <p:sp>
        <p:nvSpPr>
          <p:cNvPr id="10" name="Marcador de texto 9">
            <a:extLst>
              <a:ext uri="{FF2B5EF4-FFF2-40B4-BE49-F238E27FC236}">
                <a16:creationId xmlns:a16="http://schemas.microsoft.com/office/drawing/2014/main" id="{063D791E-B58C-40D5-AFD4-B13472CB2C8C}"/>
              </a:ext>
            </a:extLst>
          </p:cNvPr>
          <p:cNvSpPr>
            <a:spLocks noGrp="1"/>
          </p:cNvSpPr>
          <p:nvPr>
            <p:ph type="body" sz="half" idx="2"/>
          </p:nvPr>
        </p:nvSpPr>
        <p:spPr/>
        <p:txBody>
          <a:bodyPr>
            <a:normAutofit/>
          </a:bodyPr>
          <a:lstStyle/>
          <a:p>
            <a:r>
              <a:rPr lang="es-CO" sz="2400" b="1" dirty="0"/>
              <a:t>ESTRUCTURA LEGAL Y JERARQUIZACION DE LAS NORMAS LABORALES O DEL TRABAJO?</a:t>
            </a:r>
          </a:p>
        </p:txBody>
      </p:sp>
      <p:pic>
        <p:nvPicPr>
          <p:cNvPr id="1026" name="Picture 2" descr="Resultado de imagen para jerarquia de normas legales en colombia">
            <a:extLst>
              <a:ext uri="{FF2B5EF4-FFF2-40B4-BE49-F238E27FC236}">
                <a16:creationId xmlns:a16="http://schemas.microsoft.com/office/drawing/2014/main" id="{C894DB5D-1768-4313-9367-B9EE2F36F735}"/>
              </a:ext>
            </a:extLst>
          </p:cNvPr>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192" r="12192"/>
          <a:stretch>
            <a:fillRect/>
          </a:stretch>
        </p:blipFill>
        <p:spPr bwMode="auto">
          <a:xfrm>
            <a:off x="145774" y="1142999"/>
            <a:ext cx="6838122" cy="53638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063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FRANQUICIAS">
            <a:extLst>
              <a:ext uri="{FF2B5EF4-FFF2-40B4-BE49-F238E27FC236}">
                <a16:creationId xmlns:a16="http://schemas.microsoft.com/office/drawing/2014/main" id="{06DAB481-2036-42AB-A98A-818969185C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854" y="901148"/>
            <a:ext cx="3192946" cy="5406887"/>
          </a:xfrm>
          <a:prstGeom prst="rect">
            <a:avLst/>
          </a:prstGeom>
          <a:noFill/>
          <a:extLst>
            <a:ext uri="{909E8E84-426E-40DD-AFC4-6F175D3DCCD1}">
              <a14:hiddenFill xmlns:a14="http://schemas.microsoft.com/office/drawing/2010/main">
                <a:solidFill>
                  <a:srgbClr val="FFFFFF"/>
                </a:solidFill>
              </a14:hiddenFill>
            </a:ext>
          </a:extLst>
        </p:spPr>
      </p:pic>
      <p:sp>
        <p:nvSpPr>
          <p:cNvPr id="2" name="Abrir llave 1">
            <a:extLst>
              <a:ext uri="{FF2B5EF4-FFF2-40B4-BE49-F238E27FC236}">
                <a16:creationId xmlns:a16="http://schemas.microsoft.com/office/drawing/2014/main" id="{9B592137-1BCF-4319-A2A0-6E9A473075A4}"/>
              </a:ext>
            </a:extLst>
          </p:cNvPr>
          <p:cNvSpPr/>
          <p:nvPr/>
        </p:nvSpPr>
        <p:spPr>
          <a:xfrm>
            <a:off x="3657600" y="742122"/>
            <a:ext cx="675861" cy="5910469"/>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3" name="CuadroTexto 2">
            <a:extLst>
              <a:ext uri="{FF2B5EF4-FFF2-40B4-BE49-F238E27FC236}">
                <a16:creationId xmlns:a16="http://schemas.microsoft.com/office/drawing/2014/main" id="{E4D3B303-61E7-49EF-B1E3-6535A8058D93}"/>
              </a:ext>
            </a:extLst>
          </p:cNvPr>
          <p:cNvSpPr txBox="1"/>
          <p:nvPr/>
        </p:nvSpPr>
        <p:spPr>
          <a:xfrm>
            <a:off x="4333461" y="901148"/>
            <a:ext cx="7698685" cy="5693866"/>
          </a:xfrm>
          <a:prstGeom prst="rect">
            <a:avLst/>
          </a:prstGeom>
          <a:noFill/>
        </p:spPr>
        <p:txBody>
          <a:bodyPr wrap="square" rtlCol="0">
            <a:spAutoFit/>
          </a:bodyPr>
          <a:lstStyle/>
          <a:p>
            <a:r>
              <a:rPr lang="es-CO" sz="2800" b="1" dirty="0"/>
              <a:t>CONVENIO EN VIRTUD DEL CUAL EL TITULAR DE UNA EMPRESA QUE HA DESARROLLADO UN ESTABLECIMIENTO DE COMERCIO DOTADO DE SUFICIENTE IDENTIDAD PARA DISTINGUIRSE DE TODOS LOS DEMAS COMPETIDORES, OTORGA UNA LICENCIA, LIMITADA EN EL TIEMPO Y EL ESPACIO, PARA QUE OTRO COMERCIANTE (FRANQUICIADO) BAJO SU PROPIO RIESGO, REPLIQUE DICHO ESTABLECIMIENTO PARA EXPLOTAR EL MISMO RAMO DE NEGOCIOS DEL ESTABLECIMIENTO DEL FRANQUICIANTE, A CAMBIO DE UNA RETRIBUCION ECONÓMICA LIBREMENTE CONVENIDA POR AMBAS PARTES.</a:t>
            </a:r>
          </a:p>
        </p:txBody>
      </p:sp>
    </p:spTree>
    <p:extLst>
      <p:ext uri="{BB962C8B-B14F-4D97-AF65-F5344CB8AC3E}">
        <p14:creationId xmlns:p14="http://schemas.microsoft.com/office/powerpoint/2010/main" val="1343306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AA61D5B4-EB0E-4470-8BE8-827D4A56F259}"/>
              </a:ext>
            </a:extLst>
          </p:cNvPr>
          <p:cNvGraphicFramePr/>
          <p:nvPr>
            <p:extLst>
              <p:ext uri="{D42A27DB-BD31-4B8C-83A1-F6EECF244321}">
                <p14:modId xmlns:p14="http://schemas.microsoft.com/office/powerpoint/2010/main" val="868267697"/>
              </p:ext>
            </p:extLst>
          </p:nvPr>
        </p:nvGraphicFramePr>
        <p:xfrm>
          <a:off x="463825" y="719666"/>
          <a:ext cx="11357113" cy="57341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9228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n para CONTROL EN FRANQUICIAS">
            <a:extLst>
              <a:ext uri="{FF2B5EF4-FFF2-40B4-BE49-F238E27FC236}">
                <a16:creationId xmlns:a16="http://schemas.microsoft.com/office/drawing/2014/main" id="{C4097801-2433-4BBF-9003-90CC4D6BC8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42123"/>
            <a:ext cx="3180522" cy="5976730"/>
          </a:xfrm>
          <a:prstGeom prst="rect">
            <a:avLst/>
          </a:prstGeom>
          <a:noFill/>
          <a:extLst>
            <a:ext uri="{909E8E84-426E-40DD-AFC4-6F175D3DCCD1}">
              <a14:hiddenFill xmlns:a14="http://schemas.microsoft.com/office/drawing/2010/main">
                <a:solidFill>
                  <a:srgbClr val="FFFFFF"/>
                </a:solidFill>
              </a14:hiddenFill>
            </a:ext>
          </a:extLst>
        </p:spPr>
      </p:pic>
      <p:sp>
        <p:nvSpPr>
          <p:cNvPr id="2" name="Globo: flecha izquierda 1">
            <a:extLst>
              <a:ext uri="{FF2B5EF4-FFF2-40B4-BE49-F238E27FC236}">
                <a16:creationId xmlns:a16="http://schemas.microsoft.com/office/drawing/2014/main" id="{94E8462B-C6FE-4961-8F3E-08CC4884CBCB}"/>
              </a:ext>
            </a:extLst>
          </p:cNvPr>
          <p:cNvSpPr/>
          <p:nvPr/>
        </p:nvSpPr>
        <p:spPr>
          <a:xfrm>
            <a:off x="3180522" y="649358"/>
            <a:ext cx="8362122" cy="5976730"/>
          </a:xfrm>
          <a:prstGeom prst="leftArrowCallout">
            <a:avLst>
              <a:gd name="adj1" fmla="val 25444"/>
              <a:gd name="adj2" fmla="val 23670"/>
              <a:gd name="adj3" fmla="val 25000"/>
              <a:gd name="adj4" fmla="val 760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a:solidFill>
                  <a:schemeClr val="tx1"/>
                </a:solidFill>
              </a:rPr>
              <a:t>FRANQUICIANTES QUE MAS CUIDAN SUS MARCAS: MAS EXIGENTES Y EJERCEN DICHO CONTROL DE MANERA MAS ESTRICTA.</a:t>
            </a:r>
          </a:p>
          <a:p>
            <a:pPr algn="ctr"/>
            <a:endParaRPr lang="es-CO" sz="2400" b="1" dirty="0">
              <a:solidFill>
                <a:schemeClr val="tx1"/>
              </a:solidFill>
            </a:endParaRPr>
          </a:p>
          <a:p>
            <a:pPr algn="ctr"/>
            <a:r>
              <a:rPr lang="es-CO" sz="2400" b="1" dirty="0">
                <a:solidFill>
                  <a:schemeClr val="tx1"/>
                </a:solidFill>
              </a:rPr>
              <a:t>SU INTERVENCION  NO SOLO SE REFIERE A LAS MARCAS Y AL KNOW HOW CUYO USO HA SIDO AUTORIZADO AL FRANQUICIADOR EN EL CONTRATO, SINO A LA ADMINISTRACION DEL ESTABLECIMIENTO DE ESTE, A SU CONTROL JURIDICO Y FINANCIERO.</a:t>
            </a:r>
          </a:p>
          <a:p>
            <a:pPr algn="ctr"/>
            <a:r>
              <a:rPr lang="es-CO" sz="2400" b="1" dirty="0">
                <a:solidFill>
                  <a:schemeClr val="tx1"/>
                </a:solidFill>
              </a:rPr>
              <a:t>SE PUEDE PASAR DE LA FRANQUICIA AL CONTRATO DE SOCIEDAD.</a:t>
            </a:r>
          </a:p>
        </p:txBody>
      </p:sp>
    </p:spTree>
    <p:extLst>
      <p:ext uri="{BB962C8B-B14F-4D97-AF65-F5344CB8AC3E}">
        <p14:creationId xmlns:p14="http://schemas.microsoft.com/office/powerpoint/2010/main" val="2575573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6EE34DB8-D69D-40D2-BB51-0EAC375CAFE1}"/>
              </a:ext>
            </a:extLst>
          </p:cNvPr>
          <p:cNvGraphicFramePr/>
          <p:nvPr>
            <p:extLst>
              <p:ext uri="{D42A27DB-BD31-4B8C-83A1-F6EECF244321}">
                <p14:modId xmlns:p14="http://schemas.microsoft.com/office/powerpoint/2010/main" val="1419216552"/>
              </p:ext>
            </p:extLst>
          </p:nvPr>
        </p:nvGraphicFramePr>
        <p:xfrm>
          <a:off x="768625" y="719666"/>
          <a:ext cx="10880035" cy="5972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3890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BDC43BE4-28B0-4E2F-B391-F01F23407CA9}"/>
              </a:ext>
            </a:extLst>
          </p:cNvPr>
          <p:cNvGraphicFramePr/>
          <p:nvPr>
            <p:extLst>
              <p:ext uri="{D42A27DB-BD31-4B8C-83A1-F6EECF244321}">
                <p14:modId xmlns:p14="http://schemas.microsoft.com/office/powerpoint/2010/main" val="4137401879"/>
              </p:ext>
            </p:extLst>
          </p:nvPr>
        </p:nvGraphicFramePr>
        <p:xfrm>
          <a:off x="384313" y="719666"/>
          <a:ext cx="11357113" cy="59991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8405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para CONTROL EN FRANQUICIAS">
            <a:extLst>
              <a:ext uri="{FF2B5EF4-FFF2-40B4-BE49-F238E27FC236}">
                <a16:creationId xmlns:a16="http://schemas.microsoft.com/office/drawing/2014/main" id="{89ECE76F-BBC6-4082-A1A5-B8E20C9478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5380383" cy="2474222"/>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15AAF6D0-BBDF-4919-9791-B04ADA2ECC85}"/>
              </a:ext>
            </a:extLst>
          </p:cNvPr>
          <p:cNvSpPr txBox="1"/>
          <p:nvPr/>
        </p:nvSpPr>
        <p:spPr>
          <a:xfrm>
            <a:off x="6096000" y="1060174"/>
            <a:ext cx="5804452" cy="4154984"/>
          </a:xfrm>
          <a:prstGeom prst="rect">
            <a:avLst/>
          </a:prstGeom>
          <a:noFill/>
        </p:spPr>
        <p:txBody>
          <a:bodyPr wrap="square" rtlCol="0">
            <a:spAutoFit/>
          </a:bodyPr>
          <a:lstStyle/>
          <a:p>
            <a:r>
              <a:rPr lang="es-CO" sz="2400" b="1" dirty="0"/>
              <a:t>SE SUSTENTA EN HACER REALIDAD EL PRINCIPIO DE LA IGUALDAD DE TODOS LOS TRABAJADORES QUE LABORAN PARA UN MISMO EMPLEADOR  Y SE LE DA PREVALENCIA A LA REALIDAD ECONÓMICA SOBRE LA JURÍDICA, PUES ESTÁ ÚLTIMA MOSTRARIA EN PRINCIPIO UNA ORGANIZACIÓN ECONOMICA JURIDICAMENTE SEPARADA Y DIFERENTE QUE CUMPLE SUS FUNCIONES COMO FRANQUICIADO.</a:t>
            </a:r>
          </a:p>
        </p:txBody>
      </p:sp>
      <p:sp>
        <p:nvSpPr>
          <p:cNvPr id="3" name="CuadroTexto 2">
            <a:extLst>
              <a:ext uri="{FF2B5EF4-FFF2-40B4-BE49-F238E27FC236}">
                <a16:creationId xmlns:a16="http://schemas.microsoft.com/office/drawing/2014/main" id="{810B5ED2-E283-455B-A287-892F40CDA090}"/>
              </a:ext>
            </a:extLst>
          </p:cNvPr>
          <p:cNvSpPr txBox="1"/>
          <p:nvPr/>
        </p:nvSpPr>
        <p:spPr>
          <a:xfrm>
            <a:off x="291548" y="3750365"/>
            <a:ext cx="4572000" cy="3046988"/>
          </a:xfrm>
          <a:prstGeom prst="rect">
            <a:avLst/>
          </a:prstGeom>
          <a:noFill/>
        </p:spPr>
        <p:txBody>
          <a:bodyPr wrap="square" rtlCol="0">
            <a:spAutoFit/>
          </a:bodyPr>
          <a:lstStyle/>
          <a:p>
            <a:r>
              <a:rPr lang="es-CO" sz="2400" b="1" dirty="0">
                <a:solidFill>
                  <a:srgbClr val="C00000"/>
                </a:solidFill>
              </a:rPr>
              <a:t>PARA MANTENER LA DIFERENCIA ENTRE EL CONTRATO DE FRANQUICIA Y EL CONTRATO DE TRABAJO, QUE LA ACTIVIDAD DEL FRANQUICIADO SE PRESTE EN LA REALIDAD DE MANERA AUTONOMA CON ESTRUCTURA EMPRESARIAL INDEPENDIENTE.</a:t>
            </a:r>
          </a:p>
        </p:txBody>
      </p:sp>
    </p:spTree>
    <p:extLst>
      <p:ext uri="{BB962C8B-B14F-4D97-AF65-F5344CB8AC3E}">
        <p14:creationId xmlns:p14="http://schemas.microsoft.com/office/powerpoint/2010/main" val="4071979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71DCBEE8-7FC4-4871-9C9F-D4F9A7F3052E}"/>
              </a:ext>
            </a:extLst>
          </p:cNvPr>
          <p:cNvGraphicFramePr/>
          <p:nvPr>
            <p:extLst>
              <p:ext uri="{D42A27DB-BD31-4B8C-83A1-F6EECF244321}">
                <p14:modId xmlns:p14="http://schemas.microsoft.com/office/powerpoint/2010/main" val="673545864"/>
              </p:ext>
            </p:extLst>
          </p:nvPr>
        </p:nvGraphicFramePr>
        <p:xfrm>
          <a:off x="424069" y="719665"/>
          <a:ext cx="11410121" cy="5932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8437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E16FC9AA-1D36-4125-87A8-6AFBA02418A1}"/>
              </a:ext>
            </a:extLst>
          </p:cNvPr>
          <p:cNvGraphicFramePr/>
          <p:nvPr>
            <p:extLst>
              <p:ext uri="{D42A27DB-BD31-4B8C-83A1-F6EECF244321}">
                <p14:modId xmlns:p14="http://schemas.microsoft.com/office/powerpoint/2010/main" val="3259651629"/>
              </p:ext>
            </p:extLst>
          </p:nvPr>
        </p:nvGraphicFramePr>
        <p:xfrm>
          <a:off x="265043" y="719666"/>
          <a:ext cx="11449879" cy="58931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a:extLst>
              <a:ext uri="{FF2B5EF4-FFF2-40B4-BE49-F238E27FC236}">
                <a16:creationId xmlns:a16="http://schemas.microsoft.com/office/drawing/2014/main" id="{A6E6549B-7B3B-4131-9349-F0C9FDFCCA60}"/>
              </a:ext>
            </a:extLst>
          </p:cNvPr>
          <p:cNvSpPr txBox="1"/>
          <p:nvPr/>
        </p:nvSpPr>
        <p:spPr>
          <a:xfrm>
            <a:off x="556591" y="5764696"/>
            <a:ext cx="6983896" cy="1200329"/>
          </a:xfrm>
          <a:prstGeom prst="rect">
            <a:avLst/>
          </a:prstGeom>
          <a:noFill/>
        </p:spPr>
        <p:txBody>
          <a:bodyPr wrap="square" rtlCol="0">
            <a:spAutoFit/>
          </a:bodyPr>
          <a:lstStyle/>
          <a:p>
            <a:r>
              <a:rPr lang="es-CO" sz="2400" b="1" dirty="0">
                <a:solidFill>
                  <a:srgbClr val="003399"/>
                </a:solidFill>
              </a:rPr>
              <a:t>NECESITA SUMAR ANTIGUEDADES, NIVELAR SALARIOS CON LOS OTROS TRABAJADORES IGUALES DEL CARGO AL QUE FUE TRASLADADO.</a:t>
            </a:r>
          </a:p>
        </p:txBody>
      </p:sp>
    </p:spTree>
    <p:extLst>
      <p:ext uri="{BB962C8B-B14F-4D97-AF65-F5344CB8AC3E}">
        <p14:creationId xmlns:p14="http://schemas.microsoft.com/office/powerpoint/2010/main" val="3663478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C506B2A4-122E-48EF-86B1-A43D690AD5B9}"/>
              </a:ext>
            </a:extLst>
          </p:cNvPr>
          <p:cNvGraphicFramePr/>
          <p:nvPr>
            <p:extLst>
              <p:ext uri="{D42A27DB-BD31-4B8C-83A1-F6EECF244321}">
                <p14:modId xmlns:p14="http://schemas.microsoft.com/office/powerpoint/2010/main" val="804175834"/>
              </p:ext>
            </p:extLst>
          </p:nvPr>
        </p:nvGraphicFramePr>
        <p:xfrm>
          <a:off x="2031999" y="1258957"/>
          <a:ext cx="9947965" cy="5499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a:extLst>
              <a:ext uri="{FF2B5EF4-FFF2-40B4-BE49-F238E27FC236}">
                <a16:creationId xmlns:a16="http://schemas.microsoft.com/office/drawing/2014/main" id="{BC956B47-819A-4C34-BCC0-A199E5651672}"/>
              </a:ext>
            </a:extLst>
          </p:cNvPr>
          <p:cNvSpPr txBox="1"/>
          <p:nvPr/>
        </p:nvSpPr>
        <p:spPr>
          <a:xfrm>
            <a:off x="424070" y="702365"/>
            <a:ext cx="4585252" cy="1815882"/>
          </a:xfrm>
          <a:prstGeom prst="rect">
            <a:avLst/>
          </a:prstGeom>
          <a:noFill/>
        </p:spPr>
        <p:txBody>
          <a:bodyPr wrap="square" rtlCol="0">
            <a:spAutoFit/>
          </a:bodyPr>
          <a:lstStyle/>
          <a:p>
            <a:r>
              <a:rPr lang="es-CO" sz="2800" b="1" dirty="0"/>
              <a:t>FUENTES DE RESPONSABILIDAD LABORAL RELACIONADAS CON EL CONTRATO DE FRANQUICIA.</a:t>
            </a:r>
          </a:p>
        </p:txBody>
      </p:sp>
      <p:sp>
        <p:nvSpPr>
          <p:cNvPr id="4" name="Flecha: hacia arriba 3">
            <a:extLst>
              <a:ext uri="{FF2B5EF4-FFF2-40B4-BE49-F238E27FC236}">
                <a16:creationId xmlns:a16="http://schemas.microsoft.com/office/drawing/2014/main" id="{C304B8B4-8443-4FD0-8A05-19B6460CD229}"/>
              </a:ext>
            </a:extLst>
          </p:cNvPr>
          <p:cNvSpPr/>
          <p:nvPr/>
        </p:nvSpPr>
        <p:spPr>
          <a:xfrm>
            <a:off x="9780104" y="4346714"/>
            <a:ext cx="914400" cy="728870"/>
          </a:xfrm>
          <a:prstGeom prst="up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Rectángulo 5">
            <a:extLst>
              <a:ext uri="{FF2B5EF4-FFF2-40B4-BE49-F238E27FC236}">
                <a16:creationId xmlns:a16="http://schemas.microsoft.com/office/drawing/2014/main" id="{4F90DF60-1289-441A-B0F7-BDA46BE2B31E}"/>
              </a:ext>
            </a:extLst>
          </p:cNvPr>
          <p:cNvSpPr/>
          <p:nvPr/>
        </p:nvSpPr>
        <p:spPr>
          <a:xfrm>
            <a:off x="9090991" y="3429000"/>
            <a:ext cx="1603513" cy="55190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a:extLst>
              <a:ext uri="{FF2B5EF4-FFF2-40B4-BE49-F238E27FC236}">
                <a16:creationId xmlns:a16="http://schemas.microsoft.com/office/drawing/2014/main" id="{4CDAFCEF-8737-404D-AA80-2125DCD4C6C8}"/>
              </a:ext>
            </a:extLst>
          </p:cNvPr>
          <p:cNvSpPr txBox="1"/>
          <p:nvPr/>
        </p:nvSpPr>
        <p:spPr>
          <a:xfrm>
            <a:off x="9090991" y="3334578"/>
            <a:ext cx="2385392" cy="646331"/>
          </a:xfrm>
          <a:prstGeom prst="rect">
            <a:avLst/>
          </a:prstGeom>
          <a:noFill/>
        </p:spPr>
        <p:txBody>
          <a:bodyPr wrap="square" rtlCol="0">
            <a:spAutoFit/>
          </a:bodyPr>
          <a:lstStyle/>
          <a:p>
            <a:r>
              <a:rPr lang="es-CO" sz="3600" b="1" dirty="0"/>
              <a:t>S.A.S.</a:t>
            </a:r>
          </a:p>
        </p:txBody>
      </p:sp>
    </p:spTree>
    <p:extLst>
      <p:ext uri="{BB962C8B-B14F-4D97-AF65-F5344CB8AC3E}">
        <p14:creationId xmlns:p14="http://schemas.microsoft.com/office/powerpoint/2010/main" val="355642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445765-BCD5-415E-93B9-FDC5B8557E3D}"/>
              </a:ext>
            </a:extLst>
          </p:cNvPr>
          <p:cNvSpPr>
            <a:spLocks noGrp="1"/>
          </p:cNvSpPr>
          <p:nvPr>
            <p:ph type="title"/>
          </p:nvPr>
        </p:nvSpPr>
        <p:spPr>
          <a:xfrm>
            <a:off x="609600" y="440634"/>
            <a:ext cx="10972800" cy="1069848"/>
          </a:xfrm>
        </p:spPr>
        <p:txBody>
          <a:bodyPr/>
          <a:lstStyle/>
          <a:p>
            <a:r>
              <a:rPr lang="es-CO" b="1" dirty="0">
                <a:solidFill>
                  <a:schemeClr val="tx1"/>
                </a:solidFill>
              </a:rPr>
              <a:t>CONTRATO DE LOGISTICA.</a:t>
            </a:r>
          </a:p>
        </p:txBody>
      </p:sp>
      <p:graphicFrame>
        <p:nvGraphicFramePr>
          <p:cNvPr id="3" name="Diagrama 2">
            <a:extLst>
              <a:ext uri="{FF2B5EF4-FFF2-40B4-BE49-F238E27FC236}">
                <a16:creationId xmlns:a16="http://schemas.microsoft.com/office/drawing/2014/main" id="{3BA47016-501A-4CBD-AC6D-1F9701E85B65}"/>
              </a:ext>
            </a:extLst>
          </p:cNvPr>
          <p:cNvGraphicFramePr/>
          <p:nvPr>
            <p:extLst>
              <p:ext uri="{D42A27DB-BD31-4B8C-83A1-F6EECF244321}">
                <p14:modId xmlns:p14="http://schemas.microsoft.com/office/powerpoint/2010/main" val="2710076277"/>
              </p:ext>
            </p:extLst>
          </p:nvPr>
        </p:nvGraphicFramePr>
        <p:xfrm>
          <a:off x="609600" y="1298714"/>
          <a:ext cx="11277600" cy="5767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7793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3F51E5-6A41-4E69-AE5F-2F2E887C971B}"/>
              </a:ext>
            </a:extLst>
          </p:cNvPr>
          <p:cNvSpPr>
            <a:spLocks noGrp="1"/>
          </p:cNvSpPr>
          <p:nvPr>
            <p:ph type="title"/>
          </p:nvPr>
        </p:nvSpPr>
        <p:spPr>
          <a:xfrm>
            <a:off x="609599" y="586408"/>
            <a:ext cx="10972800" cy="1069848"/>
          </a:xfrm>
        </p:spPr>
        <p:txBody>
          <a:bodyPr/>
          <a:lstStyle/>
          <a:p>
            <a:r>
              <a:rPr lang="es-CO" b="1" dirty="0"/>
              <a:t>NORMAS CONSTITUCIONALES.</a:t>
            </a:r>
          </a:p>
        </p:txBody>
      </p:sp>
      <p:graphicFrame>
        <p:nvGraphicFramePr>
          <p:cNvPr id="3" name="Diagrama 2">
            <a:extLst>
              <a:ext uri="{FF2B5EF4-FFF2-40B4-BE49-F238E27FC236}">
                <a16:creationId xmlns:a16="http://schemas.microsoft.com/office/drawing/2014/main" id="{73A9F423-2531-4AFF-BE26-9B4117323A94}"/>
              </a:ext>
            </a:extLst>
          </p:cNvPr>
          <p:cNvGraphicFramePr/>
          <p:nvPr>
            <p:extLst>
              <p:ext uri="{D42A27DB-BD31-4B8C-83A1-F6EECF244321}">
                <p14:modId xmlns:p14="http://schemas.microsoft.com/office/powerpoint/2010/main" val="2659196827"/>
              </p:ext>
            </p:extLst>
          </p:nvPr>
        </p:nvGraphicFramePr>
        <p:xfrm>
          <a:off x="868016" y="1439333"/>
          <a:ext cx="109728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6304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sultado de imagen para OPERACIONES DE LOGISTICA">
            <a:extLst>
              <a:ext uri="{FF2B5EF4-FFF2-40B4-BE49-F238E27FC236}">
                <a16:creationId xmlns:a16="http://schemas.microsoft.com/office/drawing/2014/main" id="{EDCDDB32-03B8-4E11-AF00-ECE21197FA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898" y="1033670"/>
            <a:ext cx="3124406" cy="5473147"/>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2DC1ACB2-80FA-4437-816E-5BD23D0EAF11}"/>
              </a:ext>
            </a:extLst>
          </p:cNvPr>
          <p:cNvSpPr txBox="1"/>
          <p:nvPr/>
        </p:nvSpPr>
        <p:spPr>
          <a:xfrm>
            <a:off x="3962400" y="848139"/>
            <a:ext cx="7765774" cy="1569660"/>
          </a:xfrm>
          <a:prstGeom prst="rect">
            <a:avLst/>
          </a:prstGeom>
          <a:noFill/>
        </p:spPr>
        <p:txBody>
          <a:bodyPr wrap="square" rtlCol="0">
            <a:spAutoFit/>
          </a:bodyPr>
          <a:lstStyle/>
          <a:p>
            <a:r>
              <a:rPr lang="es-CO" sz="2400" b="1" dirty="0"/>
              <a:t>MULTIPLES OPERACIONES QUE LOS EMPRESARIOS EJECUTABAN DIRECTAMENTE, COMO PARTE DE SU EMPRESA, DENTRO DE SU PROCESO DE PRODUCCION O COMERCIALIZACION DE PRODUCTOS Y SERVICIOS.</a:t>
            </a:r>
          </a:p>
        </p:txBody>
      </p:sp>
      <p:sp>
        <p:nvSpPr>
          <p:cNvPr id="4" name="Flecha: hacia abajo 3">
            <a:extLst>
              <a:ext uri="{FF2B5EF4-FFF2-40B4-BE49-F238E27FC236}">
                <a16:creationId xmlns:a16="http://schemas.microsoft.com/office/drawing/2014/main" id="{F147F70F-0F20-4F0A-935E-8027611D4D2E}"/>
              </a:ext>
            </a:extLst>
          </p:cNvPr>
          <p:cNvSpPr/>
          <p:nvPr/>
        </p:nvSpPr>
        <p:spPr>
          <a:xfrm>
            <a:off x="6467061" y="2584174"/>
            <a:ext cx="1669774" cy="84482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CuadroTexto 4">
            <a:extLst>
              <a:ext uri="{FF2B5EF4-FFF2-40B4-BE49-F238E27FC236}">
                <a16:creationId xmlns:a16="http://schemas.microsoft.com/office/drawing/2014/main" id="{85922079-C1E7-4456-AD07-552907E0554D}"/>
              </a:ext>
            </a:extLst>
          </p:cNvPr>
          <p:cNvSpPr txBox="1"/>
          <p:nvPr/>
        </p:nvSpPr>
        <p:spPr>
          <a:xfrm>
            <a:off x="4094922" y="3763617"/>
            <a:ext cx="7842180" cy="1938992"/>
          </a:xfrm>
          <a:prstGeom prst="rect">
            <a:avLst/>
          </a:prstGeom>
          <a:noFill/>
        </p:spPr>
        <p:txBody>
          <a:bodyPr wrap="square" rtlCol="0">
            <a:spAutoFit/>
          </a:bodyPr>
          <a:lstStyle/>
          <a:p>
            <a:r>
              <a:rPr lang="es-CO" sz="2400" b="1" dirty="0"/>
              <a:t>PARA ESAS OPERACIONES SE CONSIGUEN EMPRESAS CONFORMADAS POR TERCEROS PROFESIONALES ESPECIALIZADOS QUE ASUMEN TALES ACTIVIDADES, LAS CUALES INCLUYEN MUCHOS SERVICIOS (NO SOLO EL TRANSPORTE).</a:t>
            </a:r>
          </a:p>
        </p:txBody>
      </p:sp>
    </p:spTree>
    <p:extLst>
      <p:ext uri="{BB962C8B-B14F-4D97-AF65-F5344CB8AC3E}">
        <p14:creationId xmlns:p14="http://schemas.microsoft.com/office/powerpoint/2010/main" val="2015865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CF56C509-A451-4FA6-A234-7D3F570009BC}"/>
              </a:ext>
            </a:extLst>
          </p:cNvPr>
          <p:cNvGraphicFramePr/>
          <p:nvPr>
            <p:extLst>
              <p:ext uri="{D42A27DB-BD31-4B8C-83A1-F6EECF244321}">
                <p14:modId xmlns:p14="http://schemas.microsoft.com/office/powerpoint/2010/main" val="3526338466"/>
              </p:ext>
            </p:extLst>
          </p:nvPr>
        </p:nvGraphicFramePr>
        <p:xfrm>
          <a:off x="583096" y="719666"/>
          <a:ext cx="11290852" cy="5813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2505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sultado de imagen para OPERACIONES DE LOGISTICA">
            <a:extLst>
              <a:ext uri="{FF2B5EF4-FFF2-40B4-BE49-F238E27FC236}">
                <a16:creationId xmlns:a16="http://schemas.microsoft.com/office/drawing/2014/main" id="{1F0B38F9-896E-41DF-9D04-65C318A2C7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033671"/>
            <a:ext cx="3246783" cy="5605668"/>
          </a:xfrm>
          <a:prstGeom prst="rect">
            <a:avLst/>
          </a:prstGeom>
          <a:noFill/>
          <a:extLst>
            <a:ext uri="{909E8E84-426E-40DD-AFC4-6F175D3DCCD1}">
              <a14:hiddenFill xmlns:a14="http://schemas.microsoft.com/office/drawing/2010/main">
                <a:solidFill>
                  <a:srgbClr val="FFFFFF"/>
                </a:solidFill>
              </a14:hiddenFill>
            </a:ext>
          </a:extLst>
        </p:spPr>
      </p:pic>
      <p:sp>
        <p:nvSpPr>
          <p:cNvPr id="2" name="Abrir llave 1">
            <a:extLst>
              <a:ext uri="{FF2B5EF4-FFF2-40B4-BE49-F238E27FC236}">
                <a16:creationId xmlns:a16="http://schemas.microsoft.com/office/drawing/2014/main" id="{FFA5C940-3401-4E64-8AAD-0D2D951A2060}"/>
              </a:ext>
            </a:extLst>
          </p:cNvPr>
          <p:cNvSpPr/>
          <p:nvPr/>
        </p:nvSpPr>
        <p:spPr>
          <a:xfrm>
            <a:off x="3458818" y="689113"/>
            <a:ext cx="410818" cy="5950226"/>
          </a:xfrm>
          <a:prstGeom prst="leftBrace">
            <a:avLst/>
          </a:prstGeom>
          <a:solidFill>
            <a:schemeClr val="tx1"/>
          </a:solidFill>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3" name="CuadroTexto 2">
            <a:extLst>
              <a:ext uri="{FF2B5EF4-FFF2-40B4-BE49-F238E27FC236}">
                <a16:creationId xmlns:a16="http://schemas.microsoft.com/office/drawing/2014/main" id="{0B63C874-F30F-476D-AC0D-FB7DF1903E79}"/>
              </a:ext>
            </a:extLst>
          </p:cNvPr>
          <p:cNvSpPr txBox="1"/>
          <p:nvPr/>
        </p:nvSpPr>
        <p:spPr>
          <a:xfrm>
            <a:off x="4161183" y="1033671"/>
            <a:ext cx="7699513" cy="5632311"/>
          </a:xfrm>
          <a:prstGeom prst="rect">
            <a:avLst/>
          </a:prstGeom>
          <a:noFill/>
        </p:spPr>
        <p:txBody>
          <a:bodyPr wrap="square" rtlCol="0">
            <a:spAutoFit/>
          </a:bodyPr>
          <a:lstStyle/>
          <a:p>
            <a:r>
              <a:rPr lang="es-CO" sz="2400" b="1" dirty="0"/>
              <a:t>CONTRATO DE COLABORACION EMPRESARIAL.</a:t>
            </a:r>
          </a:p>
          <a:p>
            <a:endParaRPr lang="es-CO" sz="2400" b="1" dirty="0"/>
          </a:p>
          <a:p>
            <a:r>
              <a:rPr lang="es-CO" sz="2400" b="1" dirty="0"/>
              <a:t>SI SE EJECUTARAN ESTOS CONTRATOS ENTRE EMPRESAS, COMO REALES ORGANIZACIONES ECONOMICAS NO SURGIRIA DE ENTRADA EL CONCEPTO DE PRESTACION PERSONAL DEL SERVICIO QUE ES RECTOR EN EL DERECHO LABORAL.</a:t>
            </a:r>
          </a:p>
          <a:p>
            <a:endParaRPr lang="es-CO" sz="2400" b="1" dirty="0"/>
          </a:p>
          <a:p>
            <a:r>
              <a:rPr lang="es-CO" sz="2400" b="1" dirty="0"/>
              <a:t>PERO COMO LOS RECURSOS HUMANOS CONSTITUYEN UN ESENCIAL ELEMENTO DE TODA OPERACIÓN LOGISTICA Y, POR OTRO LADO, DADO EL CARÁCTER DE IMPERATIVO Y DE ORDEN PUBLICO QUE CARACTERIZA A LAS NORMAS LABORALES, NO ES POSIBLE AL OPERADOR LOGISTICO Y AL EMPRESARIO USUARIO EXCLUIRSE DE LA VIGENCIA DE LAS NORMAS LABORALES, ASI SEA SU RELACION COMERCIAL.</a:t>
            </a:r>
          </a:p>
        </p:txBody>
      </p:sp>
    </p:spTree>
    <p:extLst>
      <p:ext uri="{BB962C8B-B14F-4D97-AF65-F5344CB8AC3E}">
        <p14:creationId xmlns:p14="http://schemas.microsoft.com/office/powerpoint/2010/main" val="291076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OPERACIONES DE LOGISTICA">
            <a:extLst>
              <a:ext uri="{FF2B5EF4-FFF2-40B4-BE49-F238E27FC236}">
                <a16:creationId xmlns:a16="http://schemas.microsoft.com/office/drawing/2014/main" id="{C425CBCD-3149-49A1-A3FE-707699BB75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6900" y="795130"/>
            <a:ext cx="2705100" cy="5936974"/>
          </a:xfrm>
          <a:prstGeom prst="rect">
            <a:avLst/>
          </a:prstGeom>
          <a:noFill/>
          <a:extLst>
            <a:ext uri="{909E8E84-426E-40DD-AFC4-6F175D3DCCD1}">
              <a14:hiddenFill xmlns:a14="http://schemas.microsoft.com/office/drawing/2010/main">
                <a:solidFill>
                  <a:srgbClr val="FFFFFF"/>
                </a:solidFill>
              </a14:hiddenFill>
            </a:ext>
          </a:extLst>
        </p:spPr>
      </p:pic>
      <p:sp>
        <p:nvSpPr>
          <p:cNvPr id="2" name="Cerrar llave 1">
            <a:extLst>
              <a:ext uri="{FF2B5EF4-FFF2-40B4-BE49-F238E27FC236}">
                <a16:creationId xmlns:a16="http://schemas.microsoft.com/office/drawing/2014/main" id="{2A9C03A6-F52D-4676-8A08-B93483AEE54D}"/>
              </a:ext>
            </a:extLst>
          </p:cNvPr>
          <p:cNvSpPr/>
          <p:nvPr/>
        </p:nvSpPr>
        <p:spPr>
          <a:xfrm>
            <a:off x="8242852" y="795130"/>
            <a:ext cx="848139" cy="5817705"/>
          </a:xfrm>
          <a:prstGeom prst="rightBrace">
            <a:avLst>
              <a:gd name="adj1" fmla="val 0"/>
              <a:gd name="adj2" fmla="val 49772"/>
            </a:avLst>
          </a:prstGeom>
          <a:solidFill>
            <a:schemeClr val="tx1"/>
          </a:solidFill>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3" name="CuadroTexto 2">
            <a:extLst>
              <a:ext uri="{FF2B5EF4-FFF2-40B4-BE49-F238E27FC236}">
                <a16:creationId xmlns:a16="http://schemas.microsoft.com/office/drawing/2014/main" id="{A42CC2AD-3D63-43DE-948B-027EE8F59D0B}"/>
              </a:ext>
            </a:extLst>
          </p:cNvPr>
          <p:cNvSpPr txBox="1"/>
          <p:nvPr/>
        </p:nvSpPr>
        <p:spPr>
          <a:xfrm>
            <a:off x="251791" y="795130"/>
            <a:ext cx="7765774" cy="5693866"/>
          </a:xfrm>
          <a:prstGeom prst="rect">
            <a:avLst/>
          </a:prstGeom>
          <a:noFill/>
        </p:spPr>
        <p:txBody>
          <a:bodyPr wrap="square" rtlCol="0">
            <a:spAutoFit/>
          </a:bodyPr>
          <a:lstStyle/>
          <a:p>
            <a:r>
              <a:rPr lang="es-CO" sz="2800" b="1" dirty="0"/>
              <a:t>DONDE EXISTAN PERSONAS COLABORADORAS, SURGE LA PROTECCION LABORAL PARA LAS MISMAS.</a:t>
            </a:r>
          </a:p>
          <a:p>
            <a:endParaRPr lang="es-CO" sz="2800" b="1" dirty="0"/>
          </a:p>
          <a:p>
            <a:r>
              <a:rPr lang="es-CO" sz="2800" b="1" dirty="0"/>
              <a:t>DERECHO LABORAL: SON LOS SERVICIOS QUE PRESTAN LOS TRABAJADORES EN EL DESENVOLVIMIENTO DE LOS CONTRATOS DE LOGISTICA.</a:t>
            </a:r>
          </a:p>
          <a:p>
            <a:endParaRPr lang="es-CO" sz="2800" b="1" dirty="0"/>
          </a:p>
          <a:p>
            <a:r>
              <a:rPr lang="es-CO" sz="2800" b="1" dirty="0"/>
              <a:t>MAS REGULADOS: LOS CONTRATISTAS INDEPENDIENTES QUE A SU VEZ UTILIZAN TRABAJADORES PARA CUMPLIR SUS ACUERDOS DE SERVICIOS DE LOGISTICA CON EL EMPRESARIO.</a:t>
            </a:r>
          </a:p>
        </p:txBody>
      </p:sp>
    </p:spTree>
    <p:extLst>
      <p:ext uri="{BB962C8B-B14F-4D97-AF65-F5344CB8AC3E}">
        <p14:creationId xmlns:p14="http://schemas.microsoft.com/office/powerpoint/2010/main" val="2571000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a 1">
            <a:extLst>
              <a:ext uri="{FF2B5EF4-FFF2-40B4-BE49-F238E27FC236}">
                <a16:creationId xmlns:a16="http://schemas.microsoft.com/office/drawing/2014/main" id="{12D8B9EF-8C7B-45B1-8FAF-2C17EB922E8F}"/>
              </a:ext>
            </a:extLst>
          </p:cNvPr>
          <p:cNvGraphicFramePr/>
          <p:nvPr>
            <p:extLst>
              <p:ext uri="{D42A27DB-BD31-4B8C-83A1-F6EECF244321}">
                <p14:modId xmlns:p14="http://schemas.microsoft.com/office/powerpoint/2010/main" val="2872298843"/>
              </p:ext>
            </p:extLst>
          </p:nvPr>
        </p:nvGraphicFramePr>
        <p:xfrm>
          <a:off x="490331" y="755374"/>
          <a:ext cx="11211338" cy="68248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032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esquinas redondeadas 4">
            <a:extLst>
              <a:ext uri="{FF2B5EF4-FFF2-40B4-BE49-F238E27FC236}">
                <a16:creationId xmlns:a16="http://schemas.microsoft.com/office/drawing/2014/main" id="{15750621-6E2D-4DA3-8D62-9A57A7B99208}"/>
              </a:ext>
            </a:extLst>
          </p:cNvPr>
          <p:cNvSpPr/>
          <p:nvPr/>
        </p:nvSpPr>
        <p:spPr>
          <a:xfrm>
            <a:off x="4757530" y="914400"/>
            <a:ext cx="7129670" cy="58793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3">
            <a:extLst>
              <a:ext uri="{FF2B5EF4-FFF2-40B4-BE49-F238E27FC236}">
                <a16:creationId xmlns:a16="http://schemas.microsoft.com/office/drawing/2014/main" id="{63927880-2C10-494E-9B0A-A67880980853}"/>
              </a:ext>
            </a:extLst>
          </p:cNvPr>
          <p:cNvSpPr/>
          <p:nvPr/>
        </p:nvSpPr>
        <p:spPr>
          <a:xfrm>
            <a:off x="265043" y="2994991"/>
            <a:ext cx="2690192" cy="11926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a:extLst>
              <a:ext uri="{FF2B5EF4-FFF2-40B4-BE49-F238E27FC236}">
                <a16:creationId xmlns:a16="http://schemas.microsoft.com/office/drawing/2014/main" id="{757CA680-B1BE-4ECA-A5AF-0C0850E4CDF5}"/>
              </a:ext>
            </a:extLst>
          </p:cNvPr>
          <p:cNvSpPr txBox="1"/>
          <p:nvPr/>
        </p:nvSpPr>
        <p:spPr>
          <a:xfrm>
            <a:off x="265043" y="3193774"/>
            <a:ext cx="2902227" cy="646331"/>
          </a:xfrm>
          <a:prstGeom prst="rect">
            <a:avLst/>
          </a:prstGeom>
          <a:noFill/>
        </p:spPr>
        <p:txBody>
          <a:bodyPr wrap="square" rtlCol="0">
            <a:spAutoFit/>
          </a:bodyPr>
          <a:lstStyle/>
          <a:p>
            <a:r>
              <a:rPr lang="es-CO" sz="3600" b="1" dirty="0"/>
              <a:t>ART.34 C.S.T.</a:t>
            </a:r>
          </a:p>
        </p:txBody>
      </p:sp>
      <p:sp>
        <p:nvSpPr>
          <p:cNvPr id="3" name="CuadroTexto 2">
            <a:extLst>
              <a:ext uri="{FF2B5EF4-FFF2-40B4-BE49-F238E27FC236}">
                <a16:creationId xmlns:a16="http://schemas.microsoft.com/office/drawing/2014/main" id="{33ED2E29-90B6-4F7D-97D4-137E217450F7}"/>
              </a:ext>
            </a:extLst>
          </p:cNvPr>
          <p:cNvSpPr txBox="1"/>
          <p:nvPr/>
        </p:nvSpPr>
        <p:spPr>
          <a:xfrm>
            <a:off x="4890052" y="1099930"/>
            <a:ext cx="6997148" cy="5693866"/>
          </a:xfrm>
          <a:prstGeom prst="rect">
            <a:avLst/>
          </a:prstGeom>
          <a:noFill/>
        </p:spPr>
        <p:txBody>
          <a:bodyPr wrap="square" rtlCol="0">
            <a:spAutoFit/>
          </a:bodyPr>
          <a:lstStyle/>
          <a:p>
            <a:r>
              <a:rPr lang="es-CO" sz="2800" b="1" dirty="0"/>
              <a:t>LA FINALIDAD DE IMPONER DICHA SOLIDARIDAD ES LA , QUE MEDIANTE CONVENIOS CON UN CONTRATISTA INDEPENDIENTE PARA QUE REALICE UNA OBRA O PRESTE SERVICIOS, NO SE CONVIERTA ELLO EN UN MECANISMO UTILIZADO POR LAS EMPRESAS EMPLEADORAS PARA QUE EN LUGAR DE CONTRATAR TRABAJADORES EN FORMA DIRECTA, LO HICIERAN POR MEDIO DE CONTRATISTAS, FRACCIONANDO JURIDICAMENTE LA VINCULACION Y PODER ASI EVADIR EL CUMPLIMIENTO DE LAS NORMAS LABORALES.</a:t>
            </a:r>
          </a:p>
        </p:txBody>
      </p:sp>
      <p:sp>
        <p:nvSpPr>
          <p:cNvPr id="6" name="Flecha: a la derecha 5">
            <a:extLst>
              <a:ext uri="{FF2B5EF4-FFF2-40B4-BE49-F238E27FC236}">
                <a16:creationId xmlns:a16="http://schemas.microsoft.com/office/drawing/2014/main" id="{3D8278A4-3EDE-467E-AE7E-717B57509FEB}"/>
              </a:ext>
            </a:extLst>
          </p:cNvPr>
          <p:cNvSpPr/>
          <p:nvPr/>
        </p:nvSpPr>
        <p:spPr>
          <a:xfrm>
            <a:off x="3405809" y="3193774"/>
            <a:ext cx="1046921" cy="646331"/>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470864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1544" y="620688"/>
            <a:ext cx="3456384" cy="3240360"/>
          </a:xfrm>
          <a:prstGeom prst="rect">
            <a:avLst/>
          </a:prstGeom>
        </p:spPr>
      </p:pic>
      <p:sp>
        <p:nvSpPr>
          <p:cNvPr id="3" name="CuadroTexto 2"/>
          <p:cNvSpPr txBox="1"/>
          <p:nvPr/>
        </p:nvSpPr>
        <p:spPr>
          <a:xfrm>
            <a:off x="6744072" y="692697"/>
            <a:ext cx="2952328" cy="4955203"/>
          </a:xfrm>
          <a:prstGeom prst="rect">
            <a:avLst/>
          </a:prstGeom>
          <a:noFill/>
        </p:spPr>
        <p:txBody>
          <a:bodyPr wrap="square" rtlCol="0">
            <a:spAutoFit/>
          </a:bodyPr>
          <a:lstStyle/>
          <a:p>
            <a:pPr algn="ctr"/>
            <a:r>
              <a:rPr lang="es-CO" sz="2000" b="1" dirty="0"/>
              <a:t>INTEGRACION PRODUCTIVA: CADENAS TRANSNACIONALES DE PRODUCCION.</a:t>
            </a:r>
          </a:p>
          <a:p>
            <a:pPr algn="ctr"/>
            <a:endParaRPr lang="es-CO" sz="2000" b="1" dirty="0"/>
          </a:p>
          <a:p>
            <a:pPr algn="ctr"/>
            <a:r>
              <a:rPr lang="es-CO" sz="2000" b="1" dirty="0"/>
              <a:t>ARTICULACION JURIDICO-LABORAL.</a:t>
            </a:r>
          </a:p>
          <a:p>
            <a:pPr algn="ctr"/>
            <a:endParaRPr lang="es-CO" sz="2000" b="1" dirty="0"/>
          </a:p>
          <a:p>
            <a:pPr algn="ctr"/>
            <a:r>
              <a:rPr lang="es-CO" sz="2000" b="1" dirty="0"/>
              <a:t>IDENTIFICACION DEL EMPLEADOR EN SUPUESTOS DE CONTROL DE MATRIZ CON RESPECTO A FILIALES: INTEGRACION VERTICAL.</a:t>
            </a:r>
          </a:p>
          <a:p>
            <a:endParaRPr lang="es-CO" dirty="0"/>
          </a:p>
          <a:p>
            <a:endParaRPr lang="es-CO" dirty="0"/>
          </a:p>
        </p:txBody>
      </p:sp>
      <p:sp>
        <p:nvSpPr>
          <p:cNvPr id="4" name="CuadroTexto 3"/>
          <p:cNvSpPr txBox="1"/>
          <p:nvPr/>
        </p:nvSpPr>
        <p:spPr>
          <a:xfrm>
            <a:off x="2063552" y="4221089"/>
            <a:ext cx="4536504" cy="1323439"/>
          </a:xfrm>
          <a:prstGeom prst="rect">
            <a:avLst/>
          </a:prstGeom>
          <a:noFill/>
        </p:spPr>
        <p:txBody>
          <a:bodyPr wrap="square" rtlCol="0">
            <a:spAutoFit/>
          </a:bodyPr>
          <a:lstStyle/>
          <a:p>
            <a:pPr algn="ctr"/>
            <a:r>
              <a:rPr lang="es-CO" sz="4000" b="1" dirty="0"/>
              <a:t>GRUPOS EMPRESARIALES.</a:t>
            </a:r>
          </a:p>
        </p:txBody>
      </p:sp>
      <p:sp>
        <p:nvSpPr>
          <p:cNvPr id="5" name="Abrir llave 4"/>
          <p:cNvSpPr/>
          <p:nvPr/>
        </p:nvSpPr>
        <p:spPr>
          <a:xfrm>
            <a:off x="5879976" y="692696"/>
            <a:ext cx="1152128" cy="5544616"/>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Tree>
    <p:extLst>
      <p:ext uri="{BB962C8B-B14F-4D97-AF65-F5344CB8AC3E}">
        <p14:creationId xmlns:p14="http://schemas.microsoft.com/office/powerpoint/2010/main" val="1538394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1545629" y="0"/>
            <a:ext cx="3024336" cy="2016224"/>
          </a:xfrm>
          <a:prstGeom prst="rect">
            <a:avLst/>
          </a:prstGeom>
          <a:ln>
            <a:noFill/>
          </a:ln>
          <a:effectLst>
            <a:softEdge rad="112500"/>
          </a:effectLst>
        </p:spPr>
      </p:pic>
      <p:sp>
        <p:nvSpPr>
          <p:cNvPr id="3" name="CuadroTexto 2"/>
          <p:cNvSpPr txBox="1"/>
          <p:nvPr/>
        </p:nvSpPr>
        <p:spPr>
          <a:xfrm>
            <a:off x="4655841" y="466298"/>
            <a:ext cx="5486475" cy="3847207"/>
          </a:xfrm>
          <a:prstGeom prst="rect">
            <a:avLst/>
          </a:prstGeom>
          <a:noFill/>
        </p:spPr>
        <p:txBody>
          <a:bodyPr wrap="square" rtlCol="0">
            <a:spAutoFit/>
          </a:bodyPr>
          <a:lstStyle/>
          <a:p>
            <a:r>
              <a:rPr lang="es-CO" sz="2400" b="1" dirty="0"/>
              <a:t>ESTRUCTURA ORGANIZATIVA DEL GRUPO DE SOCIEDADES FOMENTA LA </a:t>
            </a:r>
            <a:r>
              <a:rPr lang="es-CO" sz="2800" b="1" dirty="0">
                <a:solidFill>
                  <a:schemeClr val="accent1"/>
                </a:solidFill>
              </a:rPr>
              <a:t>MOVILIDAD DE LOS TRABAJADORES</a:t>
            </a:r>
            <a:r>
              <a:rPr lang="es-CO" sz="2400" b="1" dirty="0"/>
              <a:t> AL INTERIOR DEL GRUPO: </a:t>
            </a:r>
          </a:p>
          <a:p>
            <a:endParaRPr lang="es-CO" sz="2400" b="1" dirty="0"/>
          </a:p>
          <a:p>
            <a:r>
              <a:rPr lang="es-CO" sz="2400" b="1" dirty="0"/>
              <a:t>LOS INTERESES ECONOMICOS Y ORGANIZATIVOS DEL GRUPO SON CONSIDERADOS UN OBJETIVO COMUN A TODAS Y CADA UNA DE LAS EMPRESAS QUE LO INTEGRAN. </a:t>
            </a:r>
          </a:p>
        </p:txBody>
      </p:sp>
      <p:sp>
        <p:nvSpPr>
          <p:cNvPr id="4" name="Flecha curvada hacia la derecha 3"/>
          <p:cNvSpPr/>
          <p:nvPr/>
        </p:nvSpPr>
        <p:spPr>
          <a:xfrm>
            <a:off x="2351584" y="4149080"/>
            <a:ext cx="2304256" cy="1584176"/>
          </a:xfrm>
          <a:prstGeom prst="curvedRightArrow">
            <a:avLst>
              <a:gd name="adj1" fmla="val 25000"/>
              <a:gd name="adj2" fmla="val 44683"/>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5" name="CuadroTexto 4"/>
          <p:cNvSpPr txBox="1"/>
          <p:nvPr/>
        </p:nvSpPr>
        <p:spPr>
          <a:xfrm>
            <a:off x="5087888" y="5229201"/>
            <a:ext cx="4968552" cy="954107"/>
          </a:xfrm>
          <a:prstGeom prst="rect">
            <a:avLst/>
          </a:prstGeom>
          <a:noFill/>
        </p:spPr>
        <p:txBody>
          <a:bodyPr wrap="square" rtlCol="0">
            <a:spAutoFit/>
          </a:bodyPr>
          <a:lstStyle/>
          <a:p>
            <a:r>
              <a:rPr lang="es-CO" sz="2800" b="1" dirty="0">
                <a:solidFill>
                  <a:schemeClr val="accent1"/>
                </a:solidFill>
                <a:effectLst>
                  <a:outerShdw blurRad="38100" dist="38100" dir="2700000" algn="tl">
                    <a:srgbClr val="000000">
                      <a:alpha val="43137"/>
                    </a:srgbClr>
                  </a:outerShdw>
                </a:effectLst>
              </a:rPr>
              <a:t>UNIDAD DE PROPOSITO Y DIRECCION.</a:t>
            </a:r>
          </a:p>
        </p:txBody>
      </p:sp>
    </p:spTree>
    <p:extLst>
      <p:ext uri="{BB962C8B-B14F-4D97-AF65-F5344CB8AC3E}">
        <p14:creationId xmlns:p14="http://schemas.microsoft.com/office/powerpoint/2010/main" val="113124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3000" y="1"/>
            <a:ext cx="1905000" cy="2390775"/>
          </a:xfrm>
          <a:prstGeom prst="rect">
            <a:avLst/>
          </a:prstGeom>
        </p:spPr>
      </p:pic>
      <p:sp>
        <p:nvSpPr>
          <p:cNvPr id="4" name="CuadroTexto 3"/>
          <p:cNvSpPr txBox="1"/>
          <p:nvPr/>
        </p:nvSpPr>
        <p:spPr>
          <a:xfrm>
            <a:off x="2207568" y="548681"/>
            <a:ext cx="6408712" cy="4524315"/>
          </a:xfrm>
          <a:prstGeom prst="rect">
            <a:avLst/>
          </a:prstGeom>
          <a:noFill/>
        </p:spPr>
        <p:txBody>
          <a:bodyPr wrap="square" rtlCol="0">
            <a:spAutoFit/>
          </a:bodyPr>
          <a:lstStyle/>
          <a:p>
            <a:pPr algn="ctr"/>
            <a:r>
              <a:rPr lang="es-CO" sz="2400" b="1" dirty="0">
                <a:solidFill>
                  <a:schemeClr val="tx2">
                    <a:lumMod val="75000"/>
                  </a:schemeClr>
                </a:solidFill>
              </a:rPr>
              <a:t>REALIZACION DE UNA PRESTACION LABORAL, SIMULTANEA Y ALTERNATIVAMENTE, PARA VARIAS SOCIEDADES DEL GRUPO.</a:t>
            </a:r>
          </a:p>
          <a:p>
            <a:endParaRPr lang="es-CO" sz="2400" b="1" dirty="0"/>
          </a:p>
          <a:p>
            <a:r>
              <a:rPr lang="es-CO" sz="2400" b="1" dirty="0"/>
              <a:t>PLANTILLA UNICA LABORAL.</a:t>
            </a:r>
          </a:p>
          <a:p>
            <a:r>
              <a:rPr lang="es-CO" sz="2400" b="1" dirty="0"/>
              <a:t>COLO VINCULO CONTRACTUAL , EN EL MARCO DE DIFERENTES EMPRESAS, EN FUNCION DE LOS INTERESES DEL GRUPO EN CADA MOMENTO.</a:t>
            </a:r>
          </a:p>
          <a:p>
            <a:endParaRPr lang="es-CO" sz="2400" b="1" dirty="0"/>
          </a:p>
          <a:p>
            <a:r>
              <a:rPr lang="es-CO" sz="2400" b="1" dirty="0"/>
              <a:t>EMPRESAS CON SIMILAR O IDENTICA ACTIVIDAD PROFESIONAL: PRESTACION SIMULTANEA DE LOS TRABAJADORES EN ELLAS.</a:t>
            </a:r>
          </a:p>
        </p:txBody>
      </p:sp>
    </p:spTree>
    <p:extLst>
      <p:ext uri="{BB962C8B-B14F-4D97-AF65-F5344CB8AC3E}">
        <p14:creationId xmlns:p14="http://schemas.microsoft.com/office/powerpoint/2010/main" val="58107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8846" y="1"/>
            <a:ext cx="1905000" cy="2390775"/>
          </a:xfrm>
          <a:prstGeom prst="rect">
            <a:avLst/>
          </a:prstGeom>
        </p:spPr>
      </p:pic>
      <p:sp>
        <p:nvSpPr>
          <p:cNvPr id="4" name="CuadroTexto 3"/>
          <p:cNvSpPr txBox="1"/>
          <p:nvPr/>
        </p:nvSpPr>
        <p:spPr>
          <a:xfrm>
            <a:off x="3287688" y="548681"/>
            <a:ext cx="6840760" cy="4524315"/>
          </a:xfrm>
          <a:prstGeom prst="rect">
            <a:avLst/>
          </a:prstGeom>
          <a:noFill/>
        </p:spPr>
        <p:txBody>
          <a:bodyPr wrap="square" rtlCol="0">
            <a:spAutoFit/>
          </a:bodyPr>
          <a:lstStyle/>
          <a:p>
            <a:pPr algn="ctr"/>
            <a:r>
              <a:rPr lang="es-CO" sz="2400" b="1" dirty="0">
                <a:solidFill>
                  <a:schemeClr val="tx2">
                    <a:lumMod val="75000"/>
                  </a:schemeClr>
                </a:solidFill>
              </a:rPr>
              <a:t>PRESTACION LABORAL DE FORMA SUCESIVA PARA VARIAS EMPRESAS DEL GRUPO.</a:t>
            </a:r>
          </a:p>
          <a:p>
            <a:endParaRPr lang="es-CO" sz="2400" b="1" dirty="0"/>
          </a:p>
          <a:p>
            <a:r>
              <a:rPr lang="es-CO" sz="2400" b="1" dirty="0"/>
              <a:t>A TRAVES DE DOS VIAS: </a:t>
            </a:r>
          </a:p>
          <a:p>
            <a:r>
              <a:rPr lang="es-CO" sz="2400" b="1" dirty="0"/>
              <a:t> LA EXISTENCIA DE UN UNICO CONTRATO CON BASE EN EL CUAL LA SOCIEDAD TITULAR DEL MISMO PONE AL TRABAJADOR A DISPOSICION DE LAS RESTANTES SOCIEDADES.</a:t>
            </a:r>
          </a:p>
          <a:p>
            <a:endParaRPr lang="es-CO" sz="2400" b="1" dirty="0"/>
          </a:p>
          <a:p>
            <a:r>
              <a:rPr lang="es-CO" sz="2400" b="1" dirty="0"/>
              <a:t>LA CONCURRENCIA DE DISTINTOS CONTRATOS DE TRABAJO, SUSCRITOS CON CADA DE LAS EMPRESAS PARA LAS QUE SE EFECTÚA LA PRESTACION.</a:t>
            </a:r>
          </a:p>
        </p:txBody>
      </p:sp>
    </p:spTree>
    <p:extLst>
      <p:ext uri="{BB962C8B-B14F-4D97-AF65-F5344CB8AC3E}">
        <p14:creationId xmlns:p14="http://schemas.microsoft.com/office/powerpoint/2010/main" val="385339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FB7B8E-84D7-405C-8611-E6C666EE1EDA}"/>
              </a:ext>
            </a:extLst>
          </p:cNvPr>
          <p:cNvSpPr>
            <a:spLocks noGrp="1"/>
          </p:cNvSpPr>
          <p:nvPr>
            <p:ph type="title"/>
          </p:nvPr>
        </p:nvSpPr>
        <p:spPr/>
        <p:txBody>
          <a:bodyPr/>
          <a:lstStyle/>
          <a:p>
            <a:r>
              <a:rPr lang="es-CO" b="1" dirty="0"/>
              <a:t>NORMAS LEGALES ORDINARIAS.</a:t>
            </a:r>
          </a:p>
        </p:txBody>
      </p:sp>
      <p:graphicFrame>
        <p:nvGraphicFramePr>
          <p:cNvPr id="3" name="Diagrama 2">
            <a:extLst>
              <a:ext uri="{FF2B5EF4-FFF2-40B4-BE49-F238E27FC236}">
                <a16:creationId xmlns:a16="http://schemas.microsoft.com/office/drawing/2014/main" id="{C6EEE510-662E-44C7-9958-F9E645AF6C27}"/>
              </a:ext>
            </a:extLst>
          </p:cNvPr>
          <p:cNvGraphicFramePr/>
          <p:nvPr>
            <p:extLst>
              <p:ext uri="{D42A27DB-BD31-4B8C-83A1-F6EECF244321}">
                <p14:modId xmlns:p14="http://schemas.microsoft.com/office/powerpoint/2010/main" val="554072117"/>
              </p:ext>
            </p:extLst>
          </p:nvPr>
        </p:nvGraphicFramePr>
        <p:xfrm>
          <a:off x="1329635" y="167792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0030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8846" y="1"/>
            <a:ext cx="1905000" cy="2390775"/>
          </a:xfrm>
          <a:prstGeom prst="rect">
            <a:avLst/>
          </a:prstGeom>
        </p:spPr>
      </p:pic>
      <p:sp>
        <p:nvSpPr>
          <p:cNvPr id="4" name="CuadroTexto 3"/>
          <p:cNvSpPr txBox="1"/>
          <p:nvPr/>
        </p:nvSpPr>
        <p:spPr>
          <a:xfrm>
            <a:off x="3287688" y="548681"/>
            <a:ext cx="6840760" cy="5262979"/>
          </a:xfrm>
          <a:prstGeom prst="rect">
            <a:avLst/>
          </a:prstGeom>
          <a:noFill/>
        </p:spPr>
        <p:txBody>
          <a:bodyPr wrap="square" rtlCol="0">
            <a:spAutoFit/>
          </a:bodyPr>
          <a:lstStyle/>
          <a:p>
            <a:pPr algn="ctr"/>
            <a:r>
              <a:rPr lang="es-CO" sz="2400" b="1" dirty="0">
                <a:solidFill>
                  <a:schemeClr val="tx2">
                    <a:lumMod val="75000"/>
                  </a:schemeClr>
                </a:solidFill>
              </a:rPr>
              <a:t>PRESTACION LABORAL EN EL MARCO DE UNA UNICA SOCIEDAD.</a:t>
            </a:r>
          </a:p>
          <a:p>
            <a:endParaRPr lang="es-CO" sz="2400" b="1" dirty="0"/>
          </a:p>
          <a:p>
            <a:r>
              <a:rPr lang="es-CO" sz="2400" b="1" dirty="0"/>
              <a:t>LA ACTIVIDAD DE ESA UNICA EMPRESA, REPERCUTE, INCIDE, A FAVOR DE OTRAS SOCIEDADES DEL GRUPO.</a:t>
            </a:r>
          </a:p>
          <a:p>
            <a:endParaRPr lang="es-CO" sz="2400" b="1" dirty="0"/>
          </a:p>
          <a:p>
            <a:r>
              <a:rPr lang="es-CO" sz="2400" b="1" dirty="0"/>
              <a:t>UNA SOCIEDAD ESCINDIDA DE ALGUNA DE LAS EMPRESAS O DE LA SOCIEDAD MATRIZ DEL GRUPO.</a:t>
            </a:r>
          </a:p>
          <a:p>
            <a:endParaRPr lang="es-CO" sz="2400" b="1" dirty="0"/>
          </a:p>
          <a:p>
            <a:r>
              <a:rPr lang="es-CO" sz="2400" b="1" dirty="0"/>
              <a:t>DICHA EMPRESA PRESTARÁ SERVICIOS A LAS DEMAS, GESTIONANDO DEPARTAMENTOS O SECCIONES COMUNES, EN VIRTUD DE ACUERDOS CELEBRADOS ENTRE ELLAS.</a:t>
            </a:r>
          </a:p>
        </p:txBody>
      </p:sp>
    </p:spTree>
    <p:extLst>
      <p:ext uri="{BB962C8B-B14F-4D97-AF65-F5344CB8AC3E}">
        <p14:creationId xmlns:p14="http://schemas.microsoft.com/office/powerpoint/2010/main" val="3303314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439E5083-B42B-42B8-9831-5399C96826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887" y="1098481"/>
            <a:ext cx="5857461" cy="5139979"/>
          </a:xfrm>
          <a:prstGeom prst="rect">
            <a:avLst/>
          </a:prstGeom>
        </p:spPr>
      </p:pic>
      <p:sp>
        <p:nvSpPr>
          <p:cNvPr id="4" name="CuadroTexto 3">
            <a:extLst>
              <a:ext uri="{FF2B5EF4-FFF2-40B4-BE49-F238E27FC236}">
                <a16:creationId xmlns:a16="http://schemas.microsoft.com/office/drawing/2014/main" id="{C31436B9-85C3-4E99-9F21-814162130507}"/>
              </a:ext>
            </a:extLst>
          </p:cNvPr>
          <p:cNvSpPr txBox="1"/>
          <p:nvPr/>
        </p:nvSpPr>
        <p:spPr>
          <a:xfrm>
            <a:off x="7089913" y="1921565"/>
            <a:ext cx="4611757" cy="769441"/>
          </a:xfrm>
          <a:prstGeom prst="rect">
            <a:avLst/>
          </a:prstGeom>
          <a:noFill/>
        </p:spPr>
        <p:txBody>
          <a:bodyPr wrap="square" rtlCol="0">
            <a:spAutoFit/>
          </a:bodyPr>
          <a:lstStyle/>
          <a:p>
            <a:r>
              <a:rPr lang="es-CO" sz="4400" b="1" dirty="0"/>
              <a:t>GRACIAS!</a:t>
            </a:r>
          </a:p>
        </p:txBody>
      </p:sp>
    </p:spTree>
    <p:extLst>
      <p:ext uri="{BB962C8B-B14F-4D97-AF65-F5344CB8AC3E}">
        <p14:creationId xmlns:p14="http://schemas.microsoft.com/office/powerpoint/2010/main" val="1190886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CEF9DB-6350-4E3D-8243-A5C2A280B110}"/>
              </a:ext>
            </a:extLst>
          </p:cNvPr>
          <p:cNvSpPr>
            <a:spLocks noGrp="1"/>
          </p:cNvSpPr>
          <p:nvPr>
            <p:ph type="title"/>
          </p:nvPr>
        </p:nvSpPr>
        <p:spPr>
          <a:xfrm>
            <a:off x="609600" y="384313"/>
            <a:ext cx="10972800" cy="1828535"/>
          </a:xfrm>
        </p:spPr>
        <p:txBody>
          <a:bodyPr/>
          <a:lstStyle/>
          <a:p>
            <a:r>
              <a:rPr lang="es-CO" b="1" dirty="0"/>
              <a:t>PRINCIPIOS JURISPRUDENCIALES.</a:t>
            </a:r>
          </a:p>
        </p:txBody>
      </p:sp>
      <p:graphicFrame>
        <p:nvGraphicFramePr>
          <p:cNvPr id="3" name="Diagrama 2">
            <a:extLst>
              <a:ext uri="{FF2B5EF4-FFF2-40B4-BE49-F238E27FC236}">
                <a16:creationId xmlns:a16="http://schemas.microsoft.com/office/drawing/2014/main" id="{67C25A48-CE38-4284-98ED-BA6A62E0F83C}"/>
              </a:ext>
            </a:extLst>
          </p:cNvPr>
          <p:cNvGraphicFramePr/>
          <p:nvPr>
            <p:extLst>
              <p:ext uri="{D42A27DB-BD31-4B8C-83A1-F6EECF244321}">
                <p14:modId xmlns:p14="http://schemas.microsoft.com/office/powerpoint/2010/main" val="721203891"/>
              </p:ext>
            </p:extLst>
          </p:nvPr>
        </p:nvGraphicFramePr>
        <p:xfrm>
          <a:off x="945320" y="1677924"/>
          <a:ext cx="1080935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5583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ción de aprendizaj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Office_16225313_TF03460604" id="{601CFF0B-F635-41E8-8BFA-266F9474FBDF}" vid="{76B0C64E-792D-4AEE-875F-2C50F2E09797}"/>
    </a:ext>
  </a:extLst>
</a:theme>
</file>

<file path=ppt/theme/theme2.xml><?xml version="1.0" encoding="utf-8"?>
<a:theme xmlns:a="http://schemas.openxmlformats.org/drawingml/2006/main" name="Tema de Offic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Presentación de aprendizaje</Template>
  <TotalTime>1227</TotalTime>
  <Words>4113</Words>
  <Application>Microsoft Office PowerPoint</Application>
  <PresentationFormat>Panorámica</PresentationFormat>
  <Paragraphs>348</Paragraphs>
  <Slides>81</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81</vt:i4>
      </vt:variant>
    </vt:vector>
  </HeadingPairs>
  <TitlesOfParts>
    <vt:vector size="87" baseType="lpstr">
      <vt:lpstr>Arial</vt:lpstr>
      <vt:lpstr>Calibri</vt:lpstr>
      <vt:lpstr>Georgia</vt:lpstr>
      <vt:lpstr>Wingdings</vt:lpstr>
      <vt:lpstr>Wingdings 2</vt:lpstr>
      <vt:lpstr>Presentación de aprendizaje</vt:lpstr>
      <vt:lpstr>DES-LABORALIZACION Y NUEVAS FORMAS DE CONTRATACION LABORAL.</vt:lpstr>
      <vt:lpstr>Presentación de PowerPoint</vt:lpstr>
      <vt:lpstr>Presentación de PowerPoint</vt:lpstr>
      <vt:lpstr>Presentación de PowerPoint</vt:lpstr>
      <vt:lpstr>TEMATICAS.</vt:lpstr>
      <vt:lpstr>NORMATIVIDAD LABORAL COLOMBIAMNA. ESPACIO NORMATIVO.</vt:lpstr>
      <vt:lpstr>NORMAS CONSTITUCIONALES.</vt:lpstr>
      <vt:lpstr>NORMAS LEGALES ORDINARIAS.</vt:lpstr>
      <vt:lpstr>PRINCIPIOS JURISPRUDENCIALES.</vt:lpstr>
      <vt:lpstr>REALIDAD EMPRESARIAL ACTUAL.</vt:lpstr>
      <vt:lpstr>ENTORNO Y PRESIONES GLOBALES.</vt:lpstr>
      <vt:lpstr>PANORAMA ACTUAL.</vt:lpstr>
      <vt:lpstr>Presentación de PowerPoint</vt:lpstr>
      <vt:lpstr>Presentación de PowerPoint</vt:lpstr>
      <vt:lpstr>ESTRATEGIAS EMPRESARIALES.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LAS EXIGENCIAS DE LA GLOBALIZACION.</vt:lpstr>
      <vt:lpstr>Presentación de PowerPoint</vt:lpstr>
      <vt:lpstr>LOS NUEVOS PROCESOS PRODUCTIVOS.</vt:lpstr>
      <vt:lpstr>Presentación de PowerPoint</vt:lpstr>
      <vt:lpstr>Presentación de PowerPoint</vt:lpstr>
      <vt:lpstr>Presentación de PowerPoint</vt:lpstr>
      <vt:lpstr>LA NUEVA REALIDAD DE LA CLASE TRABAJADORA.</vt:lpstr>
      <vt:lpstr>LA PERDIDA DE AMBITO APLICATIVO DEL ORDENAMIENTO LABORAL.</vt:lpstr>
      <vt:lpstr>NUEVAS FORMAS DE CONTRATACION Y ESTRATEGIA MPRESARIAL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POSIBLES ANALISIS JURIDICO-LABORALES PARA REGULAR LA DESLOCALIZACION.</vt:lpstr>
      <vt:lpstr>FORMAS DE CONTRATACION.</vt:lpstr>
      <vt:lpstr>Presentación de PowerPoint</vt:lpstr>
      <vt:lpstr>Presentación de PowerPoint</vt:lpstr>
      <vt:lpstr>Presentación de PowerPoint</vt:lpstr>
      <vt:lpstr>Presentación de PowerPoint</vt:lpstr>
      <vt:lpstr>Presentación de PowerPoint</vt:lpstr>
      <vt:lpstr>CADENA DE VALOR.</vt:lpstr>
      <vt:lpstr>B.P.O. OUTSOURCING O TERCERIZACION.</vt:lpstr>
      <vt:lpstr>CONTRATO DE PRESTACION DE SERVICIOS Y EL CONTRATO DE TRABAJO.</vt:lpstr>
      <vt:lpstr>Presentación de PowerPoint</vt:lpstr>
      <vt:lpstr>Presentación de PowerPoint</vt:lpstr>
      <vt:lpstr>Presentación de PowerPoint</vt:lpstr>
      <vt:lpstr>Presentación de PowerPoint</vt:lpstr>
      <vt:lpstr>CONTRATO DE FRANQUICIA Y EL DERECHO LABORAL.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CONTRATO DE LOGISTICA.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CONTRATACION LABORAL.</dc:title>
  <dc:creator>Pc</dc:creator>
  <cp:lastModifiedBy>123</cp:lastModifiedBy>
  <cp:revision>50</cp:revision>
  <dcterms:created xsi:type="dcterms:W3CDTF">2019-07-22T21:35:33Z</dcterms:created>
  <dcterms:modified xsi:type="dcterms:W3CDTF">2024-05-23T16:25:59Z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