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84" r:id="rId4"/>
    <p:sldId id="281" r:id="rId5"/>
    <p:sldId id="293" r:id="rId6"/>
    <p:sldId id="288" r:id="rId7"/>
    <p:sldId id="267" r:id="rId8"/>
    <p:sldId id="283" r:id="rId9"/>
    <p:sldId id="285" r:id="rId10"/>
    <p:sldId id="290" r:id="rId11"/>
    <p:sldId id="266" r:id="rId12"/>
    <p:sldId id="269" r:id="rId13"/>
    <p:sldId id="287" r:id="rId14"/>
    <p:sldId id="294" r:id="rId15"/>
    <p:sldId id="286" r:id="rId16"/>
    <p:sldId id="289" r:id="rId17"/>
    <p:sldId id="291" r:id="rId18"/>
    <p:sldId id="307" r:id="rId19"/>
    <p:sldId id="279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949039" y="2213282"/>
            <a:ext cx="6293922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457200"/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Cuestionario para la evaluación del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0" b="1" dirty="0">
                <a:latin typeface="Arial" panose="020B0604020202020204" pitchFamily="34" charset="0"/>
                <a:cs typeface="Arial" panose="020B0604020202020204" pitchFamily="34" charset="0"/>
              </a:rPr>
              <a:t>estrés</a:t>
            </a:r>
            <a:r>
              <a:rPr lang="es-ES" sz="2800" b="1" dirty="0">
                <a:ln w="0"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endParaRPr lang="es-ES" sz="2800" b="1" dirty="0">
              <a:ln w="0"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lvl="0" algn="ctr" defTabSz="457200"/>
            <a:endParaRPr lang="es-ES" sz="2800" b="1" dirty="0">
              <a:ln w="0"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reat Vibes" panose="02000507080000020002" pitchFamily="2" charset="0"/>
                <a:cs typeface="Arial" panose="020B0604020202020204" pitchFamily="34" charset="0"/>
              </a:rPr>
              <a:t>Heliberto Sossa Jaramillo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reat Vibes" panose="02000507080000020002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302327" y="864205"/>
            <a:ext cx="103562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CALIFICACIÓN E INTERPRETACIÓN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882838" y="1669283"/>
            <a:ext cx="777576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Pasos.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calificación de los ítems,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obtención de los puntajes brutos,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transformación de los puntajes brutos,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rabicParenBoth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comparación de los puntajes transformados con las tablas de baremos y obtención del informe individual para cada trabajador.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380722" y="958334"/>
            <a:ext cx="101434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Calificación de las opciones de respuesta de los ítems.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22" y="2460813"/>
            <a:ext cx="8623890" cy="37884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821815" y="8813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Obtención del puntaje bruto total</a:t>
            </a:r>
            <a:endParaRPr lang="en-US" sz="2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13740" y="1931670"/>
            <a:ext cx="108813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Se obtiene el puntaje promedio de los ítems 1 al 8, y el resultado se multiplica por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cuatro (4).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13740" y="3150235"/>
            <a:ext cx="1088136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Se obtiene el puntaje promedio de los ítems 9 al 12, y el resultado se multiplica por tres (3).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Se obtiene el puntaje promedio de los ítems 13 al 22, y el resultado se multiplica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dos (2).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Se obtiene el puntaje promedio de los ítems 23 al 31.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57200" y="2773687"/>
            <a:ext cx="112820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Transformación de los puntajes brutos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894" y="3931530"/>
            <a:ext cx="7395882" cy="18103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214717"/>
            <a:ext cx="88380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Baremos de interpretación de resultados de la tercera versión del Cuestionario para la evaluación del estrés.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91" y="1438834"/>
            <a:ext cx="8340538" cy="50589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020671" y="5218819"/>
            <a:ext cx="79337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Baremos de la tercera versión del Cuestionario para la evaluación del estrés.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671" y="1223682"/>
            <a:ext cx="7355541" cy="35903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36176" y="2571981"/>
            <a:ext cx="11282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Interpretación del nivel de estrés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62217" y="3114736"/>
            <a:ext cx="11430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Muy bajo.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Muy alto.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596838" y="839595"/>
            <a:ext cx="98062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ANEXO 1.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Cuestionario para la evaluación del estrés - Tercera versión 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55544" y="2694365"/>
            <a:ext cx="10747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ANEXO 2.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Ficha de datos generales 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55544" y="4549135"/>
            <a:ext cx="95507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ANEXO 3.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Formato modelo para presentar informe de resultados del cuestionario para evaluar el estrés - Tercera versión 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 rot="18880422">
            <a:off x="-20376" y="3198167"/>
            <a:ext cx="616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FICHA TÉCNICA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2989" y="504525"/>
            <a:ext cx="4757446" cy="58489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358153" y="779930"/>
            <a:ext cx="104080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VERSIONES DEL CUESTIONARIO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821818" y="2115948"/>
            <a:ext cx="804134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primera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fue desarrollada por la Pontificia Universidad Javeriana (Villalobos, G.) para el Ministerio de Trabajo (1996);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segunda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constituyó una adaptación y validación desarrollada por Villalobos, G. (2005), y la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tercera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fue una revalidación y readaptación desarrollada por la Pontificia Universidad Javeriana, a través del Subcentro de Seguridad Social en 2010.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358153" y="1447939"/>
            <a:ext cx="1040802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Cuestionario para la evaluación del estrés tiene tres versiones. </a:t>
            </a:r>
            <a:endParaRPr lang="es-ES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 rot="18490115">
            <a:off x="8852382" y="3180033"/>
            <a:ext cx="3386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de ítems según categorías de síntomas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120" y="2936875"/>
            <a:ext cx="5169535" cy="28308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455894" y="971781"/>
            <a:ext cx="8485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Escala de respuesta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753" y="2347565"/>
            <a:ext cx="7718612" cy="16731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76518" y="3694351"/>
            <a:ext cx="113627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Modalidades de aplicación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05118" y="4150627"/>
            <a:ext cx="111341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Heteroaplicación.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Heterolectura y autodiligenciamiento.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Heterolectura y heterodiligenciamiento.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05118" y="5945730"/>
            <a:ext cx="98163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Autoaplicación.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9238129" y="1989729"/>
            <a:ext cx="27297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Modalidades de aplicación del cuestionario para la evaluación del estrés.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33" y="383241"/>
            <a:ext cx="8471209" cy="60915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46262" y="2840923"/>
            <a:ext cx="113257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 de aplicación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46262" y="3836004"/>
            <a:ext cx="111913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 del cuestionario.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Perfil del examinador.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Requerimientos para el examinado.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 del ambiente de aplicación.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35527" y="3724451"/>
            <a:ext cx="1155754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Secuencia de la aplicación.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 debe seguir la siguiente secuencia de actividades: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257300" lvl="2" indent="-342900" algn="just">
              <a:buFontTx/>
              <a:buAutoNum type="alphaLcPeriod"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Presentación.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257300" lvl="2" indent="-342900" algn="just">
              <a:buFontTx/>
              <a:buAutoNum type="alphaLcPeriod"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Carta de información y firma del consentimiento informado.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257300" lvl="2" indent="-342900" algn="just">
              <a:buFontTx/>
              <a:buAutoNum type="alphaLcPeriod"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Aplicación del cuestionario. 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257300" lvl="2" indent="-342900" algn="just">
              <a:buFontTx/>
              <a:buAutoNum type="alphaLcPeriod"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Aplicación de la ficha de datos generales.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2490</Words>
  <Application>WPS Presentation</Application>
  <PresentationFormat>Panorámica</PresentationFormat>
  <Paragraphs>106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SimSun</vt:lpstr>
      <vt:lpstr>Wingdings</vt:lpstr>
      <vt:lpstr>Tahoma</vt:lpstr>
      <vt:lpstr>Helvetica</vt:lpstr>
      <vt:lpstr>Great Vibes</vt:lpstr>
      <vt:lpstr>Aharoni</vt:lpstr>
      <vt:lpstr>Yu Gothic UI</vt:lpstr>
      <vt:lpstr>Microsoft YaHei</vt:lpstr>
      <vt:lpstr>Arial Unicode MS</vt:lpstr>
      <vt:lpstr>Calibri Light</vt:lpstr>
      <vt:lpstr>Calibri</vt:lpstr>
      <vt:lpstr>Yu Gothic UI Semibold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camil</cp:lastModifiedBy>
  <cp:revision>18</cp:revision>
  <dcterms:created xsi:type="dcterms:W3CDTF">2022-02-17T20:10:00Z</dcterms:created>
  <dcterms:modified xsi:type="dcterms:W3CDTF">2024-06-18T03:31:25Z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8248AEA539A04B568B5F9AA6924D0823_12</vt:lpwstr>
  </property>
  <property fmtid="{D5CDD505-2E9C-101B-9397-08002B2CF9AE}" pid="3" name="KSOProductBuildVer">
    <vt:lpwstr>1033-12.2.0.13472</vt:lpwstr>
  </property>
</Properties>
</file>