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77" r:id="rId2"/>
    <p:sldId id="269" r:id="rId3"/>
    <p:sldId id="296" r:id="rId4"/>
    <p:sldId id="288" r:id="rId5"/>
    <p:sldId id="266" r:id="rId6"/>
    <p:sldId id="267" r:id="rId7"/>
    <p:sldId id="281" r:id="rId8"/>
    <p:sldId id="284" r:id="rId9"/>
    <p:sldId id="283" r:id="rId10"/>
    <p:sldId id="285" r:id="rId11"/>
    <p:sldId id="286" r:id="rId12"/>
    <p:sldId id="290" r:id="rId13"/>
    <p:sldId id="291" r:id="rId14"/>
    <p:sldId id="289" r:id="rId15"/>
    <p:sldId id="282" r:id="rId16"/>
    <p:sldId id="292" r:id="rId17"/>
    <p:sldId id="287" r:id="rId18"/>
    <p:sldId id="293" r:id="rId19"/>
    <p:sldId id="294" r:id="rId20"/>
    <p:sldId id="310" r:id="rId21"/>
    <p:sldId id="305" r:id="rId22"/>
    <p:sldId id="306" r:id="rId23"/>
    <p:sldId id="307" r:id="rId24"/>
    <p:sldId id="308" r:id="rId25"/>
    <p:sldId id="309" r:id="rId26"/>
    <p:sldId id="304" r:id="rId27"/>
    <p:sldId id="312" r:id="rId28"/>
    <p:sldId id="280" r:id="rId29"/>
    <p:sldId id="311" r:id="rId30"/>
    <p:sldId id="313" r:id="rId31"/>
    <p:sldId id="314" r:id="rId32"/>
    <p:sldId id="295" r:id="rId33"/>
    <p:sldId id="272" r:id="rId34"/>
    <p:sldId id="273" r:id="rId35"/>
    <p:sldId id="297" r:id="rId36"/>
    <p:sldId id="298" r:id="rId37"/>
    <p:sldId id="275" r:id="rId38"/>
    <p:sldId id="299" r:id="rId39"/>
    <p:sldId id="302" r:id="rId40"/>
    <p:sldId id="303" r:id="rId41"/>
    <p:sldId id="279" r:id="rId4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7CB9DE-6044-4F66-A618-931C2F2BF61C}" v="96" dt="2025-01-22T02:08:21.1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Guillermo Rodriguez Escribano" userId="42d2e4959a5c0f13" providerId="LiveId" clId="{FF7CB9DE-6044-4F66-A618-931C2F2BF61C}"/>
    <pc:docChg chg="undo custSel addSld delSld modSld sldOrd">
      <pc:chgData name="Luis Guillermo Rodriguez Escribano" userId="42d2e4959a5c0f13" providerId="LiveId" clId="{FF7CB9DE-6044-4F66-A618-931C2F2BF61C}" dt="2025-01-22T02:20:42.419" v="5076" actId="20577"/>
      <pc:docMkLst>
        <pc:docMk/>
      </pc:docMkLst>
      <pc:sldChg chg="del">
        <pc:chgData name="Luis Guillermo Rodriguez Escribano" userId="42d2e4959a5c0f13" providerId="LiveId" clId="{FF7CB9DE-6044-4F66-A618-931C2F2BF61C}" dt="2024-02-20T22:24:37.146" v="2770" actId="2696"/>
        <pc:sldMkLst>
          <pc:docMk/>
          <pc:sldMk cId="917565874" sldId="259"/>
        </pc:sldMkLst>
      </pc:sldChg>
      <pc:sldChg chg="del">
        <pc:chgData name="Luis Guillermo Rodriguez Escribano" userId="42d2e4959a5c0f13" providerId="LiveId" clId="{FF7CB9DE-6044-4F66-A618-931C2F2BF61C}" dt="2024-02-20T22:24:33.172" v="2769" actId="2696"/>
        <pc:sldMkLst>
          <pc:docMk/>
          <pc:sldMk cId="2959175908" sldId="260"/>
        </pc:sldMkLst>
      </pc:sldChg>
      <pc:sldChg chg="addSp delSp modSp mod ord">
        <pc:chgData name="Luis Guillermo Rodriguez Escribano" userId="42d2e4959a5c0f13" providerId="LiveId" clId="{FF7CB9DE-6044-4F66-A618-931C2F2BF61C}" dt="2024-02-20T20:22:02.170" v="2234" actId="122"/>
        <pc:sldMkLst>
          <pc:docMk/>
          <pc:sldMk cId="3643209504" sldId="266"/>
        </pc:sldMkLst>
      </pc:sldChg>
      <pc:sldChg chg="addSp modSp mod">
        <pc:chgData name="Luis Guillermo Rodriguez Escribano" userId="42d2e4959a5c0f13" providerId="LiveId" clId="{FF7CB9DE-6044-4F66-A618-931C2F2BF61C}" dt="2024-02-19T16:07:03.582" v="1734" actId="1076"/>
        <pc:sldMkLst>
          <pc:docMk/>
          <pc:sldMk cId="756401580" sldId="267"/>
        </pc:sldMkLst>
      </pc:sldChg>
      <pc:sldChg chg="addSp delSp modSp mod ord">
        <pc:chgData name="Luis Guillermo Rodriguez Escribano" userId="42d2e4959a5c0f13" providerId="LiveId" clId="{FF7CB9DE-6044-4F66-A618-931C2F2BF61C}" dt="2024-02-20T20:51:10.137" v="2309" actId="207"/>
        <pc:sldMkLst>
          <pc:docMk/>
          <pc:sldMk cId="689909452" sldId="269"/>
        </pc:sldMkLst>
      </pc:sldChg>
      <pc:sldChg chg="addSp delSp modSp mod">
        <pc:chgData name="Luis Guillermo Rodriguez Escribano" userId="42d2e4959a5c0f13" providerId="LiveId" clId="{FF7CB9DE-6044-4F66-A618-931C2F2BF61C}" dt="2024-02-20T21:46:42.727" v="2331" actId="14100"/>
        <pc:sldMkLst>
          <pc:docMk/>
          <pc:sldMk cId="3356601586" sldId="272"/>
        </pc:sldMkLst>
      </pc:sldChg>
      <pc:sldChg chg="addSp delSp modSp mod">
        <pc:chgData name="Luis Guillermo Rodriguez Escribano" userId="42d2e4959a5c0f13" providerId="LiveId" clId="{FF7CB9DE-6044-4F66-A618-931C2F2BF61C}" dt="2024-02-20T22:01:00.388" v="2374" actId="1076"/>
        <pc:sldMkLst>
          <pc:docMk/>
          <pc:sldMk cId="669677825" sldId="273"/>
        </pc:sldMkLst>
      </pc:sldChg>
      <pc:sldChg chg="addSp delSp modSp mod">
        <pc:chgData name="Luis Guillermo Rodriguez Escribano" userId="42d2e4959a5c0f13" providerId="LiveId" clId="{FF7CB9DE-6044-4F66-A618-931C2F2BF61C}" dt="2025-01-22T02:19:30.945" v="5068" actId="1076"/>
        <pc:sldMkLst>
          <pc:docMk/>
          <pc:sldMk cId="3060434486" sldId="275"/>
        </pc:sldMkLst>
        <pc:spChg chg="mod">
          <ac:chgData name="Luis Guillermo Rodriguez Escribano" userId="42d2e4959a5c0f13" providerId="LiveId" clId="{FF7CB9DE-6044-4F66-A618-931C2F2BF61C}" dt="2025-01-22T02:19:30.945" v="5068" actId="1076"/>
          <ac:spMkLst>
            <pc:docMk/>
            <pc:sldMk cId="3060434486" sldId="275"/>
            <ac:spMk id="3" creationId="{4BF1BAB6-0F7A-D4B0-10F4-81BB470834AA}"/>
          </ac:spMkLst>
        </pc:spChg>
      </pc:sldChg>
      <pc:sldChg chg="modSp mod">
        <pc:chgData name="Luis Guillermo Rodriguez Escribano" userId="42d2e4959a5c0f13" providerId="LiveId" clId="{FF7CB9DE-6044-4F66-A618-931C2F2BF61C}" dt="2024-02-14T21:33:19.552" v="16" actId="255"/>
        <pc:sldMkLst>
          <pc:docMk/>
          <pc:sldMk cId="1872097383" sldId="277"/>
        </pc:sldMkLst>
      </pc:sldChg>
      <pc:sldChg chg="addSp modSp mod">
        <pc:chgData name="Luis Guillermo Rodriguez Escribano" userId="42d2e4959a5c0f13" providerId="LiveId" clId="{FF7CB9DE-6044-4F66-A618-931C2F2BF61C}" dt="2025-01-21T21:34:45.011" v="3075" actId="1037"/>
        <pc:sldMkLst>
          <pc:docMk/>
          <pc:sldMk cId="3216295460" sldId="280"/>
        </pc:sldMkLst>
        <pc:spChg chg="mod">
          <ac:chgData name="Luis Guillermo Rodriguez Escribano" userId="42d2e4959a5c0f13" providerId="LiveId" clId="{FF7CB9DE-6044-4F66-A618-931C2F2BF61C}" dt="2025-01-21T21:34:45.011" v="3075" actId="1037"/>
          <ac:spMkLst>
            <pc:docMk/>
            <pc:sldMk cId="3216295460" sldId="280"/>
            <ac:spMk id="3" creationId="{DD471B20-9AC8-4673-A287-D4128D919320}"/>
          </ac:spMkLst>
        </pc:spChg>
      </pc:sldChg>
      <pc:sldChg chg="addSp delSp modSp mod">
        <pc:chgData name="Luis Guillermo Rodriguez Escribano" userId="42d2e4959a5c0f13" providerId="LiveId" clId="{FF7CB9DE-6044-4F66-A618-931C2F2BF61C}" dt="2025-01-21T02:33:35.763" v="2935" actId="1076"/>
        <pc:sldMkLst>
          <pc:docMk/>
          <pc:sldMk cId="1321193751" sldId="281"/>
        </pc:sldMkLst>
        <pc:spChg chg="add mod">
          <ac:chgData name="Luis Guillermo Rodriguez Escribano" userId="42d2e4959a5c0f13" providerId="LiveId" clId="{FF7CB9DE-6044-4F66-A618-931C2F2BF61C}" dt="2025-01-21T02:22:25.640" v="2810" actId="1035"/>
          <ac:spMkLst>
            <pc:docMk/>
            <pc:sldMk cId="1321193751" sldId="281"/>
            <ac:spMk id="2" creationId="{597EB210-07F0-6E90-7BE2-A754E104F73D}"/>
          </ac:spMkLst>
        </pc:spChg>
        <pc:spChg chg="add mod">
          <ac:chgData name="Luis Guillermo Rodriguez Escribano" userId="42d2e4959a5c0f13" providerId="LiveId" clId="{FF7CB9DE-6044-4F66-A618-931C2F2BF61C}" dt="2025-01-21T02:30:41.914" v="2888" actId="14100"/>
          <ac:spMkLst>
            <pc:docMk/>
            <pc:sldMk cId="1321193751" sldId="281"/>
            <ac:spMk id="3" creationId="{29DB903F-D811-CE6A-2812-3AD42530345A}"/>
          </ac:spMkLst>
        </pc:spChg>
        <pc:spChg chg="add mod">
          <ac:chgData name="Luis Guillermo Rodriguez Escribano" userId="42d2e4959a5c0f13" providerId="LiveId" clId="{FF7CB9DE-6044-4F66-A618-931C2F2BF61C}" dt="2025-01-21T02:33:35.763" v="2935" actId="1076"/>
          <ac:spMkLst>
            <pc:docMk/>
            <pc:sldMk cId="1321193751" sldId="281"/>
            <ac:spMk id="4" creationId="{D71FB44C-593E-7226-B105-F3BB2E3CD036}"/>
          </ac:spMkLst>
        </pc:spChg>
        <pc:spChg chg="add mod">
          <ac:chgData name="Luis Guillermo Rodriguez Escribano" userId="42d2e4959a5c0f13" providerId="LiveId" clId="{FF7CB9DE-6044-4F66-A618-931C2F2BF61C}" dt="2025-01-21T02:22:25.640" v="2810" actId="1035"/>
          <ac:spMkLst>
            <pc:docMk/>
            <pc:sldMk cId="1321193751" sldId="281"/>
            <ac:spMk id="5" creationId="{B5E4F17F-9D6F-9634-D823-E8460168F23B}"/>
          </ac:spMkLst>
        </pc:spChg>
        <pc:spChg chg="add mod">
          <ac:chgData name="Luis Guillermo Rodriguez Escribano" userId="42d2e4959a5c0f13" providerId="LiveId" clId="{FF7CB9DE-6044-4F66-A618-931C2F2BF61C}" dt="2025-01-21T02:32:53.090" v="2921" actId="20577"/>
          <ac:spMkLst>
            <pc:docMk/>
            <pc:sldMk cId="1321193751" sldId="281"/>
            <ac:spMk id="6" creationId="{51751BF3-D2AD-3FDD-A8FC-FB89F2FD4DFC}"/>
          </ac:spMkLst>
        </pc:spChg>
        <pc:spChg chg="add mod">
          <ac:chgData name="Luis Guillermo Rodriguez Escribano" userId="42d2e4959a5c0f13" providerId="LiveId" clId="{FF7CB9DE-6044-4F66-A618-931C2F2BF61C}" dt="2025-01-21T02:22:25.640" v="2810" actId="1035"/>
          <ac:spMkLst>
            <pc:docMk/>
            <pc:sldMk cId="1321193751" sldId="281"/>
            <ac:spMk id="7" creationId="{B94BF664-55DC-EB29-4F09-8805A146B6BB}"/>
          </ac:spMkLst>
        </pc:spChg>
        <pc:spChg chg="add del mod">
          <ac:chgData name="Luis Guillermo Rodriguez Escribano" userId="42d2e4959a5c0f13" providerId="LiveId" clId="{FF7CB9DE-6044-4F66-A618-931C2F2BF61C}" dt="2025-01-21T02:24:27.282" v="2825" actId="478"/>
          <ac:spMkLst>
            <pc:docMk/>
            <pc:sldMk cId="1321193751" sldId="281"/>
            <ac:spMk id="8" creationId="{34459334-C942-6CFD-EEFF-F09AF361E102}"/>
          </ac:spMkLst>
        </pc:spChg>
        <pc:spChg chg="add mod">
          <ac:chgData name="Luis Guillermo Rodriguez Escribano" userId="42d2e4959a5c0f13" providerId="LiveId" clId="{FF7CB9DE-6044-4F66-A618-931C2F2BF61C}" dt="2025-01-21T02:24:24.932" v="2823" actId="14100"/>
          <ac:spMkLst>
            <pc:docMk/>
            <pc:sldMk cId="1321193751" sldId="281"/>
            <ac:spMk id="9" creationId="{1EB577CC-3DC9-3DA4-6C69-BF799ECB5727}"/>
          </ac:spMkLst>
        </pc:spChg>
        <pc:spChg chg="add mod">
          <ac:chgData name="Luis Guillermo Rodriguez Escribano" userId="42d2e4959a5c0f13" providerId="LiveId" clId="{FF7CB9DE-6044-4F66-A618-931C2F2BF61C}" dt="2025-01-21T02:22:25.640" v="2810" actId="1035"/>
          <ac:spMkLst>
            <pc:docMk/>
            <pc:sldMk cId="1321193751" sldId="281"/>
            <ac:spMk id="10" creationId="{CD6DE9A8-EBED-3917-123D-475B5DF10F0A}"/>
          </ac:spMkLst>
        </pc:spChg>
        <pc:spChg chg="add mod">
          <ac:chgData name="Luis Guillermo Rodriguez Escribano" userId="42d2e4959a5c0f13" providerId="LiveId" clId="{FF7CB9DE-6044-4F66-A618-931C2F2BF61C}" dt="2025-01-21T02:31:43.261" v="2893" actId="14100"/>
          <ac:spMkLst>
            <pc:docMk/>
            <pc:sldMk cId="1321193751" sldId="281"/>
            <ac:spMk id="11" creationId="{9B91CF7A-8C0F-7B9A-7FEE-384F4F99DAAE}"/>
          </ac:spMkLst>
        </pc:spChg>
        <pc:spChg chg="add mod">
          <ac:chgData name="Luis Guillermo Rodriguez Escribano" userId="42d2e4959a5c0f13" providerId="LiveId" clId="{FF7CB9DE-6044-4F66-A618-931C2F2BF61C}" dt="2025-01-21T02:25:14.029" v="2835" actId="14100"/>
          <ac:spMkLst>
            <pc:docMk/>
            <pc:sldMk cId="1321193751" sldId="281"/>
            <ac:spMk id="12" creationId="{25D65497-912E-50EE-1439-BF910B69F0D6}"/>
          </ac:spMkLst>
        </pc:spChg>
        <pc:spChg chg="add mod">
          <ac:chgData name="Luis Guillermo Rodriguez Escribano" userId="42d2e4959a5c0f13" providerId="LiveId" clId="{FF7CB9DE-6044-4F66-A618-931C2F2BF61C}" dt="2025-01-21T02:28:12.034" v="2863" actId="14100"/>
          <ac:spMkLst>
            <pc:docMk/>
            <pc:sldMk cId="1321193751" sldId="281"/>
            <ac:spMk id="13" creationId="{0B5164A2-7516-2AF2-E6C4-9B4144E84E2B}"/>
          </ac:spMkLst>
        </pc:spChg>
        <pc:spChg chg="add mod">
          <ac:chgData name="Luis Guillermo Rodriguez Escribano" userId="42d2e4959a5c0f13" providerId="LiveId" clId="{FF7CB9DE-6044-4F66-A618-931C2F2BF61C}" dt="2025-01-21T02:31:58.655" v="2912" actId="20577"/>
          <ac:spMkLst>
            <pc:docMk/>
            <pc:sldMk cId="1321193751" sldId="281"/>
            <ac:spMk id="14" creationId="{D45CE76C-0E77-2857-DFE4-F3C47F424FC7}"/>
          </ac:spMkLst>
        </pc:spChg>
        <pc:spChg chg="add mod">
          <ac:chgData name="Luis Guillermo Rodriguez Escribano" userId="42d2e4959a5c0f13" providerId="LiveId" clId="{FF7CB9DE-6044-4F66-A618-931C2F2BF61C}" dt="2025-01-21T02:33:22.239" v="2934" actId="14100"/>
          <ac:spMkLst>
            <pc:docMk/>
            <pc:sldMk cId="1321193751" sldId="281"/>
            <ac:spMk id="15" creationId="{12AB90A7-B7EA-19CC-3831-F5588A0B655F}"/>
          </ac:spMkLst>
        </pc:spChg>
        <pc:spChg chg="add mod">
          <ac:chgData name="Luis Guillermo Rodriguez Escribano" userId="42d2e4959a5c0f13" providerId="LiveId" clId="{FF7CB9DE-6044-4F66-A618-931C2F2BF61C}" dt="2025-01-21T02:32:42.878" v="2917" actId="1076"/>
          <ac:spMkLst>
            <pc:docMk/>
            <pc:sldMk cId="1321193751" sldId="281"/>
            <ac:spMk id="16" creationId="{44B16D72-6B4E-A466-682D-B654929DADFE}"/>
          </ac:spMkLst>
        </pc:spChg>
      </pc:sldChg>
      <pc:sldChg chg="addSp delSp modSp mod ord">
        <pc:chgData name="Luis Guillermo Rodriguez Escribano" userId="42d2e4959a5c0f13" providerId="LiveId" clId="{FF7CB9DE-6044-4F66-A618-931C2F2BF61C}" dt="2024-02-19T16:27:05.674" v="1787" actId="1076"/>
        <pc:sldMkLst>
          <pc:docMk/>
          <pc:sldMk cId="2493454775" sldId="282"/>
        </pc:sldMkLst>
      </pc:sldChg>
      <pc:sldChg chg="addSp delSp modSp mod">
        <pc:chgData name="Luis Guillermo Rodriguez Escribano" userId="42d2e4959a5c0f13" providerId="LiveId" clId="{FF7CB9DE-6044-4F66-A618-931C2F2BF61C}" dt="2024-02-20T20:51:31.170" v="2312" actId="20577"/>
        <pc:sldMkLst>
          <pc:docMk/>
          <pc:sldMk cId="3647547380" sldId="283"/>
        </pc:sldMkLst>
      </pc:sldChg>
      <pc:sldChg chg="addSp delSp modSp mod">
        <pc:chgData name="Luis Guillermo Rodriguez Escribano" userId="42d2e4959a5c0f13" providerId="LiveId" clId="{FF7CB9DE-6044-4F66-A618-931C2F2BF61C}" dt="2024-02-19T15:02:11.160" v="519" actId="1038"/>
        <pc:sldMkLst>
          <pc:docMk/>
          <pc:sldMk cId="1770221576" sldId="284"/>
        </pc:sldMkLst>
      </pc:sldChg>
      <pc:sldChg chg="addSp delSp modSp mod">
        <pc:chgData name="Luis Guillermo Rodriguez Escribano" userId="42d2e4959a5c0f13" providerId="LiveId" clId="{FF7CB9DE-6044-4F66-A618-931C2F2BF61C}" dt="2025-01-21T02:39:25.899" v="2948" actId="1076"/>
        <pc:sldMkLst>
          <pc:docMk/>
          <pc:sldMk cId="741889215" sldId="285"/>
        </pc:sldMkLst>
        <pc:spChg chg="mod">
          <ac:chgData name="Luis Guillermo Rodriguez Escribano" userId="42d2e4959a5c0f13" providerId="LiveId" clId="{FF7CB9DE-6044-4F66-A618-931C2F2BF61C}" dt="2025-01-21T02:39:25.899" v="2948" actId="1076"/>
          <ac:spMkLst>
            <pc:docMk/>
            <pc:sldMk cId="741889215" sldId="285"/>
            <ac:spMk id="3" creationId="{1F1AEAA0-A5F1-6658-6EA5-2EDA8BEC3844}"/>
          </ac:spMkLst>
        </pc:spChg>
      </pc:sldChg>
      <pc:sldChg chg="modSp mod">
        <pc:chgData name="Luis Guillermo Rodriguez Escribano" userId="42d2e4959a5c0f13" providerId="LiveId" clId="{FF7CB9DE-6044-4F66-A618-931C2F2BF61C}" dt="2024-02-19T15:42:30.629" v="1344" actId="113"/>
        <pc:sldMkLst>
          <pc:docMk/>
          <pc:sldMk cId="3457962240" sldId="286"/>
        </pc:sldMkLst>
      </pc:sldChg>
      <pc:sldChg chg="addSp delSp modSp mod">
        <pc:chgData name="Luis Guillermo Rodriguez Escribano" userId="42d2e4959a5c0f13" providerId="LiveId" clId="{FF7CB9DE-6044-4F66-A618-931C2F2BF61C}" dt="2024-02-20T02:11:35.385" v="1877" actId="20577"/>
        <pc:sldMkLst>
          <pc:docMk/>
          <pc:sldMk cId="1959230761" sldId="287"/>
        </pc:sldMkLst>
      </pc:sldChg>
      <pc:sldChg chg="addSp modSp mod">
        <pc:chgData name="Luis Guillermo Rodriguez Escribano" userId="42d2e4959a5c0f13" providerId="LiveId" clId="{FF7CB9DE-6044-4F66-A618-931C2F2BF61C}" dt="2024-02-14T22:09:35.640" v="143" actId="1076"/>
        <pc:sldMkLst>
          <pc:docMk/>
          <pc:sldMk cId="2494350676" sldId="288"/>
        </pc:sldMkLst>
      </pc:sldChg>
      <pc:sldChg chg="addSp modSp mod ord setBg">
        <pc:chgData name="Luis Guillermo Rodriguez Escribano" userId="42d2e4959a5c0f13" providerId="LiveId" clId="{FF7CB9DE-6044-4F66-A618-931C2F2BF61C}" dt="2025-01-21T02:44:50.999" v="2966"/>
        <pc:sldMkLst>
          <pc:docMk/>
          <pc:sldMk cId="3935844527" sldId="289"/>
        </pc:sldMkLst>
      </pc:sldChg>
      <pc:sldChg chg="modSp add mod">
        <pc:chgData name="Luis Guillermo Rodriguez Escribano" userId="42d2e4959a5c0f13" providerId="LiveId" clId="{FF7CB9DE-6044-4F66-A618-931C2F2BF61C}" dt="2024-02-19T15:45:29.026" v="1363" actId="14100"/>
        <pc:sldMkLst>
          <pc:docMk/>
          <pc:sldMk cId="3964754244" sldId="290"/>
        </pc:sldMkLst>
      </pc:sldChg>
      <pc:sldChg chg="modSp add mod">
        <pc:chgData name="Luis Guillermo Rodriguez Escribano" userId="42d2e4959a5c0f13" providerId="LiveId" clId="{FF7CB9DE-6044-4F66-A618-931C2F2BF61C}" dt="2025-01-21T02:40:50.745" v="2952" actId="20577"/>
        <pc:sldMkLst>
          <pc:docMk/>
          <pc:sldMk cId="3227643563" sldId="291"/>
        </pc:sldMkLst>
        <pc:spChg chg="mod">
          <ac:chgData name="Luis Guillermo Rodriguez Escribano" userId="42d2e4959a5c0f13" providerId="LiveId" clId="{FF7CB9DE-6044-4F66-A618-931C2F2BF61C}" dt="2025-01-21T02:40:50.745" v="2952" actId="20577"/>
          <ac:spMkLst>
            <pc:docMk/>
            <pc:sldMk cId="3227643563" sldId="291"/>
            <ac:spMk id="2" creationId="{96F4FE01-B9DE-42A2-C548-11FF4987B592}"/>
          </ac:spMkLst>
        </pc:spChg>
      </pc:sldChg>
      <pc:sldChg chg="addSp delSp add mod">
        <pc:chgData name="Luis Guillermo Rodriguez Escribano" userId="42d2e4959a5c0f13" providerId="LiveId" clId="{FF7CB9DE-6044-4F66-A618-931C2F2BF61C}" dt="2024-02-19T16:33:22.381" v="1793" actId="22"/>
        <pc:sldMkLst>
          <pc:docMk/>
          <pc:sldMk cId="1915503085" sldId="292"/>
        </pc:sldMkLst>
      </pc:sldChg>
      <pc:sldChg chg="new del">
        <pc:chgData name="Luis Guillermo Rodriguez Escribano" userId="42d2e4959a5c0f13" providerId="LiveId" clId="{FF7CB9DE-6044-4F66-A618-931C2F2BF61C}" dt="2024-02-19T16:33:10.261" v="1789" actId="680"/>
        <pc:sldMkLst>
          <pc:docMk/>
          <pc:sldMk cId="2677692191" sldId="292"/>
        </pc:sldMkLst>
      </pc:sldChg>
      <pc:sldChg chg="addSp delSp modSp add mod">
        <pc:chgData name="Luis Guillermo Rodriguez Escribano" userId="42d2e4959a5c0f13" providerId="LiveId" clId="{FF7CB9DE-6044-4F66-A618-931C2F2BF61C}" dt="2024-02-20T02:33:22.702" v="1887" actId="1076"/>
        <pc:sldMkLst>
          <pc:docMk/>
          <pc:sldMk cId="3787831983" sldId="293"/>
        </pc:sldMkLst>
      </pc:sldChg>
      <pc:sldChg chg="addSp delSp modSp add mod">
        <pc:chgData name="Luis Guillermo Rodriguez Escribano" userId="42d2e4959a5c0f13" providerId="LiveId" clId="{FF7CB9DE-6044-4F66-A618-931C2F2BF61C}" dt="2024-02-20T03:15:44.119" v="2045" actId="113"/>
        <pc:sldMkLst>
          <pc:docMk/>
          <pc:sldMk cId="296554898" sldId="294"/>
        </pc:sldMkLst>
      </pc:sldChg>
      <pc:sldChg chg="addSp modSp add mod">
        <pc:chgData name="Luis Guillermo Rodriguez Escribano" userId="42d2e4959a5c0f13" providerId="LiveId" clId="{FF7CB9DE-6044-4F66-A618-931C2F2BF61C}" dt="2024-02-20T20:58:50.744" v="2327" actId="1076"/>
        <pc:sldMkLst>
          <pc:docMk/>
          <pc:sldMk cId="3610010288" sldId="295"/>
        </pc:sldMkLst>
      </pc:sldChg>
      <pc:sldChg chg="add">
        <pc:chgData name="Luis Guillermo Rodriguez Escribano" userId="42d2e4959a5c0f13" providerId="LiveId" clId="{FF7CB9DE-6044-4F66-A618-931C2F2BF61C}" dt="2024-02-20T20:44:28.187" v="2265" actId="2890"/>
        <pc:sldMkLst>
          <pc:docMk/>
          <pc:sldMk cId="3870940686" sldId="296"/>
        </pc:sldMkLst>
      </pc:sldChg>
      <pc:sldChg chg="addSp delSp modSp add mod">
        <pc:chgData name="Luis Guillermo Rodriguez Escribano" userId="42d2e4959a5c0f13" providerId="LiveId" clId="{FF7CB9DE-6044-4F66-A618-931C2F2BF61C}" dt="2025-01-22T02:20:42.419" v="5076" actId="20577"/>
        <pc:sldMkLst>
          <pc:docMk/>
          <pc:sldMk cId="3961950268" sldId="297"/>
        </pc:sldMkLst>
        <pc:spChg chg="mod">
          <ac:chgData name="Luis Guillermo Rodriguez Escribano" userId="42d2e4959a5c0f13" providerId="LiveId" clId="{FF7CB9DE-6044-4F66-A618-931C2F2BF61C}" dt="2025-01-22T02:20:42.419" v="5076" actId="20577"/>
          <ac:spMkLst>
            <pc:docMk/>
            <pc:sldMk cId="3961950268" sldId="297"/>
            <ac:spMk id="4" creationId="{7E30C4E7-CC28-FA06-2B32-F74072284CA4}"/>
          </ac:spMkLst>
        </pc:spChg>
      </pc:sldChg>
      <pc:sldChg chg="modSp add mod">
        <pc:chgData name="Luis Guillermo Rodriguez Escribano" userId="42d2e4959a5c0f13" providerId="LiveId" clId="{FF7CB9DE-6044-4F66-A618-931C2F2BF61C}" dt="2024-02-20T22:10:57.078" v="2402" actId="255"/>
        <pc:sldMkLst>
          <pc:docMk/>
          <pc:sldMk cId="1509200919" sldId="298"/>
        </pc:sldMkLst>
      </pc:sldChg>
      <pc:sldChg chg="addSp delSp modSp add mod">
        <pc:chgData name="Luis Guillermo Rodriguez Escribano" userId="42d2e4959a5c0f13" providerId="LiveId" clId="{FF7CB9DE-6044-4F66-A618-931C2F2BF61C}" dt="2025-01-22T02:19:01.518" v="5063" actId="6549"/>
        <pc:sldMkLst>
          <pc:docMk/>
          <pc:sldMk cId="120843214" sldId="299"/>
        </pc:sldMkLst>
        <pc:spChg chg="mod">
          <ac:chgData name="Luis Guillermo Rodriguez Escribano" userId="42d2e4959a5c0f13" providerId="LiveId" clId="{FF7CB9DE-6044-4F66-A618-931C2F2BF61C}" dt="2025-01-22T02:19:01.518" v="5063" actId="6549"/>
          <ac:spMkLst>
            <pc:docMk/>
            <pc:sldMk cId="120843214" sldId="299"/>
            <ac:spMk id="2" creationId="{F7DE8EBE-9F98-881B-2360-72E1CE95A7CB}"/>
          </ac:spMkLst>
        </pc:spChg>
      </pc:sldChg>
      <pc:sldChg chg="new del">
        <pc:chgData name="Luis Guillermo Rodriguez Escribano" userId="42d2e4959a5c0f13" providerId="LiveId" clId="{FF7CB9DE-6044-4F66-A618-931C2F2BF61C}" dt="2024-02-20T22:15:06.126" v="2610" actId="2696"/>
        <pc:sldMkLst>
          <pc:docMk/>
          <pc:sldMk cId="2211241458" sldId="299"/>
        </pc:sldMkLst>
      </pc:sldChg>
      <pc:sldChg chg="new del">
        <pc:chgData name="Luis Guillermo Rodriguez Escribano" userId="42d2e4959a5c0f13" providerId="LiveId" clId="{FF7CB9DE-6044-4F66-A618-931C2F2BF61C}" dt="2025-01-21T21:39:41.582" v="3077" actId="680"/>
        <pc:sldMkLst>
          <pc:docMk/>
          <pc:sldMk cId="419087383" sldId="304"/>
        </pc:sldMkLst>
      </pc:sldChg>
      <pc:sldChg chg="addSp delSp modSp mod">
        <pc:chgData name="Luis Guillermo Rodriguez Escribano" userId="42d2e4959a5c0f13" providerId="LiveId" clId="{FF7CB9DE-6044-4F66-A618-931C2F2BF61C}" dt="2025-01-21T22:54:35.092" v="3380" actId="1036"/>
        <pc:sldMkLst>
          <pc:docMk/>
          <pc:sldMk cId="2659257168" sldId="304"/>
        </pc:sldMkLst>
        <pc:spChg chg="del">
          <ac:chgData name="Luis Guillermo Rodriguez Escribano" userId="42d2e4959a5c0f13" providerId="LiveId" clId="{FF7CB9DE-6044-4F66-A618-931C2F2BF61C}" dt="2025-01-21T21:40:54.817" v="3079" actId="478"/>
          <ac:spMkLst>
            <pc:docMk/>
            <pc:sldMk cId="2659257168" sldId="304"/>
            <ac:spMk id="5" creationId="{D6AE087D-DBAE-95B5-9205-347E27A5045A}"/>
          </ac:spMkLst>
        </pc:spChg>
        <pc:graphicFrameChg chg="add mod">
          <ac:chgData name="Luis Guillermo Rodriguez Escribano" userId="42d2e4959a5c0f13" providerId="LiveId" clId="{FF7CB9DE-6044-4F66-A618-931C2F2BF61C}" dt="2025-01-21T22:44:38.678" v="3320"/>
          <ac:graphicFrameMkLst>
            <pc:docMk/>
            <pc:sldMk cId="2659257168" sldId="304"/>
            <ac:graphicFrameMk id="2" creationId="{A08C1BD5-75CE-9A30-E8A1-AF9B1B63B964}"/>
          </ac:graphicFrameMkLst>
        </pc:graphicFrameChg>
        <pc:graphicFrameChg chg="add del mod">
          <ac:chgData name="Luis Guillermo Rodriguez Escribano" userId="42d2e4959a5c0f13" providerId="LiveId" clId="{FF7CB9DE-6044-4F66-A618-931C2F2BF61C}" dt="2025-01-21T22:46:46.998" v="3325" actId="478"/>
          <ac:graphicFrameMkLst>
            <pc:docMk/>
            <pc:sldMk cId="2659257168" sldId="304"/>
            <ac:graphicFrameMk id="3" creationId="{B674B482-EC9F-ECD6-60F2-3B7E99BCDB45}"/>
          </ac:graphicFrameMkLst>
        </pc:graphicFrameChg>
        <pc:graphicFrameChg chg="del">
          <ac:chgData name="Luis Guillermo Rodriguez Escribano" userId="42d2e4959a5c0f13" providerId="LiveId" clId="{FF7CB9DE-6044-4F66-A618-931C2F2BF61C}" dt="2025-01-21T21:40:44.531" v="3078" actId="478"/>
          <ac:graphicFrameMkLst>
            <pc:docMk/>
            <pc:sldMk cId="2659257168" sldId="304"/>
            <ac:graphicFrameMk id="4" creationId="{F8241115-0BB2-3A96-B29D-2D2D8DBD0D76}"/>
          </ac:graphicFrameMkLst>
        </pc:graphicFrameChg>
        <pc:graphicFrameChg chg="add del mod">
          <ac:chgData name="Luis Guillermo Rodriguez Escribano" userId="42d2e4959a5c0f13" providerId="LiveId" clId="{FF7CB9DE-6044-4F66-A618-931C2F2BF61C}" dt="2025-01-21T22:51:00.002" v="3352" actId="478"/>
          <ac:graphicFrameMkLst>
            <pc:docMk/>
            <pc:sldMk cId="2659257168" sldId="304"/>
            <ac:graphicFrameMk id="6" creationId="{73B3AFD5-DE0C-16A4-52A2-BD88B247D279}"/>
          </ac:graphicFrameMkLst>
        </pc:graphicFrameChg>
        <pc:graphicFrameChg chg="add mod">
          <ac:chgData name="Luis Guillermo Rodriguez Escribano" userId="42d2e4959a5c0f13" providerId="LiveId" clId="{FF7CB9DE-6044-4F66-A618-931C2F2BF61C}" dt="2025-01-21T22:54:35.092" v="3380" actId="1036"/>
          <ac:graphicFrameMkLst>
            <pc:docMk/>
            <pc:sldMk cId="2659257168" sldId="304"/>
            <ac:graphicFrameMk id="7" creationId="{7CF64643-080B-80FE-E985-53CA474E3E2B}"/>
          </ac:graphicFrameMkLst>
        </pc:graphicFrameChg>
      </pc:sldChg>
      <pc:sldChg chg="addSp delSp modSp mod">
        <pc:chgData name="Luis Guillermo Rodriguez Escribano" userId="42d2e4959a5c0f13" providerId="LiveId" clId="{FF7CB9DE-6044-4F66-A618-931C2F2BF61C}" dt="2025-01-21T23:09:11.384" v="3559" actId="207"/>
        <pc:sldMkLst>
          <pc:docMk/>
          <pc:sldMk cId="1367831358" sldId="305"/>
        </pc:sldMkLst>
        <pc:spChg chg="del">
          <ac:chgData name="Luis Guillermo Rodriguez Escribano" userId="42d2e4959a5c0f13" providerId="LiveId" clId="{FF7CB9DE-6044-4F66-A618-931C2F2BF61C}" dt="2025-01-21T21:42:52.388" v="3080" actId="478"/>
          <ac:spMkLst>
            <pc:docMk/>
            <pc:sldMk cId="1367831358" sldId="305"/>
            <ac:spMk id="3" creationId="{6EE4BAD3-5A5E-2C19-AB04-F123836E70AA}"/>
          </ac:spMkLst>
        </pc:spChg>
        <pc:spChg chg="add mod">
          <ac:chgData name="Luis Guillermo Rodriguez Escribano" userId="42d2e4959a5c0f13" providerId="LiveId" clId="{FF7CB9DE-6044-4F66-A618-931C2F2BF61C}" dt="2025-01-21T23:09:11.384" v="3559" actId="207"/>
          <ac:spMkLst>
            <pc:docMk/>
            <pc:sldMk cId="1367831358" sldId="305"/>
            <ac:spMk id="4" creationId="{61C1B776-D38F-CF3E-ED57-6A8268073060}"/>
          </ac:spMkLst>
        </pc:spChg>
      </pc:sldChg>
      <pc:sldChg chg="addSp delSp modSp mod">
        <pc:chgData name="Luis Guillermo Rodriguez Escribano" userId="42d2e4959a5c0f13" providerId="LiveId" clId="{FF7CB9DE-6044-4F66-A618-931C2F2BF61C}" dt="2025-01-21T23:09:02.104" v="3558" actId="207"/>
        <pc:sldMkLst>
          <pc:docMk/>
          <pc:sldMk cId="3768664054" sldId="306"/>
        </pc:sldMkLst>
        <pc:spChg chg="del">
          <ac:chgData name="Luis Guillermo Rodriguez Escribano" userId="42d2e4959a5c0f13" providerId="LiveId" clId="{FF7CB9DE-6044-4F66-A618-931C2F2BF61C}" dt="2025-01-21T21:43:51.256" v="3082" actId="478"/>
          <ac:spMkLst>
            <pc:docMk/>
            <pc:sldMk cId="3768664054" sldId="306"/>
            <ac:spMk id="2" creationId="{78E29CC0-1A65-3176-1301-45C61335743F}"/>
          </ac:spMkLst>
        </pc:spChg>
        <pc:spChg chg="del">
          <ac:chgData name="Luis Guillermo Rodriguez Escribano" userId="42d2e4959a5c0f13" providerId="LiveId" clId="{FF7CB9DE-6044-4F66-A618-931C2F2BF61C}" dt="2025-01-21T21:43:45.924" v="3081" actId="478"/>
          <ac:spMkLst>
            <pc:docMk/>
            <pc:sldMk cId="3768664054" sldId="306"/>
            <ac:spMk id="3" creationId="{A004F7B1-8D0C-166B-C8D7-D907678F0230}"/>
          </ac:spMkLst>
        </pc:spChg>
        <pc:spChg chg="add del mod">
          <ac:chgData name="Luis Guillermo Rodriguez Escribano" userId="42d2e4959a5c0f13" providerId="LiveId" clId="{FF7CB9DE-6044-4F66-A618-931C2F2BF61C}" dt="2025-01-21T21:49:01.710" v="3085" actId="21"/>
          <ac:spMkLst>
            <pc:docMk/>
            <pc:sldMk cId="3768664054" sldId="306"/>
            <ac:spMk id="4" creationId="{61C1B776-D38F-CF3E-ED57-6A8268073060}"/>
          </ac:spMkLst>
        </pc:spChg>
        <pc:spChg chg="add mod">
          <ac:chgData name="Luis Guillermo Rodriguez Escribano" userId="42d2e4959a5c0f13" providerId="LiveId" clId="{FF7CB9DE-6044-4F66-A618-931C2F2BF61C}" dt="2025-01-21T23:09:02.104" v="3558" actId="207"/>
          <ac:spMkLst>
            <pc:docMk/>
            <pc:sldMk cId="3768664054" sldId="306"/>
            <ac:spMk id="6" creationId="{4F008DF7-74D0-6DA3-A6DB-178D06C98CE9}"/>
          </ac:spMkLst>
        </pc:spChg>
      </pc:sldChg>
      <pc:sldChg chg="addSp delSp modSp mod">
        <pc:chgData name="Luis Guillermo Rodriguez Escribano" userId="42d2e4959a5c0f13" providerId="LiveId" clId="{FF7CB9DE-6044-4F66-A618-931C2F2BF61C}" dt="2025-01-21T23:16:26.721" v="3646" actId="20577"/>
        <pc:sldMkLst>
          <pc:docMk/>
          <pc:sldMk cId="3273883393" sldId="307"/>
        </pc:sldMkLst>
        <pc:spChg chg="add mod">
          <ac:chgData name="Luis Guillermo Rodriguez Escribano" userId="42d2e4959a5c0f13" providerId="LiveId" clId="{FF7CB9DE-6044-4F66-A618-931C2F2BF61C}" dt="2025-01-21T23:08:31.520" v="3556" actId="207"/>
          <ac:spMkLst>
            <pc:docMk/>
            <pc:sldMk cId="3273883393" sldId="307"/>
            <ac:spMk id="3" creationId="{E2AA64C5-6181-D55B-D5F6-0C40E3DB81A1}"/>
          </ac:spMkLst>
        </pc:spChg>
        <pc:spChg chg="del">
          <ac:chgData name="Luis Guillermo Rodriguez Escribano" userId="42d2e4959a5c0f13" providerId="LiveId" clId="{FF7CB9DE-6044-4F66-A618-931C2F2BF61C}" dt="2025-01-21T22:54:58.890" v="3381" actId="478"/>
          <ac:spMkLst>
            <pc:docMk/>
            <pc:sldMk cId="3273883393" sldId="307"/>
            <ac:spMk id="4" creationId="{A6295C9D-5D6C-8589-4D15-CF0B05513A67}"/>
          </ac:spMkLst>
        </pc:spChg>
        <pc:spChg chg="add mod">
          <ac:chgData name="Luis Guillermo Rodriguez Escribano" userId="42d2e4959a5c0f13" providerId="LiveId" clId="{FF7CB9DE-6044-4F66-A618-931C2F2BF61C}" dt="2025-01-21T23:08:24.187" v="3555" actId="207"/>
          <ac:spMkLst>
            <pc:docMk/>
            <pc:sldMk cId="3273883393" sldId="307"/>
            <ac:spMk id="5" creationId="{B9121FF7-9663-840B-B4CC-7582BE2338F2}"/>
          </ac:spMkLst>
        </pc:spChg>
        <pc:spChg chg="add mod">
          <ac:chgData name="Luis Guillermo Rodriguez Escribano" userId="42d2e4959a5c0f13" providerId="LiveId" clId="{FF7CB9DE-6044-4F66-A618-931C2F2BF61C}" dt="2025-01-21T23:16:26.721" v="3646" actId="20577"/>
          <ac:spMkLst>
            <pc:docMk/>
            <pc:sldMk cId="3273883393" sldId="307"/>
            <ac:spMk id="6" creationId="{05027516-964E-F9CC-A948-7A6A313C9282}"/>
          </ac:spMkLst>
        </pc:spChg>
        <pc:spChg chg="add mod">
          <ac:chgData name="Luis Guillermo Rodriguez Escribano" userId="42d2e4959a5c0f13" providerId="LiveId" clId="{FF7CB9DE-6044-4F66-A618-931C2F2BF61C}" dt="2025-01-21T23:14:56.685" v="3644" actId="14100"/>
          <ac:spMkLst>
            <pc:docMk/>
            <pc:sldMk cId="3273883393" sldId="307"/>
            <ac:spMk id="8" creationId="{990B3D9D-3664-D018-B6A6-1BFF20F481F3}"/>
          </ac:spMkLst>
        </pc:spChg>
      </pc:sldChg>
      <pc:sldChg chg="addSp delSp modSp add mod">
        <pc:chgData name="Luis Guillermo Rodriguez Escribano" userId="42d2e4959a5c0f13" providerId="LiveId" clId="{FF7CB9DE-6044-4F66-A618-931C2F2BF61C}" dt="2025-01-21T23:32:32.024" v="3713" actId="20577"/>
        <pc:sldMkLst>
          <pc:docMk/>
          <pc:sldMk cId="317808036" sldId="308"/>
        </pc:sldMkLst>
        <pc:spChg chg="add">
          <ac:chgData name="Luis Guillermo Rodriguez Escribano" userId="42d2e4959a5c0f13" providerId="LiveId" clId="{FF7CB9DE-6044-4F66-A618-931C2F2BF61C}" dt="2025-01-21T23:29:04.835" v="3653" actId="11529"/>
          <ac:spMkLst>
            <pc:docMk/>
            <pc:sldMk cId="317808036" sldId="308"/>
            <ac:spMk id="2" creationId="{FF2B8EC2-C95E-8C7B-883C-C6ADAAA9D3C4}"/>
          </ac:spMkLst>
        </pc:spChg>
        <pc:spChg chg="del">
          <ac:chgData name="Luis Guillermo Rodriguez Escribano" userId="42d2e4959a5c0f13" providerId="LiveId" clId="{FF7CB9DE-6044-4F66-A618-931C2F2BF61C}" dt="2025-01-21T23:28:29.223" v="3648" actId="478"/>
          <ac:spMkLst>
            <pc:docMk/>
            <pc:sldMk cId="317808036" sldId="308"/>
            <ac:spMk id="3" creationId="{DD6E890A-25C8-8E52-AF4E-FC99FAA1F3FA}"/>
          </ac:spMkLst>
        </pc:spChg>
        <pc:spChg chg="add mod">
          <ac:chgData name="Luis Guillermo Rodriguez Escribano" userId="42d2e4959a5c0f13" providerId="LiveId" clId="{FF7CB9DE-6044-4F66-A618-931C2F2BF61C}" dt="2025-01-21T23:29:11.318" v="3655" actId="1076"/>
          <ac:spMkLst>
            <pc:docMk/>
            <pc:sldMk cId="317808036" sldId="308"/>
            <ac:spMk id="4" creationId="{F76B1FB9-F6E4-95F9-889D-18918301B0D9}"/>
          </ac:spMkLst>
        </pc:spChg>
        <pc:spChg chg="del mod">
          <ac:chgData name="Luis Guillermo Rodriguez Escribano" userId="42d2e4959a5c0f13" providerId="LiveId" clId="{FF7CB9DE-6044-4F66-A618-931C2F2BF61C}" dt="2025-01-21T23:28:33.568" v="3650" actId="478"/>
          <ac:spMkLst>
            <pc:docMk/>
            <pc:sldMk cId="317808036" sldId="308"/>
            <ac:spMk id="5" creationId="{43F75705-E1BC-9722-49BD-D6286DF7C095}"/>
          </ac:spMkLst>
        </pc:spChg>
        <pc:spChg chg="mod">
          <ac:chgData name="Luis Guillermo Rodriguez Escribano" userId="42d2e4959a5c0f13" providerId="LiveId" clId="{FF7CB9DE-6044-4F66-A618-931C2F2BF61C}" dt="2025-01-21T23:28:38.885" v="3651" actId="1076"/>
          <ac:spMkLst>
            <pc:docMk/>
            <pc:sldMk cId="317808036" sldId="308"/>
            <ac:spMk id="6" creationId="{508E45DD-9A4E-C60F-3D2F-E302D306989D}"/>
          </ac:spMkLst>
        </pc:spChg>
        <pc:spChg chg="add mod">
          <ac:chgData name="Luis Guillermo Rodriguez Escribano" userId="42d2e4959a5c0f13" providerId="LiveId" clId="{FF7CB9DE-6044-4F66-A618-931C2F2BF61C}" dt="2025-01-21T23:29:18.474" v="3657" actId="1076"/>
          <ac:spMkLst>
            <pc:docMk/>
            <pc:sldMk cId="317808036" sldId="308"/>
            <ac:spMk id="7" creationId="{B27379BC-1332-479B-05B1-D627001380FB}"/>
          </ac:spMkLst>
        </pc:spChg>
        <pc:spChg chg="del">
          <ac:chgData name="Luis Guillermo Rodriguez Escribano" userId="42d2e4959a5c0f13" providerId="LiveId" clId="{FF7CB9DE-6044-4F66-A618-931C2F2BF61C}" dt="2025-01-21T23:28:45.598" v="3652" actId="478"/>
          <ac:spMkLst>
            <pc:docMk/>
            <pc:sldMk cId="317808036" sldId="308"/>
            <ac:spMk id="8" creationId="{27697559-F79F-998D-2C6A-E1AEF1DB5378}"/>
          </ac:spMkLst>
        </pc:spChg>
        <pc:spChg chg="add del mod">
          <ac:chgData name="Luis Guillermo Rodriguez Escribano" userId="42d2e4959a5c0f13" providerId="LiveId" clId="{FF7CB9DE-6044-4F66-A618-931C2F2BF61C}" dt="2025-01-21T23:29:51.719" v="3661" actId="478"/>
          <ac:spMkLst>
            <pc:docMk/>
            <pc:sldMk cId="317808036" sldId="308"/>
            <ac:spMk id="10" creationId="{3B6B9890-CC65-744C-00CE-58CA117E23AF}"/>
          </ac:spMkLst>
        </pc:spChg>
        <pc:spChg chg="add mod">
          <ac:chgData name="Luis Guillermo Rodriguez Escribano" userId="42d2e4959a5c0f13" providerId="LiveId" clId="{FF7CB9DE-6044-4F66-A618-931C2F2BF61C}" dt="2025-01-21T23:31:39.391" v="3694" actId="1076"/>
          <ac:spMkLst>
            <pc:docMk/>
            <pc:sldMk cId="317808036" sldId="308"/>
            <ac:spMk id="11" creationId="{541B28BA-237F-5607-C1E0-9ABE8AD3FE0D}"/>
          </ac:spMkLst>
        </pc:spChg>
        <pc:spChg chg="add mod">
          <ac:chgData name="Luis Guillermo Rodriguez Escribano" userId="42d2e4959a5c0f13" providerId="LiveId" clId="{FF7CB9DE-6044-4F66-A618-931C2F2BF61C}" dt="2025-01-21T23:32:02.751" v="3704" actId="20577"/>
          <ac:spMkLst>
            <pc:docMk/>
            <pc:sldMk cId="317808036" sldId="308"/>
            <ac:spMk id="12" creationId="{68E666B6-5FAC-3866-25FD-D8906700BEA1}"/>
          </ac:spMkLst>
        </pc:spChg>
        <pc:spChg chg="add mod">
          <ac:chgData name="Luis Guillermo Rodriguez Escribano" userId="42d2e4959a5c0f13" providerId="LiveId" clId="{FF7CB9DE-6044-4F66-A618-931C2F2BF61C}" dt="2025-01-21T23:32:32.024" v="3713" actId="20577"/>
          <ac:spMkLst>
            <pc:docMk/>
            <pc:sldMk cId="317808036" sldId="308"/>
            <ac:spMk id="13" creationId="{A045EA25-8BC2-6A99-DCAD-B8428E1FCB58}"/>
          </ac:spMkLst>
        </pc:spChg>
      </pc:sldChg>
      <pc:sldChg chg="addSp delSp modSp add mod ord">
        <pc:chgData name="Luis Guillermo Rodriguez Escribano" userId="42d2e4959a5c0f13" providerId="LiveId" clId="{FF7CB9DE-6044-4F66-A618-931C2F2BF61C}" dt="2025-01-21T23:55:34.655" v="4396" actId="20577"/>
        <pc:sldMkLst>
          <pc:docMk/>
          <pc:sldMk cId="3406025903" sldId="309"/>
        </pc:sldMkLst>
        <pc:spChg chg="del">
          <ac:chgData name="Luis Guillermo Rodriguez Escribano" userId="42d2e4959a5c0f13" providerId="LiveId" clId="{FF7CB9DE-6044-4F66-A618-931C2F2BF61C}" dt="2025-01-21T23:42:30.150" v="3716" actId="478"/>
          <ac:spMkLst>
            <pc:docMk/>
            <pc:sldMk cId="3406025903" sldId="309"/>
            <ac:spMk id="2" creationId="{B7C624E2-164B-86BB-4A44-6D6A5539C5D3}"/>
          </ac:spMkLst>
        </pc:spChg>
        <pc:spChg chg="add mod">
          <ac:chgData name="Luis Guillermo Rodriguez Escribano" userId="42d2e4959a5c0f13" providerId="LiveId" clId="{FF7CB9DE-6044-4F66-A618-931C2F2BF61C}" dt="2025-01-21T23:47:26.623" v="4228" actId="20577"/>
          <ac:spMkLst>
            <pc:docMk/>
            <pc:sldMk cId="3406025903" sldId="309"/>
            <ac:spMk id="3" creationId="{7F4557AE-004A-2D59-FF88-9A7F2BDD9429}"/>
          </ac:spMkLst>
        </pc:spChg>
        <pc:spChg chg="del">
          <ac:chgData name="Luis Guillermo Rodriguez Escribano" userId="42d2e4959a5c0f13" providerId="LiveId" clId="{FF7CB9DE-6044-4F66-A618-931C2F2BF61C}" dt="2025-01-21T23:42:34.070" v="3717" actId="478"/>
          <ac:spMkLst>
            <pc:docMk/>
            <pc:sldMk cId="3406025903" sldId="309"/>
            <ac:spMk id="4" creationId="{98DE25C2-5E05-4A6B-F532-2824F5F62536}"/>
          </ac:spMkLst>
        </pc:spChg>
        <pc:spChg chg="add mod">
          <ac:chgData name="Luis Guillermo Rodriguez Escribano" userId="42d2e4959a5c0f13" providerId="LiveId" clId="{FF7CB9DE-6044-4F66-A618-931C2F2BF61C}" dt="2025-01-21T23:46:37.990" v="4103" actId="1037"/>
          <ac:spMkLst>
            <pc:docMk/>
            <pc:sldMk cId="3406025903" sldId="309"/>
            <ac:spMk id="5" creationId="{D6ED2E89-8202-62D2-25F7-C8440E1B2A83}"/>
          </ac:spMkLst>
        </pc:spChg>
        <pc:spChg chg="del">
          <ac:chgData name="Luis Guillermo Rodriguez Escribano" userId="42d2e4959a5c0f13" providerId="LiveId" clId="{FF7CB9DE-6044-4F66-A618-931C2F2BF61C}" dt="2025-01-21T23:42:27.377" v="3715" actId="478"/>
          <ac:spMkLst>
            <pc:docMk/>
            <pc:sldMk cId="3406025903" sldId="309"/>
            <ac:spMk id="6" creationId="{5C8C9A81-2AC3-6B26-C296-BDD7633F8AB4}"/>
          </ac:spMkLst>
        </pc:spChg>
        <pc:spChg chg="del">
          <ac:chgData name="Luis Guillermo Rodriguez Escribano" userId="42d2e4959a5c0f13" providerId="LiveId" clId="{FF7CB9DE-6044-4F66-A618-931C2F2BF61C}" dt="2025-01-21T23:42:38.294" v="3718" actId="478"/>
          <ac:spMkLst>
            <pc:docMk/>
            <pc:sldMk cId="3406025903" sldId="309"/>
            <ac:spMk id="7" creationId="{7B6F6518-07B5-D1DA-CB9C-7483A77D3EEE}"/>
          </ac:spMkLst>
        </pc:spChg>
        <pc:spChg chg="add mod">
          <ac:chgData name="Luis Guillermo Rodriguez Escribano" userId="42d2e4959a5c0f13" providerId="LiveId" clId="{FF7CB9DE-6044-4F66-A618-931C2F2BF61C}" dt="2025-01-21T23:46:59.878" v="4155" actId="1037"/>
          <ac:spMkLst>
            <pc:docMk/>
            <pc:sldMk cId="3406025903" sldId="309"/>
            <ac:spMk id="8" creationId="{446AC264-90BA-32D5-A671-D2A74A1FAF90}"/>
          </ac:spMkLst>
        </pc:spChg>
        <pc:spChg chg="add mod">
          <ac:chgData name="Luis Guillermo Rodriguez Escribano" userId="42d2e4959a5c0f13" providerId="LiveId" clId="{FF7CB9DE-6044-4F66-A618-931C2F2BF61C}" dt="2025-01-21T23:48:26.702" v="4234" actId="20577"/>
          <ac:spMkLst>
            <pc:docMk/>
            <pc:sldMk cId="3406025903" sldId="309"/>
            <ac:spMk id="9" creationId="{3C2608DC-A3B4-7EB7-BC8F-FAC5FDF438C0}"/>
          </ac:spMkLst>
        </pc:spChg>
        <pc:spChg chg="add mod">
          <ac:chgData name="Luis Guillermo Rodriguez Escribano" userId="42d2e4959a5c0f13" providerId="LiveId" clId="{FF7CB9DE-6044-4F66-A618-931C2F2BF61C}" dt="2025-01-21T23:48:33.438" v="4236" actId="20577"/>
          <ac:spMkLst>
            <pc:docMk/>
            <pc:sldMk cId="3406025903" sldId="309"/>
            <ac:spMk id="10" creationId="{16D93412-3398-2FC4-231C-D95F6D6F7D70}"/>
          </ac:spMkLst>
        </pc:spChg>
        <pc:spChg chg="mod">
          <ac:chgData name="Luis Guillermo Rodriguez Escribano" userId="42d2e4959a5c0f13" providerId="LiveId" clId="{FF7CB9DE-6044-4F66-A618-931C2F2BF61C}" dt="2025-01-21T23:49:56.646" v="4328" actId="1076"/>
          <ac:spMkLst>
            <pc:docMk/>
            <pc:sldMk cId="3406025903" sldId="309"/>
            <ac:spMk id="11" creationId="{B1759850-AA20-15F2-6626-33D19C446DFB}"/>
          </ac:spMkLst>
        </pc:spChg>
        <pc:spChg chg="mod">
          <ac:chgData name="Luis Guillermo Rodriguez Escribano" userId="42d2e4959a5c0f13" providerId="LiveId" clId="{FF7CB9DE-6044-4F66-A618-931C2F2BF61C}" dt="2025-01-21T23:46:47.834" v="4128" actId="1037"/>
          <ac:spMkLst>
            <pc:docMk/>
            <pc:sldMk cId="3406025903" sldId="309"/>
            <ac:spMk id="12" creationId="{D6F974A7-C1AE-CEB9-FBB6-91750B44323F}"/>
          </ac:spMkLst>
        </pc:spChg>
        <pc:spChg chg="mod">
          <ac:chgData name="Luis Guillermo Rodriguez Escribano" userId="42d2e4959a5c0f13" providerId="LiveId" clId="{FF7CB9DE-6044-4F66-A618-931C2F2BF61C}" dt="2025-01-21T23:47:08.630" v="4186" actId="1037"/>
          <ac:spMkLst>
            <pc:docMk/>
            <pc:sldMk cId="3406025903" sldId="309"/>
            <ac:spMk id="13" creationId="{39BCC909-657A-B4F5-8F0B-85BEA78A76A1}"/>
          </ac:spMkLst>
        </pc:spChg>
        <pc:spChg chg="add mod">
          <ac:chgData name="Luis Guillermo Rodriguez Escribano" userId="42d2e4959a5c0f13" providerId="LiveId" clId="{FF7CB9DE-6044-4F66-A618-931C2F2BF61C}" dt="2025-01-21T23:48:44.222" v="4239" actId="20577"/>
          <ac:spMkLst>
            <pc:docMk/>
            <pc:sldMk cId="3406025903" sldId="309"/>
            <ac:spMk id="14" creationId="{9962F49E-19C5-C9EB-C79B-843AC24CD817}"/>
          </ac:spMkLst>
        </pc:spChg>
        <pc:spChg chg="add mod">
          <ac:chgData name="Luis Guillermo Rodriguez Escribano" userId="42d2e4959a5c0f13" providerId="LiveId" clId="{FF7CB9DE-6044-4F66-A618-931C2F2BF61C}" dt="2025-01-21T23:49:18.782" v="4326" actId="1035"/>
          <ac:spMkLst>
            <pc:docMk/>
            <pc:sldMk cId="3406025903" sldId="309"/>
            <ac:spMk id="15" creationId="{BB09E458-2EC6-5C02-9A57-FCA7D4352CA7}"/>
          </ac:spMkLst>
        </pc:spChg>
        <pc:spChg chg="add mod">
          <ac:chgData name="Luis Guillermo Rodriguez Escribano" userId="42d2e4959a5c0f13" providerId="LiveId" clId="{FF7CB9DE-6044-4F66-A618-931C2F2BF61C}" dt="2025-01-21T23:48:54.161" v="4257" actId="1036"/>
          <ac:spMkLst>
            <pc:docMk/>
            <pc:sldMk cId="3406025903" sldId="309"/>
            <ac:spMk id="16" creationId="{E5B49755-EFE6-FE8E-10BB-8823DA24830D}"/>
          </ac:spMkLst>
        </pc:spChg>
        <pc:spChg chg="add mod">
          <ac:chgData name="Luis Guillermo Rodriguez Escribano" userId="42d2e4959a5c0f13" providerId="LiveId" clId="{FF7CB9DE-6044-4F66-A618-931C2F2BF61C}" dt="2025-01-21T23:49:02.626" v="4282" actId="1035"/>
          <ac:spMkLst>
            <pc:docMk/>
            <pc:sldMk cId="3406025903" sldId="309"/>
            <ac:spMk id="17" creationId="{8D78FE9F-DAB7-9025-E2A5-D9D3BCF98F51}"/>
          </ac:spMkLst>
        </pc:spChg>
        <pc:spChg chg="add mod">
          <ac:chgData name="Luis Guillermo Rodriguez Escribano" userId="42d2e4959a5c0f13" providerId="LiveId" clId="{FF7CB9DE-6044-4F66-A618-931C2F2BF61C}" dt="2025-01-21T23:52:58.158" v="4358" actId="20577"/>
          <ac:spMkLst>
            <pc:docMk/>
            <pc:sldMk cId="3406025903" sldId="309"/>
            <ac:spMk id="18" creationId="{DA65AA3A-259E-6540-4EC9-6DB7E1C5E04F}"/>
          </ac:spMkLst>
        </pc:spChg>
        <pc:spChg chg="add mod">
          <ac:chgData name="Luis Guillermo Rodriguez Escribano" userId="42d2e4959a5c0f13" providerId="LiveId" clId="{FF7CB9DE-6044-4F66-A618-931C2F2BF61C}" dt="2025-01-21T23:55:34.655" v="4396" actId="20577"/>
          <ac:spMkLst>
            <pc:docMk/>
            <pc:sldMk cId="3406025903" sldId="309"/>
            <ac:spMk id="19" creationId="{3372C024-B1AB-7878-788E-6DF058CB197A}"/>
          </ac:spMkLst>
        </pc:spChg>
        <pc:spChg chg="add mod">
          <ac:chgData name="Luis Guillermo Rodriguez Escribano" userId="42d2e4959a5c0f13" providerId="LiveId" clId="{FF7CB9DE-6044-4F66-A618-931C2F2BF61C}" dt="2025-01-21T23:55:17.056" v="4393" actId="20577"/>
          <ac:spMkLst>
            <pc:docMk/>
            <pc:sldMk cId="3406025903" sldId="309"/>
            <ac:spMk id="20" creationId="{4FF2A412-D780-B4EA-E74A-F6CFA253B2C4}"/>
          </ac:spMkLst>
        </pc:spChg>
        <pc:spChg chg="add mod">
          <ac:chgData name="Luis Guillermo Rodriguez Escribano" userId="42d2e4959a5c0f13" providerId="LiveId" clId="{FF7CB9DE-6044-4F66-A618-931C2F2BF61C}" dt="2025-01-21T23:55:26.575" v="4395" actId="20577"/>
          <ac:spMkLst>
            <pc:docMk/>
            <pc:sldMk cId="3406025903" sldId="309"/>
            <ac:spMk id="21" creationId="{13B6CA39-116E-83F0-8C87-4AF2FFD6721E}"/>
          </ac:spMkLst>
        </pc:spChg>
        <pc:spChg chg="add mod">
          <ac:chgData name="Luis Guillermo Rodriguez Escribano" userId="42d2e4959a5c0f13" providerId="LiveId" clId="{FF7CB9DE-6044-4F66-A618-931C2F2BF61C}" dt="2025-01-21T23:54:20.535" v="4392" actId="1037"/>
          <ac:spMkLst>
            <pc:docMk/>
            <pc:sldMk cId="3406025903" sldId="309"/>
            <ac:spMk id="22" creationId="{6704BA1E-BEDD-8009-566B-D3D94465CEDA}"/>
          </ac:spMkLst>
        </pc:spChg>
        <pc:spChg chg="add mod">
          <ac:chgData name="Luis Guillermo Rodriguez Escribano" userId="42d2e4959a5c0f13" providerId="LiveId" clId="{FF7CB9DE-6044-4F66-A618-931C2F2BF61C}" dt="2025-01-21T23:54:20.535" v="4392" actId="1037"/>
          <ac:spMkLst>
            <pc:docMk/>
            <pc:sldMk cId="3406025903" sldId="309"/>
            <ac:spMk id="23" creationId="{08D50273-F9F6-507B-C982-F7D93B13582D}"/>
          </ac:spMkLst>
        </pc:spChg>
        <pc:spChg chg="add mod">
          <ac:chgData name="Luis Guillermo Rodriguez Escribano" userId="42d2e4959a5c0f13" providerId="LiveId" clId="{FF7CB9DE-6044-4F66-A618-931C2F2BF61C}" dt="2025-01-21T23:54:20.535" v="4392" actId="1037"/>
          <ac:spMkLst>
            <pc:docMk/>
            <pc:sldMk cId="3406025903" sldId="309"/>
            <ac:spMk id="24" creationId="{4D94FE90-5F02-4AF0-03BB-463B7E67DF91}"/>
          </ac:spMkLst>
        </pc:spChg>
      </pc:sldChg>
      <pc:sldChg chg="delSp modSp add mod ord">
        <pc:chgData name="Luis Guillermo Rodriguez Escribano" userId="42d2e4959a5c0f13" providerId="LiveId" clId="{FF7CB9DE-6044-4F66-A618-931C2F2BF61C}" dt="2025-01-22T00:24:35.093" v="4498" actId="20577"/>
        <pc:sldMkLst>
          <pc:docMk/>
          <pc:sldMk cId="1539599309" sldId="310"/>
        </pc:sldMkLst>
        <pc:spChg chg="del">
          <ac:chgData name="Luis Guillermo Rodriguez Escribano" userId="42d2e4959a5c0f13" providerId="LiveId" clId="{FF7CB9DE-6044-4F66-A618-931C2F2BF61C}" dt="2025-01-22T00:00:18.943" v="4433" actId="478"/>
          <ac:spMkLst>
            <pc:docMk/>
            <pc:sldMk cId="1539599309" sldId="310"/>
            <ac:spMk id="2" creationId="{78464610-6A0F-BD23-B8C3-B8675553F997}"/>
          </ac:spMkLst>
        </pc:spChg>
        <pc:spChg chg="mod">
          <ac:chgData name="Luis Guillermo Rodriguez Escribano" userId="42d2e4959a5c0f13" providerId="LiveId" clId="{FF7CB9DE-6044-4F66-A618-931C2F2BF61C}" dt="2025-01-22T00:24:35.093" v="4498" actId="20577"/>
          <ac:spMkLst>
            <pc:docMk/>
            <pc:sldMk cId="1539599309" sldId="310"/>
            <ac:spMk id="3" creationId="{5B166101-AB17-12AF-60AC-646BE45A4321}"/>
          </ac:spMkLst>
        </pc:spChg>
      </pc:sldChg>
      <pc:sldChg chg="addSp delSp modSp add mod ord">
        <pc:chgData name="Luis Guillermo Rodriguez Escribano" userId="42d2e4959a5c0f13" providerId="LiveId" clId="{FF7CB9DE-6044-4F66-A618-931C2F2BF61C}" dt="2025-01-22T01:19:18.595" v="4717" actId="1035"/>
        <pc:sldMkLst>
          <pc:docMk/>
          <pc:sldMk cId="3679178187" sldId="311"/>
        </pc:sldMkLst>
        <pc:spChg chg="del">
          <ac:chgData name="Luis Guillermo Rodriguez Escribano" userId="42d2e4959a5c0f13" providerId="LiveId" clId="{FF7CB9DE-6044-4F66-A618-931C2F2BF61C}" dt="2025-01-22T01:05:18.758" v="4503" actId="478"/>
          <ac:spMkLst>
            <pc:docMk/>
            <pc:sldMk cId="3679178187" sldId="311"/>
            <ac:spMk id="5" creationId="{E1F1AAD7-AF82-02AC-DCA4-C35BC903FD51}"/>
          </ac:spMkLst>
        </pc:spChg>
        <pc:spChg chg="add mod">
          <ac:chgData name="Luis Guillermo Rodriguez Escribano" userId="42d2e4959a5c0f13" providerId="LiveId" clId="{FF7CB9DE-6044-4F66-A618-931C2F2BF61C}" dt="2025-01-22T01:19:02.494" v="4687" actId="1076"/>
          <ac:spMkLst>
            <pc:docMk/>
            <pc:sldMk cId="3679178187" sldId="311"/>
            <ac:spMk id="8" creationId="{72D444A1-902E-B0C4-65A0-13FC9CCE49E0}"/>
          </ac:spMkLst>
        </pc:spChg>
        <pc:picChg chg="del">
          <ac:chgData name="Luis Guillermo Rodriguez Escribano" userId="42d2e4959a5c0f13" providerId="LiveId" clId="{FF7CB9DE-6044-4F66-A618-931C2F2BF61C}" dt="2025-01-22T01:05:11.200" v="4502" actId="478"/>
          <ac:picMkLst>
            <pc:docMk/>
            <pc:sldMk cId="3679178187" sldId="311"/>
            <ac:picMk id="3" creationId="{B9D9FE4B-77DB-F437-CCB3-F972801DF239}"/>
          </ac:picMkLst>
        </pc:picChg>
        <pc:picChg chg="add mod">
          <ac:chgData name="Luis Guillermo Rodriguez Escribano" userId="42d2e4959a5c0f13" providerId="LiveId" clId="{FF7CB9DE-6044-4F66-A618-931C2F2BF61C}" dt="2025-01-22T01:19:18.595" v="4717" actId="1035"/>
          <ac:picMkLst>
            <pc:docMk/>
            <pc:sldMk cId="3679178187" sldId="311"/>
            <ac:picMk id="4" creationId="{86380610-EB52-C5DD-C2A6-4ED92B83B5CF}"/>
          </ac:picMkLst>
        </pc:picChg>
        <pc:picChg chg="add mod">
          <ac:chgData name="Luis Guillermo Rodriguez Escribano" userId="42d2e4959a5c0f13" providerId="LiveId" clId="{FF7CB9DE-6044-4F66-A618-931C2F2BF61C}" dt="2025-01-22T01:07:16.651" v="4507" actId="1076"/>
          <ac:picMkLst>
            <pc:docMk/>
            <pc:sldMk cId="3679178187" sldId="311"/>
            <ac:picMk id="7" creationId="{7C8DEDB7-3CD1-802C-42B1-65008A6A2D6E}"/>
          </ac:picMkLst>
        </pc:picChg>
      </pc:sldChg>
      <pc:sldChg chg="new del">
        <pc:chgData name="Luis Guillermo Rodriguez Escribano" userId="42d2e4959a5c0f13" providerId="LiveId" clId="{FF7CB9DE-6044-4F66-A618-931C2F2BF61C}" dt="2025-01-22T01:09:49.270" v="4509" actId="680"/>
        <pc:sldMkLst>
          <pc:docMk/>
          <pc:sldMk cId="167352536" sldId="312"/>
        </pc:sldMkLst>
      </pc:sldChg>
      <pc:sldChg chg="addSp delSp modSp add mod">
        <pc:chgData name="Luis Guillermo Rodriguez Escribano" userId="42d2e4959a5c0f13" providerId="LiveId" clId="{FF7CB9DE-6044-4F66-A618-931C2F2BF61C}" dt="2025-01-22T02:08:58.328" v="4875" actId="1037"/>
        <pc:sldMkLst>
          <pc:docMk/>
          <pc:sldMk cId="258477928" sldId="312"/>
        </pc:sldMkLst>
        <pc:graphicFrameChg chg="del">
          <ac:chgData name="Luis Guillermo Rodriguez Escribano" userId="42d2e4959a5c0f13" providerId="LiveId" clId="{FF7CB9DE-6044-4F66-A618-931C2F2BF61C}" dt="2025-01-22T01:17:13.344" v="4683" actId="478"/>
          <ac:graphicFrameMkLst>
            <pc:docMk/>
            <pc:sldMk cId="258477928" sldId="312"/>
            <ac:graphicFrameMk id="7" creationId="{130CBE67-BA7C-48C9-6F40-A212F8CA8FD4}"/>
          </ac:graphicFrameMkLst>
        </pc:graphicFrameChg>
        <pc:picChg chg="add mod">
          <ac:chgData name="Luis Guillermo Rodriguez Escribano" userId="42d2e4959a5c0f13" providerId="LiveId" clId="{FF7CB9DE-6044-4F66-A618-931C2F2BF61C}" dt="2025-01-22T02:08:51.104" v="4848" actId="1037"/>
          <ac:picMkLst>
            <pc:docMk/>
            <pc:sldMk cId="258477928" sldId="312"/>
            <ac:picMk id="3" creationId="{2F518DD4-6BAE-AE23-B113-A570DA4591DE}"/>
          </ac:picMkLst>
        </pc:picChg>
        <pc:picChg chg="add mod">
          <ac:chgData name="Luis Guillermo Rodriguez Escribano" userId="42d2e4959a5c0f13" providerId="LiveId" clId="{FF7CB9DE-6044-4F66-A618-931C2F2BF61C}" dt="2025-01-22T02:08:58.328" v="4875" actId="1037"/>
          <ac:picMkLst>
            <pc:docMk/>
            <pc:sldMk cId="258477928" sldId="312"/>
            <ac:picMk id="4" creationId="{00D601B1-9BDC-299E-E1DA-4E8DC3FC8C52}"/>
          </ac:picMkLst>
        </pc:picChg>
      </pc:sldChg>
      <pc:sldChg chg="addSp delSp modSp add mod">
        <pc:chgData name="Luis Guillermo Rodriguez Escribano" userId="42d2e4959a5c0f13" providerId="LiveId" clId="{FF7CB9DE-6044-4F66-A618-931C2F2BF61C}" dt="2025-01-22T01:21:17.644" v="4758" actId="1036"/>
        <pc:sldMkLst>
          <pc:docMk/>
          <pc:sldMk cId="2158591592" sldId="313"/>
        </pc:sldMkLst>
        <pc:spChg chg="del">
          <ac:chgData name="Luis Guillermo Rodriguez Escribano" userId="42d2e4959a5c0f13" providerId="LiveId" clId="{FF7CB9DE-6044-4F66-A618-931C2F2BF61C}" dt="2025-01-22T01:20:39.828" v="4721" actId="478"/>
          <ac:spMkLst>
            <pc:docMk/>
            <pc:sldMk cId="2158591592" sldId="313"/>
            <ac:spMk id="8" creationId="{F9ADAA9C-AAC3-F336-3D2D-5AAF9F97F9F6}"/>
          </ac:spMkLst>
        </pc:spChg>
        <pc:picChg chg="add mod">
          <ac:chgData name="Luis Guillermo Rodriguez Escribano" userId="42d2e4959a5c0f13" providerId="LiveId" clId="{FF7CB9DE-6044-4F66-A618-931C2F2BF61C}" dt="2025-01-22T01:21:17.644" v="4758" actId="1036"/>
          <ac:picMkLst>
            <pc:docMk/>
            <pc:sldMk cId="2158591592" sldId="313"/>
            <ac:picMk id="2" creationId="{3CDAA08A-9381-167E-95ED-29EC90726D9E}"/>
          </ac:picMkLst>
        </pc:picChg>
        <pc:picChg chg="del">
          <ac:chgData name="Luis Guillermo Rodriguez Escribano" userId="42d2e4959a5c0f13" providerId="LiveId" clId="{FF7CB9DE-6044-4F66-A618-931C2F2BF61C}" dt="2025-01-22T01:20:31.334" v="4719" actId="478"/>
          <ac:picMkLst>
            <pc:docMk/>
            <pc:sldMk cId="2158591592" sldId="313"/>
            <ac:picMk id="4" creationId="{1029B597-5D5E-E61E-1868-B5B52A13AA87}"/>
          </ac:picMkLst>
        </pc:picChg>
        <pc:picChg chg="del">
          <ac:chgData name="Luis Guillermo Rodriguez Escribano" userId="42d2e4959a5c0f13" providerId="LiveId" clId="{FF7CB9DE-6044-4F66-A618-931C2F2BF61C}" dt="2025-01-22T01:20:34.850" v="4720" actId="478"/>
          <ac:picMkLst>
            <pc:docMk/>
            <pc:sldMk cId="2158591592" sldId="313"/>
            <ac:picMk id="7" creationId="{2C935542-AD30-B1D3-FAC3-DD464EA18A37}"/>
          </ac:picMkLst>
        </pc:picChg>
      </pc:sldChg>
      <pc:sldChg chg="addSp delSp modSp add mod">
        <pc:chgData name="Luis Guillermo Rodriguez Escribano" userId="42d2e4959a5c0f13" providerId="LiveId" clId="{FF7CB9DE-6044-4F66-A618-931C2F2BF61C}" dt="2025-01-22T01:28:51.915" v="4774" actId="1035"/>
        <pc:sldMkLst>
          <pc:docMk/>
          <pc:sldMk cId="2903077595" sldId="314"/>
        </pc:sldMkLst>
        <pc:picChg chg="del">
          <ac:chgData name="Luis Guillermo Rodriguez Escribano" userId="42d2e4959a5c0f13" providerId="LiveId" clId="{FF7CB9DE-6044-4F66-A618-931C2F2BF61C}" dt="2025-01-22T01:22:23.973" v="4760" actId="478"/>
          <ac:picMkLst>
            <pc:docMk/>
            <pc:sldMk cId="2903077595" sldId="314"/>
            <ac:picMk id="2" creationId="{511224FB-0639-EF00-9109-3E67C2DADB2E}"/>
          </ac:picMkLst>
        </pc:picChg>
        <pc:picChg chg="add mod">
          <ac:chgData name="Luis Guillermo Rodriguez Escribano" userId="42d2e4959a5c0f13" providerId="LiveId" clId="{FF7CB9DE-6044-4F66-A618-931C2F2BF61C}" dt="2025-01-22T01:28:51.915" v="4774" actId="1035"/>
          <ac:picMkLst>
            <pc:docMk/>
            <pc:sldMk cId="2903077595" sldId="314"/>
            <ac:picMk id="4" creationId="{46D4B803-B6A2-E5E9-8DBE-9936ADF9CDC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\Gobierno%20General%20(por%20subsector)%202008%20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/>
              <a:t>Déficit de entidades territoriales % PIB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baseline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'Balance GG (%PIB)'!$C$4:$Q$4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 (Pr)</c:v>
                </c:pt>
              </c:strCache>
            </c:strRef>
          </c:cat>
          <c:val>
            <c:numRef>
              <c:f>'Balance GG (%PIB)'!$D$25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1E0B-4CAC-A355-13434431955A}"/>
            </c:ext>
          </c:extLst>
        </c:ser>
        <c:ser>
          <c:idx val="1"/>
          <c:order val="1"/>
          <c:tx>
            <c:strRef>
              <c:f>'Balance GG (%PIB)'!$B$15</c:f>
              <c:strCache>
                <c:ptCount val="1"/>
                <c:pt idx="0">
                  <c:v>Administraciones centrales de las entidades territoriales (ET)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'Balance GG (%PIB)'!$C$4:$Q$4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 (Pr)</c:v>
                </c:pt>
              </c:strCache>
            </c:strRef>
          </c:cat>
          <c:val>
            <c:numRef>
              <c:f>'Balance GG (%PIB)'!$C$15:$Q$15</c:f>
              <c:numCache>
                <c:formatCode>#,##0.0</c:formatCode>
                <c:ptCount val="15"/>
                <c:pt idx="0">
                  <c:v>1.0913768429181177</c:v>
                </c:pt>
                <c:pt idx="1">
                  <c:v>0.15531108071790026</c:v>
                </c:pt>
                <c:pt idx="2">
                  <c:v>-9.576149689372504E-2</c:v>
                </c:pt>
                <c:pt idx="3">
                  <c:v>-7.7703090192125457E-2</c:v>
                </c:pt>
                <c:pt idx="4">
                  <c:v>0.54838133733029115</c:v>
                </c:pt>
                <c:pt idx="5">
                  <c:v>0.92088845570535116</c:v>
                </c:pt>
                <c:pt idx="6">
                  <c:v>2.4904869950701505E-3</c:v>
                </c:pt>
                <c:pt idx="7">
                  <c:v>-0.42798983959080061</c:v>
                </c:pt>
                <c:pt idx="8">
                  <c:v>0.27078591589081552</c:v>
                </c:pt>
                <c:pt idx="9">
                  <c:v>0.39602703398586225</c:v>
                </c:pt>
                <c:pt idx="10">
                  <c:v>-2.2934859931361573E-2</c:v>
                </c:pt>
                <c:pt idx="11">
                  <c:v>-0.3974211602024571</c:v>
                </c:pt>
                <c:pt idx="12">
                  <c:v>0.29586662444829598</c:v>
                </c:pt>
                <c:pt idx="13">
                  <c:v>0.17768394499499396</c:v>
                </c:pt>
                <c:pt idx="14">
                  <c:v>-0.13180467964529638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0B-4CAC-A355-134344319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27334944"/>
        <c:axId val="694739423"/>
      </c:barChart>
      <c:catAx>
        <c:axId val="52733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94739423"/>
        <c:crosses val="autoZero"/>
        <c:auto val="1"/>
        <c:lblAlgn val="ctr"/>
        <c:lblOffset val="100"/>
        <c:noMultiLvlLbl val="0"/>
      </c:catAx>
      <c:valAx>
        <c:axId val="6947394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2733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>
              <a:lumMod val="95000"/>
            </a:schemeClr>
          </a:solidFill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960B8-9002-467E-91D8-D4D51A8A68DB}" type="datetimeFigureOut">
              <a:rPr lang="es-ES" smtClean="0"/>
              <a:t>21/01/2025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D5E72-E2B9-48E3-A3EB-5A8BDC1F003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023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>
            <a:extLst>
              <a:ext uri="{FF2B5EF4-FFF2-40B4-BE49-F238E27FC236}">
                <a16:creationId xmlns:a16="http://schemas.microsoft.com/office/drawing/2014/main" id="{E5FD2D91-D180-3949-406A-5125AB9683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2 Marcador de notas">
            <a:extLst>
              <a:ext uri="{FF2B5EF4-FFF2-40B4-BE49-F238E27FC236}">
                <a16:creationId xmlns:a16="http://schemas.microsoft.com/office/drawing/2014/main" id="{A548BBB4-8492-13EB-8192-BB9CC76128C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30724" name="3 Marcador de número de diapositiva">
            <a:extLst>
              <a:ext uri="{FF2B5EF4-FFF2-40B4-BE49-F238E27FC236}">
                <a16:creationId xmlns:a16="http://schemas.microsoft.com/office/drawing/2014/main" id="{F1FFB2B4-1B18-201B-9061-D59608C00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C0E368-8606-43E1-83E6-250005035CC5}" type="slidenum">
              <a:rPr lang="es-CO" altLang="es-CO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39</a:t>
            </a:fld>
            <a:endParaRPr lang="es-CO" altLang="es-CO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>
            <a:extLst>
              <a:ext uri="{FF2B5EF4-FFF2-40B4-BE49-F238E27FC236}">
                <a16:creationId xmlns:a16="http://schemas.microsoft.com/office/drawing/2014/main" id="{FBD57B7B-45A3-2772-1255-4E26051DA1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>
            <a:extLst>
              <a:ext uri="{FF2B5EF4-FFF2-40B4-BE49-F238E27FC236}">
                <a16:creationId xmlns:a16="http://schemas.microsoft.com/office/drawing/2014/main" id="{851FA837-847F-8684-934D-C37E283EFF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32772" name="3 Marcador de número de diapositiva">
            <a:extLst>
              <a:ext uri="{FF2B5EF4-FFF2-40B4-BE49-F238E27FC236}">
                <a16:creationId xmlns:a16="http://schemas.microsoft.com/office/drawing/2014/main" id="{AC633752-F715-47C2-41CC-2FB3CE96E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E73ACC-B034-4FD9-9AE3-47FB35AFF28B}" type="slidenum">
              <a:rPr lang="es-CO" altLang="es-CO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40</a:t>
            </a:fld>
            <a:endParaRPr lang="es-CO" altLang="es-CO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21/01/2025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atosmacro.expansion.com/estado/gasto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hbr.org/1996/01/a-country-is-not-a-compan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3062287" y="2459504"/>
            <a:ext cx="6067425" cy="2469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Finanzas públicas; presupuesto, transferencias y ejecución en el presupuesto público. Parte 1</a:t>
            </a:r>
          </a:p>
          <a:p>
            <a:pPr algn="ctr"/>
            <a:endParaRPr lang="es-ES" sz="105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F1AEAA0-A5F1-6658-6EA5-2EDA8BEC3844}"/>
              </a:ext>
            </a:extLst>
          </p:cNvPr>
          <p:cNvSpPr txBox="1"/>
          <p:nvPr/>
        </p:nvSpPr>
        <p:spPr>
          <a:xfrm>
            <a:off x="2473803" y="2416893"/>
            <a:ext cx="77731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dirty="0">
                <a:solidFill>
                  <a:schemeClr val="bg1">
                    <a:lumMod val="95000"/>
                  </a:schemeClr>
                </a:solidFill>
              </a:rPr>
              <a:t>Razones del “NO” 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A93B6225-C8DD-0478-FEA6-C93021159053}"/>
              </a:ext>
            </a:extLst>
          </p:cNvPr>
          <p:cNvSpPr/>
          <p:nvPr/>
        </p:nvSpPr>
        <p:spPr>
          <a:xfrm>
            <a:off x="896645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FINES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BABC157-98A2-52B2-D721-1D093F12904B}"/>
              </a:ext>
            </a:extLst>
          </p:cNvPr>
          <p:cNvSpPr/>
          <p:nvPr/>
        </p:nvSpPr>
        <p:spPr>
          <a:xfrm>
            <a:off x="4369293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MEDIOS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874B6337-BD0B-DC3F-6E2C-C9457B4B253F}"/>
              </a:ext>
            </a:extLst>
          </p:cNvPr>
          <p:cNvSpPr/>
          <p:nvPr/>
        </p:nvSpPr>
        <p:spPr>
          <a:xfrm>
            <a:off x="7841941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MODOS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0B162CB-5FCC-83C1-E7E1-19310ABABE1C}"/>
              </a:ext>
            </a:extLst>
          </p:cNvPr>
          <p:cNvSpPr txBox="1"/>
          <p:nvPr/>
        </p:nvSpPr>
        <p:spPr>
          <a:xfrm>
            <a:off x="1310684" y="5274044"/>
            <a:ext cx="19768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¿GANANCIAS?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GARANTIAS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46391E-C6E1-6240-422B-49CD82E8E72E}"/>
              </a:ext>
            </a:extLst>
          </p:cNvPr>
          <p:cNvSpPr txBox="1"/>
          <p:nvPr/>
        </p:nvSpPr>
        <p:spPr>
          <a:xfrm>
            <a:off x="4791428" y="5274044"/>
            <a:ext cx="18367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¿EFICIENCIA?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SUFICIENCIA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38302FA-F392-E711-8983-A07CC42A82B9}"/>
              </a:ext>
            </a:extLst>
          </p:cNvPr>
          <p:cNvSpPr txBox="1"/>
          <p:nvPr/>
        </p:nvSpPr>
        <p:spPr>
          <a:xfrm>
            <a:off x="7931964" y="5280088"/>
            <a:ext cx="23149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¿COMPETENCIA?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SOLUCIONES</a:t>
            </a:r>
          </a:p>
        </p:txBody>
      </p:sp>
    </p:spTree>
    <p:extLst>
      <p:ext uri="{BB962C8B-B14F-4D97-AF65-F5344CB8AC3E}">
        <p14:creationId xmlns:p14="http://schemas.microsoft.com/office/powerpoint/2010/main" val="74188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495299" y="773490"/>
            <a:ext cx="854392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1: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SALUD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PREVENIR Y CURAR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Curar al menor costo y obtener ganancia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Curar sin excedentes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Prevenir para evitar costos y curar sin preocuparse por el costo.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45A266-325E-779C-FB73-98E4C38BF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82BB842-D7E9-55E4-DC6C-246B50367D9C}"/>
              </a:ext>
            </a:extLst>
          </p:cNvPr>
          <p:cNvSpPr txBox="1"/>
          <p:nvPr/>
        </p:nvSpPr>
        <p:spPr>
          <a:xfrm>
            <a:off x="495299" y="773490"/>
            <a:ext cx="872860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2: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SANAMIENTO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SALUBRIDAD PÚBLICA Y AMBIENTE SANO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Recoger desperdicios y desechos; a mayor peso para facturar.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Reciclar lo que es rentable o se vende en el mercado.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Política pública de estética, sanidad y afectación al medio ambiente.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754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5D0AA2-3C34-F1FA-8F23-C2CE043B4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6F4FE01-B9DE-42A2-C548-11FF4987B592}"/>
              </a:ext>
            </a:extLst>
          </p:cNvPr>
          <p:cNvSpPr txBox="1"/>
          <p:nvPr/>
        </p:nvSpPr>
        <p:spPr>
          <a:xfrm>
            <a:off x="221942" y="649203"/>
            <a:ext cx="9046345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3: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EDUCACIÓN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FORMACIÓN PARA LA VIDA Y EL CIUDADANO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Educar en destrezas para el mercado laboral según la capacidad de pago del privado.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Subsanar la imposibilidad estatal para formar seres sociales (¿dóciles?).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</a:t>
            </a:r>
            <a:r>
              <a:rPr lang="es-ES" sz="2800" dirty="0">
                <a:solidFill>
                  <a:schemeClr val="bg1"/>
                </a:solidFill>
                <a:sym typeface="Wingdings" panose="05000000000000000000" pitchFamily="2" charset="2"/>
              </a:rPr>
              <a:t>Formación para la vida, la libertad y el ciudadano en colectivo democrático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. Competencias para el agenciamiento. 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643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083728" y="2479346"/>
            <a:ext cx="73661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5400" dirty="0">
                <a:solidFill>
                  <a:schemeClr val="bg1"/>
                </a:solidFill>
              </a:rPr>
              <a:t>El ESTADO se quiebra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8A9751F-91EF-376B-C61A-2C150E24CD79}"/>
              </a:ext>
            </a:extLst>
          </p:cNvPr>
          <p:cNvSpPr/>
          <p:nvPr/>
        </p:nvSpPr>
        <p:spPr>
          <a:xfrm>
            <a:off x="9295140" y="4030023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3</a:t>
            </a:r>
          </a:p>
        </p:txBody>
      </p:sp>
    </p:spTree>
    <p:extLst>
      <p:ext uri="{BB962C8B-B14F-4D97-AF65-F5344CB8AC3E}">
        <p14:creationId xmlns:p14="http://schemas.microsoft.com/office/powerpoint/2010/main" val="3935844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FDCF8A5-D761-74F5-7955-A85EA6B93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03" y="1653617"/>
            <a:ext cx="3829584" cy="312463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EB9E73A-EEC0-1718-78D1-D53B09536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2569" y="1639328"/>
            <a:ext cx="3801005" cy="315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347302-E597-8A9C-1229-E189642EF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C842536-4A36-FAEA-C825-F98ACB671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415" y="747338"/>
            <a:ext cx="7659169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03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60F39AD-5E9F-BE15-1659-D0E80EC9E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630" y="0"/>
            <a:ext cx="5902447" cy="6858000"/>
          </a:xfrm>
          <a:prstGeom prst="rect">
            <a:avLst/>
          </a:prstGeom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FAF3EF32-1602-DAB2-3771-ACB981523347}"/>
              </a:ext>
            </a:extLst>
          </p:cNvPr>
          <p:cNvSpPr/>
          <p:nvPr/>
        </p:nvSpPr>
        <p:spPr>
          <a:xfrm>
            <a:off x="8265111" y="1251751"/>
            <a:ext cx="2513259" cy="126062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El 78% de los países del mundo presentan Déficit</a:t>
            </a:r>
          </a:p>
          <a:p>
            <a:pPr algn="ctr"/>
            <a:endParaRPr lang="es-E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BEE219A-A388-C4E4-8F46-EF6DDE40303B}"/>
              </a:ext>
            </a:extLst>
          </p:cNvPr>
          <p:cNvSpPr/>
          <p:nvPr/>
        </p:nvSpPr>
        <p:spPr>
          <a:xfrm>
            <a:off x="8382001" y="3286217"/>
            <a:ext cx="2513259" cy="126062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-3.838.144</a:t>
            </a:r>
            <a:r>
              <a:rPr lang="es-CO" dirty="0"/>
              <a:t> Millones de Euros</a:t>
            </a:r>
            <a:endParaRPr lang="es-ES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30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37F1E6-3E79-DF69-8ABE-C16D49927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47972F5-9278-D54E-F8A7-A3F843B07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443" y="1356184"/>
            <a:ext cx="9553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1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B60693-5DDE-0901-AD7A-7EB70BE04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ACDFB19-AA7C-3B0F-A8AF-147B88BC96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74541"/>
              </p:ext>
            </p:extLst>
          </p:nvPr>
        </p:nvGraphicFramePr>
        <p:xfrm>
          <a:off x="957963" y="1395569"/>
          <a:ext cx="6373377" cy="4066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E364AC4-5899-EB07-952B-955F3DCA293B}"/>
              </a:ext>
            </a:extLst>
          </p:cNvPr>
          <p:cNvSpPr txBox="1"/>
          <p:nvPr/>
        </p:nvSpPr>
        <p:spPr>
          <a:xfrm>
            <a:off x="7677338" y="1937441"/>
            <a:ext cx="42641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>
                    <a:lumMod val="95000"/>
                  </a:schemeClr>
                </a:solidFill>
              </a:rPr>
              <a:t>PERO … </a:t>
            </a:r>
          </a:p>
          <a:p>
            <a:endParaRPr lang="es-ES" sz="2800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ES" sz="2800" b="1" dirty="0">
                <a:solidFill>
                  <a:schemeClr val="bg1">
                    <a:lumMod val="95000"/>
                  </a:schemeClr>
                </a:solidFill>
              </a:rPr>
              <a:t>ENTIDADES TERRITORIALES SI PODRÍAN PRESENTAR PROBLEMAS O INSUFICIENCIA DE PAGOS</a:t>
            </a:r>
          </a:p>
        </p:txBody>
      </p:sp>
    </p:spTree>
    <p:extLst>
      <p:ext uri="{BB962C8B-B14F-4D97-AF65-F5344CB8AC3E}">
        <p14:creationId xmlns:p14="http://schemas.microsoft.com/office/powerpoint/2010/main" val="296554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0A7FF19-0D38-3F0B-62C7-3F680C05355B}"/>
              </a:ext>
            </a:extLst>
          </p:cNvPr>
          <p:cNvSpPr txBox="1"/>
          <p:nvPr/>
        </p:nvSpPr>
        <p:spPr>
          <a:xfrm>
            <a:off x="517280" y="2676574"/>
            <a:ext cx="119722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200" dirty="0">
                <a:solidFill>
                  <a:schemeClr val="bg1"/>
                </a:solidFill>
              </a:rPr>
              <a:t>LO PÚBLICO NO ES LO ESTATAL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404EB45-BAEF-D8B2-EC24-5238E9E359FD}"/>
              </a:ext>
            </a:extLst>
          </p:cNvPr>
          <p:cNvSpPr/>
          <p:nvPr/>
        </p:nvSpPr>
        <p:spPr>
          <a:xfrm>
            <a:off x="8501204" y="4092166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1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1B02CE-FF45-5BC8-315A-8C5E9E103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B166101-AB17-12AF-60AC-646BE45A4321}"/>
              </a:ext>
            </a:extLst>
          </p:cNvPr>
          <p:cNvSpPr txBox="1"/>
          <p:nvPr/>
        </p:nvSpPr>
        <p:spPr>
          <a:xfrm>
            <a:off x="4190260" y="916876"/>
            <a:ext cx="736613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5400" dirty="0">
                <a:solidFill>
                  <a:schemeClr val="bg1"/>
                </a:solidFill>
              </a:rPr>
              <a:t>LO IDEAL ES TENER DÉFICIT PÚBLICO, ES DECIR, </a:t>
            </a:r>
            <a:r>
              <a:rPr lang="es-CO" sz="5400" b="1" dirty="0">
                <a:solidFill>
                  <a:srgbClr val="FF0000"/>
                </a:solidFill>
              </a:rPr>
              <a:t>¡¡</a:t>
            </a:r>
            <a:r>
              <a:rPr lang="es-CO" sz="5400" dirty="0">
                <a:solidFill>
                  <a:schemeClr val="bg1"/>
                </a:solidFill>
              </a:rPr>
              <a:t>EMITIR DINERO Y AUMENTAR EL GASTO PÚBLICO</a:t>
            </a:r>
            <a:r>
              <a:rPr lang="es-CO" sz="5400" b="1" dirty="0">
                <a:solidFill>
                  <a:srgbClr val="FF0000"/>
                </a:solidFill>
              </a:rPr>
              <a:t>!!</a:t>
            </a:r>
          </a:p>
        </p:txBody>
      </p:sp>
    </p:spTree>
    <p:extLst>
      <p:ext uri="{BB962C8B-B14F-4D97-AF65-F5344CB8AC3E}">
        <p14:creationId xmlns:p14="http://schemas.microsoft.com/office/powerpoint/2010/main" val="1539599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26342F-996B-4E19-611F-86A57A142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1C1B776-D38F-CF3E-ED57-6A8268073060}"/>
              </a:ext>
            </a:extLst>
          </p:cNvPr>
          <p:cNvSpPr txBox="1"/>
          <p:nvPr/>
        </p:nvSpPr>
        <p:spPr>
          <a:xfrm>
            <a:off x="484655" y="2297909"/>
            <a:ext cx="10459916" cy="3831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1500" b="1" dirty="0">
                <a:solidFill>
                  <a:schemeClr val="bg1"/>
                </a:solidFill>
              </a:rPr>
              <a:t>PIB </a:t>
            </a:r>
            <a:r>
              <a:rPr lang="es-ES" sz="11500" b="1" dirty="0">
                <a:solidFill>
                  <a:srgbClr val="FF0000"/>
                </a:solidFill>
              </a:rPr>
              <a:t>≡</a:t>
            </a:r>
            <a:r>
              <a:rPr lang="es-ES" sz="11500" b="1" dirty="0">
                <a:solidFill>
                  <a:schemeClr val="bg1"/>
                </a:solidFill>
              </a:rPr>
              <a:t> C+I+G+X-M</a:t>
            </a:r>
          </a:p>
          <a:p>
            <a:endParaRPr lang="es-ES" sz="3200" b="1" dirty="0">
              <a:solidFill>
                <a:schemeClr val="bg1"/>
              </a:solidFill>
            </a:endParaRPr>
          </a:p>
          <a:p>
            <a:r>
              <a:rPr lang="es-ES" sz="3200" b="1" dirty="0">
                <a:solidFill>
                  <a:schemeClr val="bg1"/>
                </a:solidFill>
              </a:rPr>
              <a:t>Donde:	‘C’= Consumo, ‘I’= inversión, ‘G’=Gasto público, </a:t>
            </a:r>
          </a:p>
          <a:p>
            <a:r>
              <a:rPr lang="es-ES" sz="3200" b="1" dirty="0">
                <a:solidFill>
                  <a:schemeClr val="bg1"/>
                </a:solidFill>
              </a:rPr>
              <a:t>		‘X’= exportaciones y ‘M’=Importaciones.</a:t>
            </a:r>
          </a:p>
          <a:p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31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97C7E3-B31A-333D-5975-6B368C270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4F008DF7-74D0-6DA3-A6DB-178D06C98CE9}"/>
              </a:ext>
            </a:extLst>
          </p:cNvPr>
          <p:cNvSpPr txBox="1"/>
          <p:nvPr/>
        </p:nvSpPr>
        <p:spPr>
          <a:xfrm>
            <a:off x="328474" y="3917674"/>
            <a:ext cx="1158535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chemeClr val="bg1"/>
                </a:solidFill>
              </a:rPr>
              <a:t>PNB </a:t>
            </a:r>
            <a:r>
              <a:rPr lang="es-ES" sz="6600" b="1" dirty="0">
                <a:solidFill>
                  <a:srgbClr val="FF0000"/>
                </a:solidFill>
              </a:rPr>
              <a:t>≡</a:t>
            </a:r>
            <a:r>
              <a:rPr lang="es-ES" sz="6600" b="1" dirty="0">
                <a:solidFill>
                  <a:schemeClr val="bg1"/>
                </a:solidFill>
              </a:rPr>
              <a:t> </a:t>
            </a:r>
            <a:r>
              <a:rPr lang="es-ES" sz="6600" b="1" dirty="0" err="1">
                <a:solidFill>
                  <a:schemeClr val="bg1"/>
                </a:solidFill>
              </a:rPr>
              <a:t>PIB+Rx</a:t>
            </a:r>
            <a:r>
              <a:rPr lang="es-ES" sz="6600" b="1" dirty="0">
                <a:solidFill>
                  <a:schemeClr val="bg1"/>
                </a:solidFill>
              </a:rPr>
              <a:t> </a:t>
            </a:r>
            <a:r>
              <a:rPr lang="es-ES" sz="6600" b="1" dirty="0">
                <a:solidFill>
                  <a:srgbClr val="FF0000"/>
                </a:solidFill>
              </a:rPr>
              <a:t>≡</a:t>
            </a:r>
            <a:r>
              <a:rPr lang="es-ES" sz="6600" b="1" dirty="0">
                <a:solidFill>
                  <a:schemeClr val="bg1"/>
                </a:solidFill>
              </a:rPr>
              <a:t> C+I+G+X–</a:t>
            </a:r>
            <a:r>
              <a:rPr lang="es-ES" sz="6600" b="1" dirty="0" err="1">
                <a:solidFill>
                  <a:schemeClr val="bg1"/>
                </a:solidFill>
              </a:rPr>
              <a:t>M+Rx</a:t>
            </a:r>
            <a:endParaRPr lang="es-ES" sz="6600" b="1" dirty="0">
              <a:solidFill>
                <a:schemeClr val="bg1"/>
              </a:solidFill>
            </a:endParaRPr>
          </a:p>
          <a:p>
            <a:endParaRPr lang="es-ES" sz="3200" b="1" dirty="0">
              <a:solidFill>
                <a:schemeClr val="bg1"/>
              </a:solidFill>
            </a:endParaRPr>
          </a:p>
          <a:p>
            <a:r>
              <a:rPr lang="es-ES" sz="3200" b="1" dirty="0">
                <a:solidFill>
                  <a:schemeClr val="bg1"/>
                </a:solidFill>
              </a:rPr>
              <a:t>Dónde: 	“</a:t>
            </a:r>
            <a:r>
              <a:rPr lang="es-ES" sz="3200" b="1" dirty="0" err="1">
                <a:solidFill>
                  <a:schemeClr val="bg1"/>
                </a:solidFill>
              </a:rPr>
              <a:t>Rx</a:t>
            </a:r>
            <a:r>
              <a:rPr lang="es-ES" sz="3200" b="1" dirty="0">
                <a:solidFill>
                  <a:schemeClr val="bg1"/>
                </a:solidFill>
              </a:rPr>
              <a:t>”= Remuneraciones y rentas netas con el</a:t>
            </a:r>
          </a:p>
          <a:p>
            <a:r>
              <a:rPr lang="es-ES" sz="3200" b="1" dirty="0">
                <a:solidFill>
                  <a:schemeClr val="bg1"/>
                </a:solidFill>
              </a:rPr>
              <a:t>			  resto del mundo.</a:t>
            </a:r>
          </a:p>
        </p:txBody>
      </p:sp>
    </p:spTree>
    <p:extLst>
      <p:ext uri="{BB962C8B-B14F-4D97-AF65-F5344CB8AC3E}">
        <p14:creationId xmlns:p14="http://schemas.microsoft.com/office/powerpoint/2010/main" val="3768664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A2C5F5-39D3-74B1-4121-7EE910EC8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2AA64C5-6181-D55B-D5F6-0C40E3DB81A1}"/>
              </a:ext>
            </a:extLst>
          </p:cNvPr>
          <p:cNvSpPr txBox="1"/>
          <p:nvPr/>
        </p:nvSpPr>
        <p:spPr>
          <a:xfrm>
            <a:off x="2281561" y="2200714"/>
            <a:ext cx="783676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PNB </a:t>
            </a: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≡</a:t>
            </a: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C+I+G+X–</a:t>
            </a:r>
            <a:r>
              <a:rPr kumimoji="0" lang="es-E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M+Rx</a:t>
            </a:r>
            <a:endParaRPr kumimoji="0" lang="es-E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9121FF7-9663-840B-B4CC-7582BE2338F2}"/>
              </a:ext>
            </a:extLst>
          </p:cNvPr>
          <p:cNvSpPr txBox="1"/>
          <p:nvPr/>
        </p:nvSpPr>
        <p:spPr>
          <a:xfrm>
            <a:off x="985421" y="3081083"/>
            <a:ext cx="1027146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PNB – T + T </a:t>
            </a: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≡</a:t>
            </a:r>
            <a:r>
              <a:rPr kumimoji="0" lang="es-E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C+I+G+X–</a:t>
            </a:r>
            <a:r>
              <a:rPr kumimoji="0" lang="es-E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M+Rx</a:t>
            </a:r>
            <a:endParaRPr kumimoji="0" lang="es-E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027516-964E-F9CC-A948-7A6A313C9282}"/>
              </a:ext>
            </a:extLst>
          </p:cNvPr>
          <p:cNvSpPr txBox="1"/>
          <p:nvPr/>
        </p:nvSpPr>
        <p:spPr>
          <a:xfrm>
            <a:off x="0" y="4153867"/>
            <a:ext cx="120736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(PNB-C-T-I)+(T-G)+(M-X-</a:t>
            </a:r>
            <a:r>
              <a:rPr kumimoji="0" lang="es-E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Rx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≡ 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90B3D9D-3664-D018-B6A6-1BFF20F481F3}"/>
              </a:ext>
            </a:extLst>
          </p:cNvPr>
          <p:cNvSpPr txBox="1"/>
          <p:nvPr/>
        </p:nvSpPr>
        <p:spPr>
          <a:xfrm>
            <a:off x="719092" y="5540627"/>
            <a:ext cx="99607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b="1" dirty="0">
                <a:solidFill>
                  <a:schemeClr val="bg1"/>
                </a:solidFill>
              </a:rPr>
              <a:t>Dónde: “T”= Impuestos menos subvenciones a privados</a:t>
            </a:r>
          </a:p>
        </p:txBody>
      </p:sp>
    </p:spTree>
    <p:extLst>
      <p:ext uri="{BB962C8B-B14F-4D97-AF65-F5344CB8AC3E}">
        <p14:creationId xmlns:p14="http://schemas.microsoft.com/office/powerpoint/2010/main" val="3273883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A71B04-1DC4-BCF2-5B57-2E4CBCD01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508E45DD-9A4E-C60F-3D2F-E302D306989D}"/>
              </a:ext>
            </a:extLst>
          </p:cNvPr>
          <p:cNvSpPr txBox="1"/>
          <p:nvPr/>
        </p:nvSpPr>
        <p:spPr>
          <a:xfrm>
            <a:off x="59184" y="2413843"/>
            <a:ext cx="120736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(PNB-C-T-I)+(T-G)+(M-X-</a:t>
            </a:r>
            <a:r>
              <a:rPr kumimoji="0" lang="es-ES" sz="7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Rx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≡ </a:t>
            </a:r>
            <a:r>
              <a:rPr kumimoji="0" lang="es-E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2" name="Flecha: hacia abajo 1">
            <a:extLst>
              <a:ext uri="{FF2B5EF4-FFF2-40B4-BE49-F238E27FC236}">
                <a16:creationId xmlns:a16="http://schemas.microsoft.com/office/drawing/2014/main" id="{FF2B8EC2-C95E-8C7B-883C-C6ADAAA9D3C4}"/>
              </a:ext>
            </a:extLst>
          </p:cNvPr>
          <p:cNvSpPr/>
          <p:nvPr/>
        </p:nvSpPr>
        <p:spPr>
          <a:xfrm>
            <a:off x="2068497" y="3614172"/>
            <a:ext cx="1109709" cy="93119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F76B1FB9-F6E4-95F9-889D-18918301B0D9}"/>
              </a:ext>
            </a:extLst>
          </p:cNvPr>
          <p:cNvSpPr/>
          <p:nvPr/>
        </p:nvSpPr>
        <p:spPr>
          <a:xfrm>
            <a:off x="5372470" y="3614171"/>
            <a:ext cx="1109709" cy="93119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lecha: hacia abajo 6">
            <a:extLst>
              <a:ext uri="{FF2B5EF4-FFF2-40B4-BE49-F238E27FC236}">
                <a16:creationId xmlns:a16="http://schemas.microsoft.com/office/drawing/2014/main" id="{B27379BC-1332-479B-05B1-D627001380FB}"/>
              </a:ext>
            </a:extLst>
          </p:cNvPr>
          <p:cNvSpPr/>
          <p:nvPr/>
        </p:nvSpPr>
        <p:spPr>
          <a:xfrm>
            <a:off x="8399756" y="3614171"/>
            <a:ext cx="1109709" cy="93119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41B28BA-237F-5607-C1E0-9ABE8AD3FE0D}"/>
              </a:ext>
            </a:extLst>
          </p:cNvPr>
          <p:cNvSpPr txBox="1"/>
          <p:nvPr/>
        </p:nvSpPr>
        <p:spPr>
          <a:xfrm>
            <a:off x="1193087" y="4394445"/>
            <a:ext cx="286052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6600" b="1" dirty="0">
                <a:solidFill>
                  <a:schemeClr val="bg1"/>
                </a:solidFill>
              </a:rPr>
              <a:t>Privado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8E666B6-5FAC-3866-25FD-D8906700BEA1}"/>
              </a:ext>
            </a:extLst>
          </p:cNvPr>
          <p:cNvSpPr txBox="1"/>
          <p:nvPr/>
        </p:nvSpPr>
        <p:spPr>
          <a:xfrm>
            <a:off x="4545022" y="4394445"/>
            <a:ext cx="276460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6600" b="1" dirty="0">
                <a:solidFill>
                  <a:schemeClr val="bg1"/>
                </a:solidFill>
              </a:rPr>
              <a:t>Público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045EA25-8BC2-6A99-DCAD-B8428E1FCB58}"/>
              </a:ext>
            </a:extLst>
          </p:cNvPr>
          <p:cNvSpPr txBox="1"/>
          <p:nvPr/>
        </p:nvSpPr>
        <p:spPr>
          <a:xfrm>
            <a:off x="7696186" y="4403322"/>
            <a:ext cx="290746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6600" b="1" dirty="0">
                <a:solidFill>
                  <a:schemeClr val="bg1"/>
                </a:solidFill>
              </a:rPr>
              <a:t>Externo</a:t>
            </a:r>
          </a:p>
        </p:txBody>
      </p:sp>
    </p:spTree>
    <p:extLst>
      <p:ext uri="{BB962C8B-B14F-4D97-AF65-F5344CB8AC3E}">
        <p14:creationId xmlns:p14="http://schemas.microsoft.com/office/powerpoint/2010/main" val="317808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1A63A4-BA5E-2C56-511F-F8CDB74D6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B1759850-AA20-15F2-6626-33D19C446DFB}"/>
              </a:ext>
            </a:extLst>
          </p:cNvPr>
          <p:cNvSpPr txBox="1"/>
          <p:nvPr/>
        </p:nvSpPr>
        <p:spPr>
          <a:xfrm>
            <a:off x="442924" y="2610029"/>
            <a:ext cx="237225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5400" b="1" dirty="0">
                <a:solidFill>
                  <a:schemeClr val="bg1"/>
                </a:solidFill>
              </a:rPr>
              <a:t>Privado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6F974A7-C1AE-CEB9-FBB6-91750B44323F}"/>
              </a:ext>
            </a:extLst>
          </p:cNvPr>
          <p:cNvSpPr txBox="1"/>
          <p:nvPr/>
        </p:nvSpPr>
        <p:spPr>
          <a:xfrm>
            <a:off x="3208159" y="2610029"/>
            <a:ext cx="229562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5400" b="1" dirty="0">
                <a:solidFill>
                  <a:schemeClr val="bg1"/>
                </a:solidFill>
              </a:rPr>
              <a:t>Público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9BCC909-657A-B4F5-8F0B-85BEA78A76A1}"/>
              </a:ext>
            </a:extLst>
          </p:cNvPr>
          <p:cNvSpPr txBox="1"/>
          <p:nvPr/>
        </p:nvSpPr>
        <p:spPr>
          <a:xfrm>
            <a:off x="5831634" y="2618906"/>
            <a:ext cx="24107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Ahorro</a:t>
            </a:r>
          </a:p>
          <a:p>
            <a:pPr algn="ctr"/>
            <a:r>
              <a:rPr lang="es-ES" sz="5400" b="1" dirty="0">
                <a:solidFill>
                  <a:schemeClr val="bg1"/>
                </a:solidFill>
              </a:rPr>
              <a:t>Externo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F4557AE-004A-2D59-FF88-9A7F2BDD9429}"/>
              </a:ext>
            </a:extLst>
          </p:cNvPr>
          <p:cNvSpPr txBox="1"/>
          <p:nvPr/>
        </p:nvSpPr>
        <p:spPr>
          <a:xfrm>
            <a:off x="8078690" y="2814219"/>
            <a:ext cx="14478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= 0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6ED2E89-8202-62D2-25F7-C8440E1B2A83}"/>
              </a:ext>
            </a:extLst>
          </p:cNvPr>
          <p:cNvSpPr txBox="1"/>
          <p:nvPr/>
        </p:nvSpPr>
        <p:spPr>
          <a:xfrm>
            <a:off x="2570438" y="2756828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46AC264-90BA-32D5-A671-D2A74A1FAF90}"/>
              </a:ext>
            </a:extLst>
          </p:cNvPr>
          <p:cNvSpPr txBox="1"/>
          <p:nvPr/>
        </p:nvSpPr>
        <p:spPr>
          <a:xfrm>
            <a:off x="5326359" y="2773934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C2608DC-A3B4-7EB7-BC8F-FAC5FDF438C0}"/>
              </a:ext>
            </a:extLst>
          </p:cNvPr>
          <p:cNvSpPr txBox="1"/>
          <p:nvPr/>
        </p:nvSpPr>
        <p:spPr>
          <a:xfrm>
            <a:off x="1185659" y="4276877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6D93412-3398-2FC4-231C-D95F6D6F7D70}"/>
              </a:ext>
            </a:extLst>
          </p:cNvPr>
          <p:cNvSpPr txBox="1"/>
          <p:nvPr/>
        </p:nvSpPr>
        <p:spPr>
          <a:xfrm>
            <a:off x="3982313" y="4276877"/>
            <a:ext cx="747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-5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962F49E-19C5-C9EB-C79B-843AC24CD817}"/>
              </a:ext>
            </a:extLst>
          </p:cNvPr>
          <p:cNvSpPr txBox="1"/>
          <p:nvPr/>
        </p:nvSpPr>
        <p:spPr>
          <a:xfrm>
            <a:off x="6663369" y="4285754"/>
            <a:ext cx="747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-5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BB09E458-2EC6-5C02-9A57-FCA7D4352CA7}"/>
              </a:ext>
            </a:extLst>
          </p:cNvPr>
          <p:cNvSpPr txBox="1"/>
          <p:nvPr/>
        </p:nvSpPr>
        <p:spPr>
          <a:xfrm>
            <a:off x="8078690" y="4028303"/>
            <a:ext cx="14478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= 0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5B49755-EFE6-FE8E-10BB-8823DA24830D}"/>
              </a:ext>
            </a:extLst>
          </p:cNvPr>
          <p:cNvSpPr txBox="1"/>
          <p:nvPr/>
        </p:nvSpPr>
        <p:spPr>
          <a:xfrm>
            <a:off x="2570438" y="3970915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D78FE9F-DAB7-9025-E2A5-D9D3BCF98F51}"/>
              </a:ext>
            </a:extLst>
          </p:cNvPr>
          <p:cNvSpPr txBox="1"/>
          <p:nvPr/>
        </p:nvSpPr>
        <p:spPr>
          <a:xfrm>
            <a:off x="5326359" y="3908121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A65AA3A-259E-6540-4EC9-6DB7E1C5E04F}"/>
              </a:ext>
            </a:extLst>
          </p:cNvPr>
          <p:cNvSpPr txBox="1"/>
          <p:nvPr/>
        </p:nvSpPr>
        <p:spPr>
          <a:xfrm rot="16200000">
            <a:off x="9537781" y="3523400"/>
            <a:ext cx="25936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>
                <a:solidFill>
                  <a:srgbClr val="FF0000"/>
                </a:solidFill>
              </a:rPr>
              <a:t>EJEMPLOS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372C024-B1AB-7878-788E-6DF058CB197A}"/>
              </a:ext>
            </a:extLst>
          </p:cNvPr>
          <p:cNvSpPr txBox="1"/>
          <p:nvPr/>
        </p:nvSpPr>
        <p:spPr>
          <a:xfrm>
            <a:off x="1360140" y="5254901"/>
            <a:ext cx="505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FF2A412-D780-B4EA-E74A-F6CFA253B2C4}"/>
              </a:ext>
            </a:extLst>
          </p:cNvPr>
          <p:cNvSpPr txBox="1"/>
          <p:nvPr/>
        </p:nvSpPr>
        <p:spPr>
          <a:xfrm>
            <a:off x="4071835" y="5254901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3B6CA39-116E-83F0-8C87-4AF2FFD6721E}"/>
              </a:ext>
            </a:extLst>
          </p:cNvPr>
          <p:cNvSpPr txBox="1"/>
          <p:nvPr/>
        </p:nvSpPr>
        <p:spPr>
          <a:xfrm>
            <a:off x="6647093" y="5263778"/>
            <a:ext cx="747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</a:rPr>
              <a:t>-4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704BA1E-BEDD-8009-566B-D3D94465CEDA}"/>
              </a:ext>
            </a:extLst>
          </p:cNvPr>
          <p:cNvSpPr txBox="1"/>
          <p:nvPr/>
        </p:nvSpPr>
        <p:spPr>
          <a:xfrm>
            <a:off x="8062414" y="5006327"/>
            <a:ext cx="14478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= 0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8D50273-F9F6-507B-C982-F7D93B13582D}"/>
              </a:ext>
            </a:extLst>
          </p:cNvPr>
          <p:cNvSpPr txBox="1"/>
          <p:nvPr/>
        </p:nvSpPr>
        <p:spPr>
          <a:xfrm>
            <a:off x="2554162" y="4948939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4FE90-5F02-4AF0-03BB-463B7E67DF91}"/>
              </a:ext>
            </a:extLst>
          </p:cNvPr>
          <p:cNvSpPr txBox="1"/>
          <p:nvPr/>
        </p:nvSpPr>
        <p:spPr>
          <a:xfrm>
            <a:off x="5310083" y="4886145"/>
            <a:ext cx="6960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b="1" dirty="0">
                <a:solidFill>
                  <a:srgbClr val="FF000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4060259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BEFCB9-C070-8B0D-D67C-1DF108E43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7CF64643-080B-80FE-E985-53CA474E3E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65801"/>
              </p:ext>
            </p:extLst>
          </p:nvPr>
        </p:nvGraphicFramePr>
        <p:xfrm>
          <a:off x="3426781" y="679636"/>
          <a:ext cx="4580996" cy="5508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200400" imgH="3848273" progId="Excel.Sheet.12">
                  <p:embed/>
                </p:oleObj>
              </mc:Choice>
              <mc:Fallback>
                <p:oleObj name="Worksheet" r:id="rId3" imgW="3200400" imgH="3848273" progId="Excel.Sheet.12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id="{7CF64643-080B-80FE-E985-53CA474E3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6781" y="679636"/>
                        <a:ext cx="4580996" cy="55081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92571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88E9B4-4DD3-D66F-318E-9BA2A1825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F518DD4-6BAE-AE23-B113-A570DA459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26" y="1562016"/>
            <a:ext cx="5021941" cy="397302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0D601B1-9BDC-299E-E1DA-4E8DC3FC8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698" y="1688477"/>
            <a:ext cx="5865518" cy="352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7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-115410" y="4028729"/>
            <a:ext cx="124376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dirty="0">
                <a:solidFill>
                  <a:schemeClr val="bg1"/>
                </a:solidFill>
              </a:rPr>
              <a:t>LOS GASTOS PÚBLICOS SE DEBEN AJUSTAR A LOS INGRESOS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CE3F659-3492-9957-9849-08F5DCC31EE3}"/>
              </a:ext>
            </a:extLst>
          </p:cNvPr>
          <p:cNvSpPr/>
          <p:nvPr/>
        </p:nvSpPr>
        <p:spPr>
          <a:xfrm>
            <a:off x="7515783" y="5246264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4</a:t>
            </a:r>
          </a:p>
        </p:txBody>
      </p:sp>
    </p:spTree>
    <p:extLst>
      <p:ext uri="{BB962C8B-B14F-4D97-AF65-F5344CB8AC3E}">
        <p14:creationId xmlns:p14="http://schemas.microsoft.com/office/powerpoint/2010/main" val="3216295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2FB0D2-319F-5451-9488-339BB65CA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6380610-EB52-C5DD-C2A6-4ED92B83B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629" y="554766"/>
            <a:ext cx="7725853" cy="3848637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C8DEDB7-3CD1-802C-42B1-65008A6A2D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5963" y="2310248"/>
            <a:ext cx="3762900" cy="52394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2D444A1-902E-B0C4-65A0-13FC9CCE49E0}"/>
              </a:ext>
            </a:extLst>
          </p:cNvPr>
          <p:cNvSpPr txBox="1"/>
          <p:nvPr/>
        </p:nvSpPr>
        <p:spPr>
          <a:xfrm>
            <a:off x="239697" y="5028177"/>
            <a:ext cx="1005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</a:rPr>
              <a:t>TMM </a:t>
            </a:r>
            <a:r>
              <a:rPr lang="es-ES" sz="2800" b="1" dirty="0">
                <a:solidFill>
                  <a:schemeClr val="bg1"/>
                </a:solidFill>
                <a:sym typeface="Wingdings" panose="05000000000000000000" pitchFamily="2" charset="2"/>
              </a:rPr>
              <a:t> Teoría Monetaria Moderna  Sistema monetario basado en el pleno empleo (trabajo garantizado) y control inflacionario (impuestos)</a:t>
            </a:r>
            <a:endParaRPr lang="es-E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78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E83D8-026D-DFF1-6D74-66DA2EDAC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E94A4BF-5E16-73CC-3FCF-108A257F22EB}"/>
              </a:ext>
            </a:extLst>
          </p:cNvPr>
          <p:cNvSpPr txBox="1"/>
          <p:nvPr/>
        </p:nvSpPr>
        <p:spPr>
          <a:xfrm>
            <a:off x="2065065" y="2450238"/>
            <a:ext cx="84635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200" dirty="0">
                <a:solidFill>
                  <a:schemeClr val="bg1"/>
                </a:solidFill>
              </a:rPr>
              <a:t>¿QUE ES LO PÚBLICO?</a:t>
            </a:r>
          </a:p>
        </p:txBody>
      </p:sp>
    </p:spTree>
    <p:extLst>
      <p:ext uri="{BB962C8B-B14F-4D97-AF65-F5344CB8AC3E}">
        <p14:creationId xmlns:p14="http://schemas.microsoft.com/office/powerpoint/2010/main" val="38709406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E01200-BFC7-17F2-23B3-9ECBF998F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CDAA08A-9381-167E-95ED-29EC90726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035" y="836579"/>
            <a:ext cx="6419473" cy="538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15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FDF77F-D1C1-E15A-2835-9F455356B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6D4B803-B6A2-E5E9-8DBE-9936ADF9C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938" y="431349"/>
            <a:ext cx="6855690" cy="600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775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1E488E-3B75-71FF-7D3B-0467A95C6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5EA6A57-73BB-FF61-3EE7-8D74BADA9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720" y="466719"/>
            <a:ext cx="6220693" cy="539190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E8C063E-CE66-4371-5C8B-57768F24EB68}"/>
              </a:ext>
            </a:extLst>
          </p:cNvPr>
          <p:cNvSpPr txBox="1"/>
          <p:nvPr/>
        </p:nvSpPr>
        <p:spPr>
          <a:xfrm>
            <a:off x="579268" y="592760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https://datosmacro.expansion.com/estado/gasto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0010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1EDEA68-335F-3D9B-02CC-2DE2466FE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91" y="612923"/>
            <a:ext cx="8317490" cy="55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015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C36553A6-BBBB-72E8-A915-409B0F79BB57}"/>
              </a:ext>
            </a:extLst>
          </p:cNvPr>
          <p:cNvSpPr txBox="1">
            <a:spLocks noChangeArrowheads="1"/>
          </p:cNvSpPr>
          <p:nvPr/>
        </p:nvSpPr>
        <p:spPr>
          <a:xfrm>
            <a:off x="2752030" y="1145220"/>
            <a:ext cx="9179557" cy="4785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s-CO" sz="3300" dirty="0">
                <a:solidFill>
                  <a:schemeClr val="bg1"/>
                </a:solidFill>
              </a:rPr>
              <a:t>La mayoría de los países modernos verifican  incrementos importantes del gasto público. Estas necesidades crecientes de gasto se derivan:</a:t>
            </a:r>
          </a:p>
          <a:p>
            <a:pPr lvl="1"/>
            <a:endParaRPr lang="es-ES" altLang="es-CO" sz="3300" dirty="0">
              <a:solidFill>
                <a:schemeClr val="bg1"/>
              </a:solidFill>
            </a:endParaRP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Envejecimiento de la población (sanidad y pensiones).</a:t>
            </a: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Mejora de las infraestructuras</a:t>
            </a: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Demandas de protección, garantías sociales y conservación del medio ambiente.</a:t>
            </a:r>
          </a:p>
        </p:txBody>
      </p:sp>
    </p:spTree>
    <p:extLst>
      <p:ext uri="{BB962C8B-B14F-4D97-AF65-F5344CB8AC3E}">
        <p14:creationId xmlns:p14="http://schemas.microsoft.com/office/powerpoint/2010/main" val="6696778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B6FF3-D6F7-38A5-1FBE-CB65EF0E0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384981F-50A5-6E1E-9E2C-F54FA02D81B6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310148"/>
            <a:ext cx="9144000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O" dirty="0">
                <a:solidFill>
                  <a:schemeClr val="bg1"/>
                </a:solidFill>
              </a:rPr>
              <a:t>Causas del Crecimiento del Gasto Público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30C4E7-CC28-FA06-2B32-F74072284CA4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1161048"/>
            <a:ext cx="9144000" cy="4946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s-ES" altLang="es-CO" sz="3600" dirty="0">
                <a:solidFill>
                  <a:schemeClr val="bg1"/>
                </a:solidFill>
              </a:rPr>
              <a:t>Teorías de la demanda:</a:t>
            </a:r>
          </a:p>
          <a:p>
            <a:pPr lvl="1">
              <a:lnSpc>
                <a:spcPct val="80000"/>
              </a:lnSpc>
            </a:pP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1)Leyes de Wagner I y II. (Crece sociedad o demandas)</a:t>
            </a: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2)Efecto desplazamiento (</a:t>
            </a:r>
            <a:r>
              <a:rPr lang="es-ES" altLang="es-CO" sz="3200" dirty="0" err="1">
                <a:solidFill>
                  <a:schemeClr val="bg1"/>
                </a:solidFill>
              </a:rPr>
              <a:t>Peacock</a:t>
            </a:r>
            <a:r>
              <a:rPr lang="es-ES" altLang="es-CO" sz="3200" dirty="0">
                <a:solidFill>
                  <a:schemeClr val="bg1"/>
                </a:solidFill>
              </a:rPr>
              <a:t> y </a:t>
            </a:r>
            <a:r>
              <a:rPr lang="es-ES" altLang="es-CO" sz="3200" dirty="0" err="1">
                <a:solidFill>
                  <a:schemeClr val="bg1"/>
                </a:solidFill>
              </a:rPr>
              <a:t>Wiseman</a:t>
            </a:r>
            <a:r>
              <a:rPr lang="es-ES" altLang="es-CO" sz="3200" dirty="0">
                <a:solidFill>
                  <a:schemeClr val="bg1"/>
                </a:solidFill>
              </a:rPr>
              <a:t>): (guerras, catástrofes).</a:t>
            </a: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3)Redistribución de la Renta. (Democracia 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 Gasto P)</a:t>
            </a: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4)Grupos de interés. (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Gru. presión   Gasto P)</a:t>
            </a: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5)Ilusión fiscal. (Al aumentar GP 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 Aumentan impuestos)</a:t>
            </a:r>
            <a:endParaRPr lang="es-ES" altLang="es-CO" sz="3200" i="1" dirty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s-ES" altLang="es-CO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502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B7A27-C5A1-F6D7-CC42-E92CDB014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6A27461-1277-94F3-E830-75E33F7C82BD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310148"/>
            <a:ext cx="9144000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O" sz="4000" b="1" dirty="0">
                <a:solidFill>
                  <a:schemeClr val="bg1"/>
                </a:solidFill>
              </a:rPr>
              <a:t>Causas del Crecimiento del Gasto Público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0306DF-54B9-7F4E-7EEC-2DD557ACB3CD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1161048"/>
            <a:ext cx="9144000" cy="51864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Teorías de la oferta:</a:t>
            </a:r>
          </a:p>
          <a:p>
            <a:pPr>
              <a:lnSpc>
                <a:spcPct val="80000"/>
              </a:lnSpc>
            </a:pPr>
            <a:endParaRPr lang="es-ES" altLang="es-CO" sz="34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1)Efectos precios relativos y demandas inelásticas. (Trabajadores </a:t>
            </a:r>
            <a:r>
              <a:rPr lang="es-ES" altLang="es-CO" sz="3400" dirty="0" err="1">
                <a:solidFill>
                  <a:schemeClr val="bg1"/>
                </a:solidFill>
              </a:rPr>
              <a:t>Publicos</a:t>
            </a:r>
            <a:r>
              <a:rPr lang="es-ES" altLang="es-CO" sz="3400" dirty="0">
                <a:solidFill>
                  <a:schemeClr val="bg1"/>
                </a:solidFill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2)Ciclo político-económico-electoral.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3)Burocracia I: maximización del presupuesto.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4)Burocracia II: empleados públicos como votantes.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5)Ideología del partido dominante.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6)Centralización del poder político.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7)Presupuestación </a:t>
            </a:r>
            <a:r>
              <a:rPr lang="es-ES" altLang="es-CO" sz="3400" dirty="0" err="1">
                <a:solidFill>
                  <a:schemeClr val="bg1"/>
                </a:solidFill>
              </a:rPr>
              <a:t>incrementalista</a:t>
            </a:r>
            <a:r>
              <a:rPr lang="es-ES" altLang="es-CO" sz="3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92009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BF1BAB6-0F7A-D4B0-10F4-81BB470834AA}"/>
              </a:ext>
            </a:extLst>
          </p:cNvPr>
          <p:cNvSpPr txBox="1"/>
          <p:nvPr/>
        </p:nvSpPr>
        <p:spPr>
          <a:xfrm>
            <a:off x="644444" y="3173552"/>
            <a:ext cx="102018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Conclusión: Las presiones sociales de sociedades más garantistas (lucha de clases) obligan al aumento del gasto público y condiciona la redistribución con políticas tributarias.  </a:t>
            </a:r>
          </a:p>
        </p:txBody>
      </p:sp>
    </p:spTree>
    <p:extLst>
      <p:ext uri="{BB962C8B-B14F-4D97-AF65-F5344CB8AC3E}">
        <p14:creationId xmlns:p14="http://schemas.microsoft.com/office/powerpoint/2010/main" val="30604344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152BCC-EF88-2EBB-6563-6E5C22C2F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7DE8EBE-9F98-881B-2360-72E1CE95A7CB}"/>
              </a:ext>
            </a:extLst>
          </p:cNvPr>
          <p:cNvSpPr txBox="1"/>
          <p:nvPr/>
        </p:nvSpPr>
        <p:spPr>
          <a:xfrm>
            <a:off x="243192" y="2305453"/>
            <a:ext cx="111808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chemeClr val="bg1"/>
                </a:solidFill>
              </a:rPr>
              <a:t>En lo público no es de gastar según lo recaudado, es de resolver las necesidades sociales, gastando como sugiere TMM o redistribuyendo con F. Pública Clásica. </a:t>
            </a:r>
          </a:p>
        </p:txBody>
      </p:sp>
    </p:spTree>
    <p:extLst>
      <p:ext uri="{BB962C8B-B14F-4D97-AF65-F5344CB8AC3E}">
        <p14:creationId xmlns:p14="http://schemas.microsoft.com/office/powerpoint/2010/main" val="1208432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>
            <a:extLst>
              <a:ext uri="{FF2B5EF4-FFF2-40B4-BE49-F238E27FC236}">
                <a16:creationId xmlns:a16="http://schemas.microsoft.com/office/drawing/2014/main" id="{BB43E445-C013-2347-21BD-E8A687159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426" y="836613"/>
            <a:ext cx="75787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EL PAPEL DEL ESTADO CLASICO Y NEOCLASICO</a:t>
            </a:r>
          </a:p>
        </p:txBody>
      </p:sp>
      <p:sp>
        <p:nvSpPr>
          <p:cNvPr id="29699" name="Text Box 5">
            <a:extLst>
              <a:ext uri="{FF2B5EF4-FFF2-40B4-BE49-F238E27FC236}">
                <a16:creationId xmlns:a16="http://schemas.microsoft.com/office/drawing/2014/main" id="{5500589D-A72C-13DA-9ACA-58B2F8823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1700214"/>
            <a:ext cx="79311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“LA REALIDAD ACTUAL SON LAS ECONOMÍAS MIXTAS”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¿CUAL ES EL PAPEL DEL ESTADO EN UNA ECONOMÍA DE MERCADO?</a:t>
            </a:r>
          </a:p>
        </p:txBody>
      </p:sp>
      <p:sp>
        <p:nvSpPr>
          <p:cNvPr id="28678" name="Text Box 6">
            <a:extLst>
              <a:ext uri="{FF2B5EF4-FFF2-40B4-BE49-F238E27FC236}">
                <a16:creationId xmlns:a16="http://schemas.microsoft.com/office/drawing/2014/main" id="{62470E72-AAFC-3961-664C-9FA1991F4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221164"/>
            <a:ext cx="799306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2) EXTERNALIDADES: Acciones por fuera del mercado que afectan costos y  precios (Beneficios). Ejemplo principal: Impactos Ambientales.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79" name="Text Box 7">
            <a:extLst>
              <a:ext uri="{FF2B5EF4-FFF2-40B4-BE49-F238E27FC236}">
                <a16:creationId xmlns:a16="http://schemas.microsoft.com/office/drawing/2014/main" id="{F61550D0-0FDF-2653-DF5A-9D75CEA2F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2944813"/>
            <a:ext cx="8424862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CORREGIR DISTORCIONES: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1) COMPETENCIA IMPERFECTA: Monopolios hace que los precios sean superiores a los costos reduciendo el consumo que consigue la eficiencia. Monopolios Privados y públicos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80" name="Text Box 8">
            <a:extLst>
              <a:ext uri="{FF2B5EF4-FFF2-40B4-BE49-F238E27FC236}">
                <a16:creationId xmlns:a16="http://schemas.microsoft.com/office/drawing/2014/main" id="{10395199-A3F9-0D1A-9A42-2CCC1D653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5373688"/>
            <a:ext cx="8616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3)  BIENES PÚBLICOS: </a:t>
            </a:r>
            <a:r>
              <a:rPr lang="es-ES" altLang="es-CO" sz="1800">
                <a:solidFill>
                  <a:srgbClr val="FF0000"/>
                </a:solidFill>
              </a:rPr>
              <a:t>(Externalida Positiva)</a:t>
            </a:r>
            <a:r>
              <a:rPr lang="es-ES" altLang="es-CO" sz="1800">
                <a:solidFill>
                  <a:srgbClr val="00007D"/>
                </a:solidFill>
              </a:rPr>
              <a:t>  Defensa nacional, faros, autopistas.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81" name="Text Box 9">
            <a:extLst>
              <a:ext uri="{FF2B5EF4-FFF2-40B4-BE49-F238E27FC236}">
                <a16:creationId xmlns:a16="http://schemas.microsoft.com/office/drawing/2014/main" id="{1110970F-E6F2-FA2C-756D-3AF2CF9E9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6021388"/>
            <a:ext cx="631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4) IMPUESTOS: Ingresos para financiar el papel del Estado.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808166" y="1662602"/>
            <a:ext cx="681037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Propiedad y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4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Finalidad y Objetivos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4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Financiamiento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281410-427A-A3B2-5361-7A19D67304C9}"/>
              </a:ext>
            </a:extLst>
          </p:cNvPr>
          <p:cNvSpPr txBox="1"/>
          <p:nvPr/>
        </p:nvSpPr>
        <p:spPr>
          <a:xfrm>
            <a:off x="3642231" y="488273"/>
            <a:ext cx="871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b="1" dirty="0">
                <a:solidFill>
                  <a:schemeClr val="bg1"/>
                </a:solidFill>
              </a:rPr>
              <a:t>Alusión Definición de lo Público:</a:t>
            </a:r>
          </a:p>
        </p:txBody>
      </p:sp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>
            <a:extLst>
              <a:ext uri="{FF2B5EF4-FFF2-40B4-BE49-F238E27FC236}">
                <a16:creationId xmlns:a16="http://schemas.microsoft.com/office/drawing/2014/main" id="{6A252F63-3703-3025-E4B4-976D1FD7C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1" y="692150"/>
            <a:ext cx="628967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EL PAPEL DEL ESTADO POST CLASICOS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( Además de los anteriores)</a:t>
            </a:r>
          </a:p>
        </p:txBody>
      </p:sp>
      <p:sp>
        <p:nvSpPr>
          <p:cNvPr id="31747" name="Text Box 5">
            <a:extLst>
              <a:ext uri="{FF2B5EF4-FFF2-40B4-BE49-F238E27FC236}">
                <a16:creationId xmlns:a16="http://schemas.microsoft.com/office/drawing/2014/main" id="{417F7FA0-83FE-0506-E277-5A116F037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3" y="1700213"/>
            <a:ext cx="869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“DESDE OTROS ENFOQUES EL ESTADO DEBE CUMPLIR OTROS OBJETIVOS”</a:t>
            </a:r>
          </a:p>
        </p:txBody>
      </p:sp>
      <p:sp>
        <p:nvSpPr>
          <p:cNvPr id="31748" name="Text Box 6">
            <a:extLst>
              <a:ext uri="{FF2B5EF4-FFF2-40B4-BE49-F238E27FC236}">
                <a16:creationId xmlns:a16="http://schemas.microsoft.com/office/drawing/2014/main" id="{E93A9F63-5F57-1BB2-7B90-C267AE879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2276476"/>
            <a:ext cx="73469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00"/>
                </a:solidFill>
              </a:rPr>
              <a:t>“Los mercados no necesariamente producen una distribución justa del ingreso.  Una economía de mercado puede producir desigualdades en el ingreso y en el consumo que no son aceptables para el electorado.“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00"/>
                </a:solidFill>
              </a:rPr>
              <a:t>				SAMUELSON NORDHAUS (P37) </a:t>
            </a:r>
          </a:p>
        </p:txBody>
      </p:sp>
      <p:sp>
        <p:nvSpPr>
          <p:cNvPr id="91141" name="Text Box 7">
            <a:extLst>
              <a:ext uri="{FF2B5EF4-FFF2-40B4-BE49-F238E27FC236}">
                <a16:creationId xmlns:a16="http://schemas.microsoft.com/office/drawing/2014/main" id="{451D5E44-1D57-C283-998C-6F2755AF7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4" y="3808413"/>
            <a:ext cx="7653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Motor de Desarrollo:</a:t>
            </a:r>
            <a:r>
              <a:rPr lang="es-ES" altLang="es-CO" sz="1800">
                <a:solidFill>
                  <a:srgbClr val="000000"/>
                </a:solidFill>
              </a:rPr>
              <a:t> Capitalizar, Invertir, Subsidiar, Promover Desarrollo Y en otros casos planear el desarrollo.</a:t>
            </a:r>
          </a:p>
        </p:txBody>
      </p:sp>
      <p:sp>
        <p:nvSpPr>
          <p:cNvPr id="91142" name="Text Box 8">
            <a:extLst>
              <a:ext uri="{FF2B5EF4-FFF2-40B4-BE49-F238E27FC236}">
                <a16:creationId xmlns:a16="http://schemas.microsoft.com/office/drawing/2014/main" id="{A852473F-A453-B1B9-BE0E-AC6C4D9C4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4581526"/>
            <a:ext cx="342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Equidad:</a:t>
            </a:r>
            <a:r>
              <a:rPr lang="es-ES" altLang="es-CO" sz="1800">
                <a:solidFill>
                  <a:srgbClr val="000000"/>
                </a:solidFill>
              </a:rPr>
              <a:t> Redistribuir la riqueza.</a:t>
            </a:r>
          </a:p>
        </p:txBody>
      </p:sp>
      <p:sp>
        <p:nvSpPr>
          <p:cNvPr id="91143" name="Text Box 9">
            <a:extLst>
              <a:ext uri="{FF2B5EF4-FFF2-40B4-BE49-F238E27FC236}">
                <a16:creationId xmlns:a16="http://schemas.microsoft.com/office/drawing/2014/main" id="{7AEB770F-070A-7A90-5757-8178A7C36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5176838"/>
            <a:ext cx="8013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Crecimiento macroeconómico y estabilidad: </a:t>
            </a:r>
            <a:r>
              <a:rPr lang="es-ES" altLang="es-CO" sz="1800">
                <a:solidFill>
                  <a:srgbClr val="000000"/>
                </a:solidFill>
              </a:rPr>
              <a:t>Por medio de la política fiscal y la política monetaria se corrigen desajustes económicos.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5F03FFA-ECDA-0160-F440-B13156996D11}"/>
              </a:ext>
            </a:extLst>
          </p:cNvPr>
          <p:cNvSpPr txBox="1"/>
          <p:nvPr/>
        </p:nvSpPr>
        <p:spPr>
          <a:xfrm>
            <a:off x="5241343" y="1701612"/>
            <a:ext cx="58401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bg1"/>
                </a:solidFill>
              </a:rPr>
              <a:t>Lo Común en pro de la vida digna humana</a:t>
            </a:r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426128" y="3948829"/>
            <a:ext cx="1089290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dirty="0">
                <a:solidFill>
                  <a:schemeClr val="bg1"/>
                </a:solidFill>
              </a:rPr>
              <a:t>Actualmente en discusión: </a:t>
            </a:r>
          </a:p>
          <a:p>
            <a:r>
              <a:rPr lang="es-CO" sz="6000" dirty="0">
                <a:solidFill>
                  <a:schemeClr val="bg1"/>
                </a:solidFill>
              </a:rPr>
              <a:t>No todo lo del Estado es público</a:t>
            </a:r>
          </a:p>
          <a:p>
            <a:r>
              <a:rPr lang="es-CO" sz="6000" dirty="0">
                <a:solidFill>
                  <a:schemeClr val="bg1"/>
                </a:solidFill>
              </a:rPr>
              <a:t>No todo lo privado es privado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C7CE1DB-5586-DBDC-6280-78EC46EFD975}"/>
              </a:ext>
            </a:extLst>
          </p:cNvPr>
          <p:cNvSpPr txBox="1"/>
          <p:nvPr/>
        </p:nvSpPr>
        <p:spPr>
          <a:xfrm>
            <a:off x="5805996" y="4119239"/>
            <a:ext cx="2362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(en aras a la definición)</a:t>
            </a:r>
          </a:p>
        </p:txBody>
      </p:sp>
    </p:spTree>
    <p:extLst>
      <p:ext uri="{BB962C8B-B14F-4D97-AF65-F5344CB8AC3E}">
        <p14:creationId xmlns:p14="http://schemas.microsoft.com/office/powerpoint/2010/main" val="756401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29DB903F-D811-CE6A-2812-3AD42530345A}"/>
              </a:ext>
            </a:extLst>
          </p:cNvPr>
          <p:cNvSpPr/>
          <p:nvPr/>
        </p:nvSpPr>
        <p:spPr>
          <a:xfrm>
            <a:off x="3984595" y="474959"/>
            <a:ext cx="2948866" cy="205258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4400" dirty="0">
                <a:solidFill>
                  <a:schemeClr val="accent6">
                    <a:lumMod val="50000"/>
                  </a:schemeClr>
                </a:solidFill>
              </a:rPr>
              <a:t>Propiedad y</a:t>
            </a:r>
          </a:p>
          <a:p>
            <a:pPr algn="ctr"/>
            <a:r>
              <a:rPr lang="es-ES" sz="4400" dirty="0">
                <a:solidFill>
                  <a:schemeClr val="accent6">
                    <a:lumMod val="50000"/>
                  </a:schemeClr>
                </a:solidFill>
              </a:rPr>
              <a:t>Regulación</a:t>
            </a:r>
          </a:p>
        </p:txBody>
      </p:sp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D71FB44C-593E-7226-B105-F3BB2E3CD036}"/>
              </a:ext>
            </a:extLst>
          </p:cNvPr>
          <p:cNvSpPr/>
          <p:nvPr/>
        </p:nvSpPr>
        <p:spPr>
          <a:xfrm>
            <a:off x="4536489" y="2894111"/>
            <a:ext cx="618478" cy="1404893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E4F17F-9D6F-9634-D823-E8460168F23B}"/>
              </a:ext>
            </a:extLst>
          </p:cNvPr>
          <p:cNvSpPr/>
          <p:nvPr/>
        </p:nvSpPr>
        <p:spPr>
          <a:xfrm>
            <a:off x="7969187" y="2994871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PÚBLICO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1751BF3-D2AD-3FDD-A8FC-FB89F2FD4DFC}"/>
              </a:ext>
            </a:extLst>
          </p:cNvPr>
          <p:cNvSpPr/>
          <p:nvPr/>
        </p:nvSpPr>
        <p:spPr>
          <a:xfrm>
            <a:off x="3749336" y="4671129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PRIVADO</a:t>
            </a:r>
          </a:p>
        </p:txBody>
      </p:sp>
      <p:sp>
        <p:nvSpPr>
          <p:cNvPr id="10" name="Flecha: doblada 9">
            <a:extLst>
              <a:ext uri="{FF2B5EF4-FFF2-40B4-BE49-F238E27FC236}">
                <a16:creationId xmlns:a16="http://schemas.microsoft.com/office/drawing/2014/main" id="{CD6DE9A8-EBED-3917-123D-475B5DF10F0A}"/>
              </a:ext>
            </a:extLst>
          </p:cNvPr>
          <p:cNvSpPr/>
          <p:nvPr/>
        </p:nvSpPr>
        <p:spPr>
          <a:xfrm flipV="1">
            <a:off x="6374167" y="2920748"/>
            <a:ext cx="1278384" cy="2664779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1" name="Flecha: a la derecha con bandas 10">
            <a:extLst>
              <a:ext uri="{FF2B5EF4-FFF2-40B4-BE49-F238E27FC236}">
                <a16:creationId xmlns:a16="http://schemas.microsoft.com/office/drawing/2014/main" id="{9B91CF7A-8C0F-7B9A-7FEE-384F4F99DAAE}"/>
              </a:ext>
            </a:extLst>
          </p:cNvPr>
          <p:cNvSpPr/>
          <p:nvPr/>
        </p:nvSpPr>
        <p:spPr>
          <a:xfrm rot="5400000">
            <a:off x="8176702" y="1889831"/>
            <a:ext cx="1404893" cy="656948"/>
          </a:xfrm>
          <a:prstGeom prst="striped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597EB210-07F0-6E90-7BE2-A754E104F73D}"/>
              </a:ext>
            </a:extLst>
          </p:cNvPr>
          <p:cNvSpPr/>
          <p:nvPr/>
        </p:nvSpPr>
        <p:spPr>
          <a:xfrm>
            <a:off x="7969187" y="4857556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ESTATAL</a:t>
            </a:r>
          </a:p>
        </p:txBody>
      </p:sp>
      <p:sp>
        <p:nvSpPr>
          <p:cNvPr id="7" name="Flecha: hacia abajo 6">
            <a:extLst>
              <a:ext uri="{FF2B5EF4-FFF2-40B4-BE49-F238E27FC236}">
                <a16:creationId xmlns:a16="http://schemas.microsoft.com/office/drawing/2014/main" id="{B94BF664-55DC-EB29-4F09-8805A146B6BB}"/>
              </a:ext>
            </a:extLst>
          </p:cNvPr>
          <p:cNvSpPr/>
          <p:nvPr/>
        </p:nvSpPr>
        <p:spPr>
          <a:xfrm>
            <a:off x="8589145" y="3983391"/>
            <a:ext cx="618478" cy="784678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lecha: doblada 8">
            <a:extLst>
              <a:ext uri="{FF2B5EF4-FFF2-40B4-BE49-F238E27FC236}">
                <a16:creationId xmlns:a16="http://schemas.microsoft.com/office/drawing/2014/main" id="{1EB577CC-3DC9-3DA4-6C69-BF799ECB5727}"/>
              </a:ext>
            </a:extLst>
          </p:cNvPr>
          <p:cNvSpPr/>
          <p:nvPr/>
        </p:nvSpPr>
        <p:spPr>
          <a:xfrm flipH="1" flipV="1">
            <a:off x="9789109" y="4325641"/>
            <a:ext cx="1201446" cy="2137301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Flecha: doblada 11">
            <a:extLst>
              <a:ext uri="{FF2B5EF4-FFF2-40B4-BE49-F238E27FC236}">
                <a16:creationId xmlns:a16="http://schemas.microsoft.com/office/drawing/2014/main" id="{25D65497-912E-50EE-1439-BF910B69F0D6}"/>
              </a:ext>
            </a:extLst>
          </p:cNvPr>
          <p:cNvSpPr/>
          <p:nvPr/>
        </p:nvSpPr>
        <p:spPr>
          <a:xfrm rot="16200000" flipH="1" flipV="1">
            <a:off x="10023629" y="3231466"/>
            <a:ext cx="914400" cy="1128944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3" name="Flecha: doblada 12">
            <a:extLst>
              <a:ext uri="{FF2B5EF4-FFF2-40B4-BE49-F238E27FC236}">
                <a16:creationId xmlns:a16="http://schemas.microsoft.com/office/drawing/2014/main" id="{0B5164A2-7516-2AF2-E6C4-9B4144E84E2B}"/>
              </a:ext>
            </a:extLst>
          </p:cNvPr>
          <p:cNvSpPr/>
          <p:nvPr/>
        </p:nvSpPr>
        <p:spPr>
          <a:xfrm rot="5400000" flipH="1" flipV="1">
            <a:off x="6568738" y="3273639"/>
            <a:ext cx="763478" cy="5455324"/>
          </a:xfrm>
          <a:prstGeom prst="bentArrow">
            <a:avLst>
              <a:gd name="adj1" fmla="val 38107"/>
              <a:gd name="adj2" fmla="val 22674"/>
              <a:gd name="adj3" fmla="val 42442"/>
              <a:gd name="adj4" fmla="val 3677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D45CE76C-0E77-2857-DFE4-F3C47F424FC7}"/>
              </a:ext>
            </a:extLst>
          </p:cNvPr>
          <p:cNvSpPr/>
          <p:nvPr/>
        </p:nvSpPr>
        <p:spPr>
          <a:xfrm>
            <a:off x="7904084" y="461780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Interés</a:t>
            </a:r>
          </a:p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Colectivo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12AB90A7-B7EA-19CC-3831-F5588A0B655F}"/>
              </a:ext>
            </a:extLst>
          </p:cNvPr>
          <p:cNvSpPr/>
          <p:nvPr/>
        </p:nvSpPr>
        <p:spPr>
          <a:xfrm>
            <a:off x="204186" y="4637237"/>
            <a:ext cx="1907220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Interés</a:t>
            </a:r>
          </a:p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Particular</a:t>
            </a:r>
          </a:p>
        </p:txBody>
      </p:sp>
      <p:sp>
        <p:nvSpPr>
          <p:cNvPr id="16" name="Flecha: hacia abajo 15">
            <a:extLst>
              <a:ext uri="{FF2B5EF4-FFF2-40B4-BE49-F238E27FC236}">
                <a16:creationId xmlns:a16="http://schemas.microsoft.com/office/drawing/2014/main" id="{44B16D72-6B4E-A466-682D-B654929DADFE}"/>
              </a:ext>
            </a:extLst>
          </p:cNvPr>
          <p:cNvSpPr/>
          <p:nvPr/>
        </p:nvSpPr>
        <p:spPr>
          <a:xfrm rot="16200000">
            <a:off x="2635188" y="4425882"/>
            <a:ext cx="618478" cy="1404893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FFA0C4B2-5FD3-293C-7CC6-99D03A93A5C8}"/>
              </a:ext>
            </a:extLst>
          </p:cNvPr>
          <p:cNvSpPr/>
          <p:nvPr/>
        </p:nvSpPr>
        <p:spPr>
          <a:xfrm>
            <a:off x="1757778" y="3401335"/>
            <a:ext cx="2263805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600" dirty="0">
                <a:solidFill>
                  <a:schemeClr val="accent6">
                    <a:lumMod val="50000"/>
                  </a:schemeClr>
                </a:solidFill>
              </a:rPr>
              <a:t>ESTADO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F838D0C2-9CBD-F02E-E1EE-06804D831C35}"/>
              </a:ext>
            </a:extLst>
          </p:cNvPr>
          <p:cNvSpPr/>
          <p:nvPr/>
        </p:nvSpPr>
        <p:spPr>
          <a:xfrm>
            <a:off x="5646197" y="2263806"/>
            <a:ext cx="2077375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accent6">
                    <a:lumMod val="50000"/>
                  </a:schemeClr>
                </a:solidFill>
              </a:rPr>
              <a:t>ADMINISTRA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80BB0740-435B-3FFE-3F6A-113C3D615FC2}"/>
              </a:ext>
            </a:extLst>
          </p:cNvPr>
          <p:cNvSpPr/>
          <p:nvPr/>
        </p:nvSpPr>
        <p:spPr>
          <a:xfrm>
            <a:off x="5717219" y="4731798"/>
            <a:ext cx="2006353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accent6">
                    <a:lumMod val="50000"/>
                  </a:schemeClr>
                </a:solidFill>
              </a:rPr>
              <a:t>REGULA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7F3EBFC5-E87C-B8CB-3B50-530324659447}"/>
              </a:ext>
            </a:extLst>
          </p:cNvPr>
          <p:cNvSpPr/>
          <p:nvPr/>
        </p:nvSpPr>
        <p:spPr>
          <a:xfrm>
            <a:off x="9152880" y="2254928"/>
            <a:ext cx="1828800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accent6">
                    <a:lumMod val="50000"/>
                  </a:schemeClr>
                </a:solidFill>
              </a:rPr>
              <a:t>PÚBLICO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E81C4330-88C1-3A3A-10E9-63A5D72AEE2C}"/>
              </a:ext>
            </a:extLst>
          </p:cNvPr>
          <p:cNvSpPr/>
          <p:nvPr/>
        </p:nvSpPr>
        <p:spPr>
          <a:xfrm>
            <a:off x="9215018" y="4731798"/>
            <a:ext cx="1828799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accent6">
                    <a:lumMod val="50000"/>
                  </a:schemeClr>
                </a:solidFill>
              </a:rPr>
              <a:t>PRIVADO</a:t>
            </a:r>
          </a:p>
        </p:txBody>
      </p:sp>
      <p:sp>
        <p:nvSpPr>
          <p:cNvPr id="8" name="Flecha: doblada 7">
            <a:extLst>
              <a:ext uri="{FF2B5EF4-FFF2-40B4-BE49-F238E27FC236}">
                <a16:creationId xmlns:a16="http://schemas.microsoft.com/office/drawing/2014/main" id="{7FCCB0E0-E4D5-7C96-9F0D-DBBB018989BD}"/>
              </a:ext>
            </a:extLst>
          </p:cNvPr>
          <p:cNvSpPr/>
          <p:nvPr/>
        </p:nvSpPr>
        <p:spPr>
          <a:xfrm>
            <a:off x="3497802" y="2337662"/>
            <a:ext cx="1731146" cy="914400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Flecha: doblada 8">
            <a:extLst>
              <a:ext uri="{FF2B5EF4-FFF2-40B4-BE49-F238E27FC236}">
                <a16:creationId xmlns:a16="http://schemas.microsoft.com/office/drawing/2014/main" id="{B266F3A6-AC26-9B03-571C-5D783FC09DFD}"/>
              </a:ext>
            </a:extLst>
          </p:cNvPr>
          <p:cNvSpPr/>
          <p:nvPr/>
        </p:nvSpPr>
        <p:spPr>
          <a:xfrm flipV="1">
            <a:off x="3497802" y="4539319"/>
            <a:ext cx="1731146" cy="914402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AAF4E707-F4C6-1F67-1A71-7195B4F930BF}"/>
              </a:ext>
            </a:extLst>
          </p:cNvPr>
          <p:cNvSpPr/>
          <p:nvPr/>
        </p:nvSpPr>
        <p:spPr>
          <a:xfrm>
            <a:off x="8140821" y="2423604"/>
            <a:ext cx="603682" cy="577048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E00DA468-4F40-DA37-E37D-4E7A522F5B91}"/>
              </a:ext>
            </a:extLst>
          </p:cNvPr>
          <p:cNvSpPr/>
          <p:nvPr/>
        </p:nvSpPr>
        <p:spPr>
          <a:xfrm>
            <a:off x="8273991" y="4896035"/>
            <a:ext cx="692456" cy="585925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FCC935ED-A84D-F264-29C4-EF26A5DDA137}"/>
              </a:ext>
            </a:extLst>
          </p:cNvPr>
          <p:cNvSpPr/>
          <p:nvPr/>
        </p:nvSpPr>
        <p:spPr>
          <a:xfrm>
            <a:off x="5717219" y="3666478"/>
            <a:ext cx="5175681" cy="337351"/>
          </a:xfrm>
          <a:prstGeom prst="roundRect">
            <a:avLst/>
          </a:prstGeom>
          <a:pattFill prst="pct80">
            <a:fgClr>
              <a:schemeClr val="lt1"/>
            </a:fgClr>
            <a:bgClr>
              <a:schemeClr val="accent2">
                <a:lumMod val="50000"/>
              </a:schemeClr>
            </a:bgClr>
          </a:patt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TENSIÓN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707C3D4-3790-B7A7-86C2-8D70D7FD6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075" y="614461"/>
            <a:ext cx="6411220" cy="545858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2DC04EA-2B5E-38E5-7428-A60EEEC4D0E8}"/>
              </a:ext>
            </a:extLst>
          </p:cNvPr>
          <p:cNvSpPr txBox="1"/>
          <p:nvPr/>
        </p:nvSpPr>
        <p:spPr>
          <a:xfrm>
            <a:off x="2059620" y="6073048"/>
            <a:ext cx="516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hlinkClick r:id="rId4" tooltip="Click para leer el artículo"/>
              </a:rPr>
              <a:t>https://hbr.org/1996/01/a-country-is-not-a-company</a:t>
            </a:r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4FBBC8F-8BC1-BD66-809D-461418B32435}"/>
              </a:ext>
            </a:extLst>
          </p:cNvPr>
          <p:cNvSpPr/>
          <p:nvPr/>
        </p:nvSpPr>
        <p:spPr>
          <a:xfrm>
            <a:off x="9578566" y="1557196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2</a:t>
            </a:r>
          </a:p>
        </p:txBody>
      </p:sp>
    </p:spTree>
    <p:extLst>
      <p:ext uri="{BB962C8B-B14F-4D97-AF65-F5344CB8AC3E}">
        <p14:creationId xmlns:p14="http://schemas.microsoft.com/office/powerpoint/2010/main" val="36475473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1060</Words>
  <Application>Microsoft Office PowerPoint</Application>
  <PresentationFormat>Panorámica</PresentationFormat>
  <Paragraphs>180</Paragraphs>
  <Slides>41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8" baseType="lpstr">
      <vt:lpstr>Arial</vt:lpstr>
      <vt:lpstr>Calibri</vt:lpstr>
      <vt:lpstr>Calibri Light</vt:lpstr>
      <vt:lpstr>Helvetica</vt:lpstr>
      <vt:lpstr>Wingdings</vt:lpstr>
      <vt:lpstr>Tema de Office</vt:lpstr>
      <vt:lpstr>Hoja de cálculo de Microsoft Excel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Luis Guillermo Rodriguez Escribano</cp:lastModifiedBy>
  <cp:revision>3</cp:revision>
  <dcterms:created xsi:type="dcterms:W3CDTF">2022-02-17T20:10:11Z</dcterms:created>
  <dcterms:modified xsi:type="dcterms:W3CDTF">2025-01-22T02:20:52Z</dcterms:modified>
</cp:coreProperties>
</file>