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296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orient="horz" pos="528" userDrawn="1">
          <p15:clr>
            <a:srgbClr val="A4A3A4"/>
          </p15:clr>
        </p15:guide>
        <p15:guide id="4" orient="horz" pos="3552" userDrawn="1">
          <p15:clr>
            <a:srgbClr val="A4A3A4"/>
          </p15:clr>
        </p15:guide>
        <p15:guide id="5" orient="horz" pos="768" userDrawn="1">
          <p15:clr>
            <a:srgbClr val="A4A3A4"/>
          </p15:clr>
        </p15:guide>
        <p15:guide id="7" pos="4032" userDrawn="1">
          <p15:clr>
            <a:srgbClr val="A4A3A4"/>
          </p15:clr>
        </p15:guide>
        <p15:guide id="9" pos="3648" userDrawn="1">
          <p15:clr>
            <a:srgbClr val="A4A3A4"/>
          </p15:clr>
        </p15:guide>
        <p15:guide id="10" orient="horz" pos="1536" userDrawn="1">
          <p15:clr>
            <a:srgbClr val="A4A3A4"/>
          </p15:clr>
        </p15:guide>
        <p15:guide id="11" orient="horz" pos="18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701"/>
  </p:normalViewPr>
  <p:slideViewPr>
    <p:cSldViewPr>
      <p:cViewPr varScale="1">
        <p:scale>
          <a:sx n="113" d="100"/>
          <a:sy n="113" d="100"/>
        </p:scale>
        <p:origin x="510" y="84"/>
      </p:cViewPr>
      <p:guideLst>
        <p:guide pos="7296"/>
        <p:guide pos="384"/>
        <p:guide orient="horz" pos="528"/>
        <p:guide orient="horz" pos="3552"/>
        <p:guide orient="horz" pos="768"/>
        <p:guide pos="4032"/>
        <p:guide pos="3648"/>
        <p:guide orient="horz" pos="1536"/>
        <p:guide orient="horz"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295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id="{796DF4A1-647D-45ED-4039-DB1F96860E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45B069F-A8F2-8387-8C92-A2E5464B75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pPr rtl="0"/>
            <a:fld id="{440933FF-02D7-4A03-A073-52D54C6BE367}" type="datetime1">
              <a:rPr lang="es-ES" smtClean="0"/>
              <a:t>11/02/2025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510553D-995D-EFE2-4EAC-170D76D066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203C3C56-8BAD-E984-BB24-4EA71CA2EB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44AAF311-A558-444C-927C-8328B655F97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32189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pPr rtl="0"/>
            <a:fld id="{572CDB7F-D809-4C7A-B11D-84D3FE925118}" type="datetime1">
              <a:rPr lang="es-ES" smtClean="0"/>
              <a:t>11/02/2025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s-ES"/>
            </a:defPPr>
          </a:lstStyle>
          <a:p>
            <a:pPr rtl="0"/>
            <a:endParaRPr lang="es-ES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s-ES"/>
            </a:def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821E5FCA-B2DD-C941-A2C1-63893943348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48964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821E5FCA-B2DD-C941-A2C1-638939433487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2009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1734DBF-D33A-9B28-288C-C2DAB9E541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8992" y="1956816"/>
            <a:ext cx="10040112" cy="2387600"/>
          </a:xfrm>
        </p:spPr>
        <p:txBody>
          <a:bodyPr rtlCol="0" anchor="t">
            <a:noAutofit/>
          </a:bodyPr>
          <a:lstStyle>
            <a:lvl1pPr algn="l">
              <a:defRPr lang="es-ES" sz="8800" spc="300" baseline="0">
                <a:ln w="28575">
                  <a:solidFill>
                    <a:schemeClr val="tx1"/>
                  </a:solidFill>
                </a:ln>
                <a:noFill/>
              </a:defRPr>
            </a:lvl1pPr>
          </a:lstStyle>
          <a:p>
            <a:pPr rtl="0"/>
            <a:r>
              <a:rPr lang="es-ES" dirty="0"/>
              <a:t>HAGA CLIC PARA EDITAR EL ESTILO DEL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4901184"/>
            <a:ext cx="10040112" cy="1280160"/>
          </a:xfrm>
        </p:spPr>
        <p:txBody>
          <a:bodyPr rtlCol="0"/>
          <a:lstStyle>
            <a:lvl1pPr marL="0" indent="0" algn="l">
              <a:buNone/>
              <a:defRPr lang="es-ES" sz="2400" b="1" baseline="0">
                <a:latin typeface="+mn-lt"/>
              </a:defRPr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modificar el estilo de subtítulo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lumn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3345C5D8-082A-AC27-3801-7A6EC37519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09"/>
          <a:stretch/>
        </p:blipFill>
        <p:spPr>
          <a:xfrm>
            <a:off x="0" y="0"/>
            <a:ext cx="5467552" cy="235000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531883F-9B23-B442-5F02-C2D25BB37C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1236" y="1234440"/>
            <a:ext cx="4950764" cy="562356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2438400"/>
            <a:ext cx="2029968" cy="530352"/>
          </a:xfrm>
          <a:solidFill>
            <a:schemeClr val="tx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8" y="3127248"/>
            <a:ext cx="2029968" cy="2514600"/>
          </a:xfr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txBody>
          <a:bodyPr tIns="182880" bIns="91440"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  <a:lvl2pPr marL="228600">
              <a:lnSpc>
                <a:spcPct val="100000"/>
              </a:lnSpc>
              <a:spcBef>
                <a:spcPts val="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843784" y="2438400"/>
            <a:ext cx="2029968" cy="530352"/>
          </a:xfrm>
          <a:solidFill>
            <a:schemeClr val="tx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843784" y="3127248"/>
            <a:ext cx="2029968" cy="2514600"/>
          </a:xfrm>
          <a:solidFill>
            <a:schemeClr val="accent5">
              <a:alpha val="30000"/>
            </a:schemeClr>
          </a:solidFill>
          <a:ln>
            <a:solidFill>
              <a:schemeClr val="tx1"/>
            </a:solidFill>
          </a:ln>
        </p:spPr>
        <p:txBody>
          <a:bodyPr tIns="182880" bIns="91440"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  <a:lvl2pPr marL="228600">
              <a:lnSpc>
                <a:spcPct val="100000"/>
              </a:lnSpc>
              <a:spcBef>
                <a:spcPts val="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9A48939F-0CF9-9CBD-F606-7A4850B91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84064" y="2438400"/>
            <a:ext cx="2029968" cy="530352"/>
          </a:xfrm>
          <a:solidFill>
            <a:schemeClr val="tx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Marcador de contenido 5">
            <a:extLst>
              <a:ext uri="{FF2B5EF4-FFF2-40B4-BE49-F238E27FC236}">
                <a16:creationId xmlns:a16="http://schemas.microsoft.com/office/drawing/2014/main" id="{693BC756-2B97-9751-B879-03B6F1C405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84064" y="3127248"/>
            <a:ext cx="2029968" cy="2514600"/>
          </a:xfrm>
          <a:solidFill>
            <a:schemeClr val="accent4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txBody>
          <a:bodyPr tIns="182880" bIns="91440"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  <a:lvl2pPr marL="228600">
              <a:lnSpc>
                <a:spcPct val="100000"/>
              </a:lnSpc>
              <a:spcBef>
                <a:spcPts val="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</p:txBody>
      </p:sp>
      <p:sp>
        <p:nvSpPr>
          <p:cNvPr id="20" name="Marcador de texto 4">
            <a:extLst>
              <a:ext uri="{FF2B5EF4-FFF2-40B4-BE49-F238E27FC236}">
                <a16:creationId xmlns:a16="http://schemas.microsoft.com/office/drawing/2014/main" id="{843F725B-A33F-7FB2-E5C4-96EA154660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15200" y="2438400"/>
            <a:ext cx="2029968" cy="530352"/>
          </a:xfrm>
          <a:solidFill>
            <a:schemeClr val="tx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21" name="Marcador de contenido 5">
            <a:extLst>
              <a:ext uri="{FF2B5EF4-FFF2-40B4-BE49-F238E27FC236}">
                <a16:creationId xmlns:a16="http://schemas.microsoft.com/office/drawing/2014/main" id="{D9DD0DA7-5A1E-5312-178F-13561EF7C23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315200" y="3127248"/>
            <a:ext cx="2029968" cy="2514600"/>
          </a:xfrm>
          <a:solidFill>
            <a:schemeClr val="accent1">
              <a:alpha val="50000"/>
            </a:schemeClr>
          </a:solidFill>
          <a:ln>
            <a:solidFill>
              <a:schemeClr val="tx1"/>
            </a:solidFill>
          </a:ln>
        </p:spPr>
        <p:txBody>
          <a:bodyPr tIns="182880" bIns="91440"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  <a:lvl2pPr marL="228600">
              <a:lnSpc>
                <a:spcPct val="100000"/>
              </a:lnSpc>
              <a:spcBef>
                <a:spcPts val="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</p:txBody>
      </p:sp>
      <p:sp>
        <p:nvSpPr>
          <p:cNvPr id="22" name="Marcador de texto 4">
            <a:extLst>
              <a:ext uri="{FF2B5EF4-FFF2-40B4-BE49-F238E27FC236}">
                <a16:creationId xmlns:a16="http://schemas.microsoft.com/office/drawing/2014/main" id="{5FBC3880-98AC-466C-7AD1-FDC8B39587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6336" y="2438400"/>
            <a:ext cx="2029968" cy="530352"/>
          </a:xfrm>
          <a:solidFill>
            <a:schemeClr val="tx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Marcador de contenido 5">
            <a:extLst>
              <a:ext uri="{FF2B5EF4-FFF2-40B4-BE49-F238E27FC236}">
                <a16:creationId xmlns:a16="http://schemas.microsoft.com/office/drawing/2014/main" id="{24965100-8EF5-0264-CEE5-BD5BF190163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9546336" y="3127248"/>
            <a:ext cx="2029968" cy="2514600"/>
          </a:xfrm>
          <a:solidFill>
            <a:schemeClr val="accent4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txBody>
          <a:bodyPr tIns="182880" bIns="91440"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  <a:lvl2pPr marL="228600">
              <a:lnSpc>
                <a:spcPct val="100000"/>
              </a:lnSpc>
              <a:spcBef>
                <a:spcPts val="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B7AC635D-0E01-2452-CC44-1DAE0F96DF63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4ED63FD-A76F-FB56-8D44-31BD432133C5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65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ínea del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0CC3D06-2435-B655-8AA5-11CCBBEF1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62234" y="0"/>
            <a:ext cx="3429766" cy="682142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5D1E9421-BC85-99CB-EB40-1863FA6227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25907" y="3072704"/>
            <a:ext cx="1783080" cy="512064"/>
          </a:xfrm>
          <a:solidFill>
            <a:schemeClr val="accent1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2000" b="1" cap="all" spc="200" baseline="0"/>
            </a:lvl1pPr>
          </a:lstStyle>
          <a:p>
            <a:pPr lvl="0" rtl="0"/>
            <a:r>
              <a:rPr lang="es-ES"/>
              <a:t>MMM AAAA</a:t>
            </a:r>
          </a:p>
        </p:txBody>
      </p:sp>
      <p:sp>
        <p:nvSpPr>
          <p:cNvPr id="41" name="Marcador de texto 40">
            <a:extLst>
              <a:ext uri="{FF2B5EF4-FFF2-40B4-BE49-F238E27FC236}">
                <a16:creationId xmlns:a16="http://schemas.microsoft.com/office/drawing/2014/main" id="{47BABAF8-5220-1E24-CE43-927FCCA269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46218" y="2432434"/>
            <a:ext cx="1644986" cy="1783080"/>
          </a:xfrm>
        </p:spPr>
        <p:txBody>
          <a:bodyPr lIns="91440" tIns="0" rIns="0" bIns="0"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38" name="Marcador de texto 33">
            <a:extLst>
              <a:ext uri="{FF2B5EF4-FFF2-40B4-BE49-F238E27FC236}">
                <a16:creationId xmlns:a16="http://schemas.microsoft.com/office/drawing/2014/main" id="{F1D095F8-4552-1F88-C37B-99775B68ACC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16200000">
            <a:off x="2196136" y="4517644"/>
            <a:ext cx="1783080" cy="512064"/>
          </a:xfrm>
          <a:solidFill>
            <a:schemeClr val="accent2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2000" b="1" cap="all" spc="200" baseline="0"/>
            </a:lvl1pPr>
          </a:lstStyle>
          <a:p>
            <a:pPr lvl="0" rtl="0"/>
            <a:r>
              <a:rPr lang="es-ES"/>
              <a:t>MMM AAAA</a:t>
            </a:r>
          </a:p>
        </p:txBody>
      </p:sp>
      <p:sp>
        <p:nvSpPr>
          <p:cNvPr id="48" name="Marcador de texto 40">
            <a:extLst>
              <a:ext uri="{FF2B5EF4-FFF2-40B4-BE49-F238E27FC236}">
                <a16:creationId xmlns:a16="http://schemas.microsoft.com/office/drawing/2014/main" id="{4C4BFA3E-7B57-DCDD-4EA6-16C64A3756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83307" y="3882136"/>
            <a:ext cx="1644986" cy="1783080"/>
          </a:xfrm>
        </p:spPr>
        <p:txBody>
          <a:bodyPr lIns="91440" tIns="0" rIns="0" bIns="0"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35" name="Marcador de texto 33">
            <a:extLst>
              <a:ext uri="{FF2B5EF4-FFF2-40B4-BE49-F238E27FC236}">
                <a16:creationId xmlns:a16="http://schemas.microsoft.com/office/drawing/2014/main" id="{C65BF0DD-74C0-E055-CCAC-600751F517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4418179" y="3067943"/>
            <a:ext cx="1783080" cy="512064"/>
          </a:xfrm>
          <a:solidFill>
            <a:schemeClr val="accent3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2000" b="1" cap="all" spc="200" baseline="0"/>
            </a:lvl1pPr>
          </a:lstStyle>
          <a:p>
            <a:pPr lvl="0" rtl="0"/>
            <a:r>
              <a:rPr lang="es-ES"/>
              <a:t>MMM AAAA</a:t>
            </a:r>
          </a:p>
        </p:txBody>
      </p:sp>
      <p:sp>
        <p:nvSpPr>
          <p:cNvPr id="44" name="Marcador de texto 40">
            <a:extLst>
              <a:ext uri="{FF2B5EF4-FFF2-40B4-BE49-F238E27FC236}">
                <a16:creationId xmlns:a16="http://schemas.microsoft.com/office/drawing/2014/main" id="{25927394-D1A0-C084-C689-F7A4EEE924C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89586" y="2432435"/>
            <a:ext cx="1644986" cy="1783080"/>
          </a:xfrm>
        </p:spPr>
        <p:txBody>
          <a:bodyPr lIns="91440" tIns="0" rIns="0" bIns="0"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39" name="Marcador de texto 33">
            <a:extLst>
              <a:ext uri="{FF2B5EF4-FFF2-40B4-BE49-F238E27FC236}">
                <a16:creationId xmlns:a16="http://schemas.microsoft.com/office/drawing/2014/main" id="{08F0F1F2-0D4E-95EA-349B-D734163FD5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6640222" y="4517644"/>
            <a:ext cx="1783080" cy="512064"/>
          </a:xfrm>
          <a:solidFill>
            <a:schemeClr val="accent4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2000" b="1" cap="all" spc="200" baseline="0"/>
            </a:lvl1pPr>
          </a:lstStyle>
          <a:p>
            <a:pPr lvl="0" rtl="0"/>
            <a:r>
              <a:rPr lang="es-ES"/>
              <a:t>MMM AAAA</a:t>
            </a:r>
          </a:p>
        </p:txBody>
      </p:sp>
      <p:sp>
        <p:nvSpPr>
          <p:cNvPr id="46" name="Marcador de texto 40">
            <a:extLst>
              <a:ext uri="{FF2B5EF4-FFF2-40B4-BE49-F238E27FC236}">
                <a16:creationId xmlns:a16="http://schemas.microsoft.com/office/drawing/2014/main" id="{B322E7EB-0174-5A8C-5BE3-F501B5670FA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827392" y="3882136"/>
            <a:ext cx="1644986" cy="1783080"/>
          </a:xfrm>
        </p:spPr>
        <p:txBody>
          <a:bodyPr lIns="91440" tIns="0" rIns="0" bIns="0"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36" name="Marcador de texto 33">
            <a:extLst>
              <a:ext uri="{FF2B5EF4-FFF2-40B4-BE49-F238E27FC236}">
                <a16:creationId xmlns:a16="http://schemas.microsoft.com/office/drawing/2014/main" id="{36C15449-A445-41A6-EAD9-37446450CC1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8862264" y="3072704"/>
            <a:ext cx="1783080" cy="512064"/>
          </a:xfrm>
          <a:solidFill>
            <a:schemeClr val="accent5"/>
          </a:solidFill>
        </p:spPr>
        <p:txBody>
          <a:bodyPr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2000" b="1" cap="all" spc="200" baseline="0"/>
            </a:lvl1pPr>
          </a:lstStyle>
          <a:p>
            <a:pPr lvl="0" rtl="0"/>
            <a:r>
              <a:rPr lang="es-ES"/>
              <a:t>MMM AAAA</a:t>
            </a:r>
          </a:p>
        </p:txBody>
      </p:sp>
      <p:sp>
        <p:nvSpPr>
          <p:cNvPr id="45" name="Marcador de texto 40">
            <a:extLst>
              <a:ext uri="{FF2B5EF4-FFF2-40B4-BE49-F238E27FC236}">
                <a16:creationId xmlns:a16="http://schemas.microsoft.com/office/drawing/2014/main" id="{E6B7327B-EA3B-790D-AB08-0ED1D2FB40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35230" y="2437196"/>
            <a:ext cx="1796654" cy="1783080"/>
          </a:xfrm>
        </p:spPr>
        <p:txBody>
          <a:bodyPr lIns="91440" tIns="0" rIns="0" bIns="0"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s-ES" sz="1600" spc="1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B7AC635D-0E01-2452-CC44-1DAE0F96DF63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4ED63FD-A76F-FB56-8D44-31BD432133C5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120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Dos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9070F102-837A-486A-0CD4-E957B66B8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931920"/>
            <a:ext cx="5470497" cy="292608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19FAF77-1797-C11F-A1A9-B351E30B37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8215" y="0"/>
            <a:ext cx="4983785" cy="227685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2438400"/>
            <a:ext cx="5157787" cy="365760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8" y="2871216"/>
            <a:ext cx="5157787" cy="3247462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0" y="2438400"/>
            <a:ext cx="5183188" cy="365760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0800" y="2871216"/>
            <a:ext cx="5183188" cy="3247462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B7AC635D-0E01-2452-CC44-1DAE0F96DF63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4ED63FD-A76F-FB56-8D44-31BD432133C5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re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AE1E66A3-7FD1-08A5-8B20-36C5331DCF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3650" y="4014216"/>
            <a:ext cx="5738350" cy="284378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464B067-71A6-CB30-BD46-5499FAAE00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458968" cy="29199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2438400"/>
            <a:ext cx="3419856" cy="365760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8" y="2871216"/>
            <a:ext cx="3419856" cy="292555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07408" y="2438400"/>
            <a:ext cx="3419856" cy="365760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07408" y="2871216"/>
            <a:ext cx="3419856" cy="292555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9A48939F-0CF9-9CBD-F606-7A4850B91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83880" y="2438400"/>
            <a:ext cx="3419856" cy="365760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000" b="1" cap="all" spc="200" baseline="0">
                <a:latin typeface="+mj-lt"/>
              </a:defRPr>
            </a:lvl1pPr>
            <a:lvl2pPr marL="457200" indent="0">
              <a:buNone/>
              <a:defRPr lang="es-ES" sz="2000" b="1"/>
            </a:lvl2pPr>
            <a:lvl3pPr marL="914400" indent="0">
              <a:buNone/>
              <a:defRPr lang="es-ES" sz="1800" b="1"/>
            </a:lvl3pPr>
            <a:lvl4pPr marL="1371600" indent="0">
              <a:buNone/>
              <a:defRPr lang="es-ES" sz="1600" b="1"/>
            </a:lvl4pPr>
            <a:lvl5pPr marL="1828800" indent="0">
              <a:buNone/>
              <a:defRPr lang="es-ES" sz="1600" b="1"/>
            </a:lvl5pPr>
            <a:lvl6pPr marL="2286000" indent="0">
              <a:buNone/>
              <a:defRPr lang="es-ES" sz="1600" b="1"/>
            </a:lvl6pPr>
            <a:lvl7pPr marL="2743200" indent="0">
              <a:buNone/>
              <a:defRPr lang="es-ES" sz="1600" b="1"/>
            </a:lvl7pPr>
            <a:lvl8pPr marL="3200400" indent="0">
              <a:buNone/>
              <a:defRPr lang="es-ES" sz="1600" b="1"/>
            </a:lvl8pPr>
            <a:lvl9pPr marL="3657600" indent="0">
              <a:buNone/>
              <a:defRPr lang="es-ES" sz="1600" b="1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Marcador de contenido 5">
            <a:extLst>
              <a:ext uri="{FF2B5EF4-FFF2-40B4-BE49-F238E27FC236}">
                <a16:creationId xmlns:a16="http://schemas.microsoft.com/office/drawing/2014/main" id="{693BC756-2B97-9751-B879-03B6F1C405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83880" y="2871216"/>
            <a:ext cx="3419856" cy="292555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B7AC635D-0E01-2452-CC44-1DAE0F96DF63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4ED63FD-A76F-FB56-8D44-31BD432133C5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287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F5F45936-2436-D9FD-A05D-F3C70F90FD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758530"/>
            <a:ext cx="4700016" cy="309947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DF862D5-CF3B-E45B-934F-ACEF42B35B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148072" cy="3436275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3392E024-DB0F-45F6-7A0A-359A5781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216152"/>
            <a:ext cx="5184648" cy="4416552"/>
          </a:xfrm>
        </p:spPr>
        <p:txBody>
          <a:bodyPr lIns="0" rIns="0" rtlCol="0"/>
          <a:lstStyle>
            <a:lvl1pPr algn="r">
              <a:defRPr lang="es-ES" sz="4800" cap="all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59AC38BE-9C76-A3FA-7823-F4A4B43AB7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00800" y="1216025"/>
            <a:ext cx="5184648" cy="4416425"/>
          </a:xfrm>
        </p:spPr>
        <p:txBody>
          <a:bodyPr rtlCol="0" anchor="ctr"/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lang="es-ES" sz="1600" spc="100" baseline="0"/>
            </a:lvl1pPr>
            <a:lvl2pPr marL="228600">
              <a:lnSpc>
                <a:spcPct val="150000"/>
              </a:lnSpc>
              <a:spcBef>
                <a:spcPts val="1000"/>
              </a:spcBef>
              <a:defRPr lang="es-ES" sz="1600" spc="100" baseline="0"/>
            </a:lvl2pPr>
            <a:lvl3pPr marL="457200">
              <a:lnSpc>
                <a:spcPct val="150000"/>
              </a:lnSpc>
              <a:spcBef>
                <a:spcPts val="1000"/>
              </a:spcBef>
              <a:defRPr lang="es-ES" sz="1600" spc="100" baseline="0"/>
            </a:lvl3pPr>
            <a:lvl4pPr marL="685800">
              <a:lnSpc>
                <a:spcPct val="150000"/>
              </a:lnSpc>
              <a:spcBef>
                <a:spcPts val="1000"/>
              </a:spcBef>
              <a:defRPr lang="es-ES" sz="1600" spc="100" baseline="0"/>
            </a:lvl4pPr>
            <a:lvl5pPr marL="914400">
              <a:lnSpc>
                <a:spcPct val="150000"/>
              </a:lnSpc>
              <a:spcBef>
                <a:spcPts val="1000"/>
              </a:spcBef>
              <a:defRPr lang="es-ES" sz="16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5C8AF3-79E7-17ED-9EB4-3006B31E422C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75A76CC-ED26-C4F7-5AB6-59D1A4C4A7F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888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79AFB71-7F33-280E-7877-06F4AFFF06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0B0FF2F-3458-EA78-83DC-46FB2E5CE1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8992" y="1956816"/>
            <a:ext cx="10040112" cy="2387600"/>
          </a:xfrm>
        </p:spPr>
        <p:txBody>
          <a:bodyPr rtlCol="0" anchor="t">
            <a:noAutofit/>
          </a:bodyPr>
          <a:lstStyle>
            <a:lvl1pPr algn="l">
              <a:defRPr lang="es-ES" sz="8800" spc="300" baseline="0">
                <a:ln w="28575">
                  <a:solidFill>
                    <a:schemeClr val="tx1"/>
                  </a:solidFill>
                </a:ln>
                <a:noFill/>
              </a:defRPr>
            </a:lvl1pPr>
          </a:lstStyle>
          <a:p>
            <a:pPr rtl="0"/>
            <a:r>
              <a:rPr lang="es-ES" dirty="0"/>
              <a:t>HAGA CLIC PARA EDITAR EL ESTILO DEL TÍTULO DEL PATRÓN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DC93615E-193E-5253-6EE0-EC01791E3A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3483864"/>
            <a:ext cx="10040112" cy="1280160"/>
          </a:xfrm>
        </p:spPr>
        <p:txBody>
          <a:bodyPr rtlCol="0"/>
          <a:lstStyle>
            <a:lvl1pPr marL="0" indent="0" algn="l">
              <a:buNone/>
              <a:defRPr lang="es-ES" sz="2400" b="1" baseline="0">
                <a:latin typeface="+mn-lt"/>
              </a:defRPr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340355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5C8AF3-79E7-17ED-9EB4-3006B31E422C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75A76CC-ED26-C4F7-5AB6-59D1A4C4A7F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3BDEDC48-AA67-6FC9-FF0E-CD3CB49A5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418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es-ES" sz="3200">
                <a:latin typeface="+mj-lt"/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es-ES" sz="3200"/>
            </a:lvl1pPr>
            <a:lvl2pPr>
              <a:defRPr lang="es-ES" sz="2800"/>
            </a:lvl2pPr>
            <a:lvl3pPr>
              <a:defRPr lang="es-ES" sz="2400"/>
            </a:lvl3pPr>
            <a:lvl4pPr>
              <a:defRPr lang="es-ES" sz="2000"/>
            </a:lvl4pPr>
            <a:lvl5pPr>
              <a:defRPr lang="es-ES" sz="2000"/>
            </a:lvl5pPr>
            <a:lvl6pPr>
              <a:defRPr lang="es-ES" sz="2000"/>
            </a:lvl6pPr>
            <a:lvl7pPr>
              <a:defRPr lang="es-ES" sz="2000"/>
            </a:lvl7pPr>
            <a:lvl8pPr>
              <a:defRPr lang="es-ES" sz="2000"/>
            </a:lvl8pPr>
            <a:lvl9pPr>
              <a:defRPr lang="es-ES" sz="2000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es-ES" sz="1600"/>
            </a:lvl1pPr>
            <a:lvl2pPr marL="457200" indent="0">
              <a:buNone/>
              <a:defRPr lang="es-ES" sz="1400"/>
            </a:lvl2pPr>
            <a:lvl3pPr marL="914400" indent="0">
              <a:buNone/>
              <a:defRPr lang="es-ES" sz="1200"/>
            </a:lvl3pPr>
            <a:lvl4pPr marL="1371600" indent="0">
              <a:buNone/>
              <a:defRPr lang="es-ES" sz="1000"/>
            </a:lvl4pPr>
            <a:lvl5pPr marL="1828800" indent="0">
              <a:buNone/>
              <a:defRPr lang="es-ES" sz="1000"/>
            </a:lvl5pPr>
            <a:lvl6pPr marL="2286000" indent="0">
              <a:buNone/>
              <a:defRPr lang="es-ES" sz="1000"/>
            </a:lvl6pPr>
            <a:lvl7pPr marL="2743200" indent="0">
              <a:buNone/>
              <a:defRPr lang="es-ES" sz="1000"/>
            </a:lvl7pPr>
            <a:lvl8pPr marL="3200400" indent="0">
              <a:buNone/>
              <a:defRPr lang="es-ES" sz="1000"/>
            </a:lvl8pPr>
            <a:lvl9pPr marL="3657600" indent="0">
              <a:buNone/>
              <a:defRPr lang="es-ES" sz="1000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5754AE8D-13E4-BDDA-7C36-A9E08FD0A0E8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6CE37136-8479-8CDC-7EEB-030C1A8151EF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es-ES" sz="3200">
                <a:latin typeface="+mj-lt"/>
              </a:defRPr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es-ES" sz="3200"/>
            </a:lvl1pPr>
            <a:lvl2pPr marL="457200" indent="0">
              <a:buNone/>
              <a:defRPr lang="es-ES" sz="2800"/>
            </a:lvl2pPr>
            <a:lvl3pPr marL="914400" indent="0">
              <a:buNone/>
              <a:defRPr lang="es-ES" sz="2400"/>
            </a:lvl3pPr>
            <a:lvl4pPr marL="1371600" indent="0">
              <a:buNone/>
              <a:defRPr lang="es-ES" sz="2000"/>
            </a:lvl4pPr>
            <a:lvl5pPr marL="1828800" indent="0">
              <a:buNone/>
              <a:defRPr lang="es-ES" sz="2000"/>
            </a:lvl5pPr>
            <a:lvl6pPr marL="2286000" indent="0">
              <a:buNone/>
              <a:defRPr lang="es-ES" sz="2000"/>
            </a:lvl6pPr>
            <a:lvl7pPr marL="2743200" indent="0">
              <a:buNone/>
              <a:defRPr lang="es-ES" sz="2000"/>
            </a:lvl7pPr>
            <a:lvl8pPr marL="3200400" indent="0">
              <a:buNone/>
              <a:defRPr lang="es-ES" sz="2000"/>
            </a:lvl8pPr>
            <a:lvl9pPr marL="3657600" indent="0">
              <a:buNone/>
              <a:defRPr lang="es-ES" sz="2000"/>
            </a:lvl9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es-ES" sz="1600"/>
            </a:lvl1pPr>
            <a:lvl2pPr marL="457200" indent="0">
              <a:buNone/>
              <a:defRPr lang="es-ES" sz="1400"/>
            </a:lvl2pPr>
            <a:lvl3pPr marL="914400" indent="0">
              <a:buNone/>
              <a:defRPr lang="es-ES" sz="1200"/>
            </a:lvl3pPr>
            <a:lvl4pPr marL="1371600" indent="0">
              <a:buNone/>
              <a:defRPr lang="es-ES" sz="1000"/>
            </a:lvl4pPr>
            <a:lvl5pPr marL="1828800" indent="0">
              <a:buNone/>
              <a:defRPr lang="es-ES" sz="1000"/>
            </a:lvl5pPr>
            <a:lvl6pPr marL="2286000" indent="0">
              <a:buNone/>
              <a:defRPr lang="es-ES" sz="1000"/>
            </a:lvl6pPr>
            <a:lvl7pPr marL="2743200" indent="0">
              <a:buNone/>
              <a:defRPr lang="es-ES" sz="1000"/>
            </a:lvl7pPr>
            <a:lvl8pPr marL="3200400" indent="0">
              <a:buNone/>
              <a:defRPr lang="es-ES" sz="1000"/>
            </a:lvl8pPr>
            <a:lvl9pPr marL="3657600" indent="0">
              <a:buNone/>
              <a:defRPr lang="es-ES" sz="1000"/>
            </a:lvl9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DC6EFE9-BD9C-6124-823A-BD1C488321D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1B53473-DF27-C657-627F-ED66976E076B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1D3B0F0-DE71-18AB-7957-4CFA29C3A3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7290"/>
            <a:ext cx="5797296" cy="600071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F04770F-E995-EF98-B4D1-9F13733EEF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63000" y="0"/>
            <a:ext cx="3429000" cy="6807199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3392E024-DB0F-45F6-7A0A-359A5781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216152"/>
            <a:ext cx="5184648" cy="4416552"/>
          </a:xfrm>
        </p:spPr>
        <p:txBody>
          <a:bodyPr lIns="0" rIns="0" rtlCol="0"/>
          <a:lstStyle>
            <a:lvl1pPr algn="r">
              <a:defRPr lang="es-ES" sz="4800" cap="all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59AC38BE-9C76-A3FA-7823-F4A4B43AB7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00800" y="1216025"/>
            <a:ext cx="5184648" cy="4416425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lang="es-ES" sz="2400" b="1" spc="200" baseline="0"/>
            </a:lvl1pPr>
            <a:lvl2pPr marL="228600">
              <a:lnSpc>
                <a:spcPct val="150000"/>
              </a:lnSpc>
              <a:spcBef>
                <a:spcPts val="1000"/>
              </a:spcBef>
              <a:defRPr lang="es-ES" sz="2400" spc="100" baseline="0"/>
            </a:lvl2pPr>
            <a:lvl3pPr marL="457200">
              <a:lnSpc>
                <a:spcPct val="150000"/>
              </a:lnSpc>
              <a:spcBef>
                <a:spcPts val="1000"/>
              </a:spcBef>
              <a:defRPr lang="es-ES" sz="2400" spc="100" baseline="0"/>
            </a:lvl3pPr>
            <a:lvl4pPr marL="685800">
              <a:lnSpc>
                <a:spcPct val="150000"/>
              </a:lnSpc>
              <a:spcBef>
                <a:spcPts val="1000"/>
              </a:spcBef>
              <a:defRPr lang="es-ES" sz="2400" spc="100" baseline="0"/>
            </a:lvl4pPr>
            <a:lvl5pPr marL="914400">
              <a:lnSpc>
                <a:spcPct val="150000"/>
              </a:lnSpc>
              <a:spcBef>
                <a:spcPts val="1000"/>
              </a:spcBef>
              <a:defRPr lang="es-ES" sz="24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5C8AF3-79E7-17ED-9EB4-3006B31E422C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75A76CC-ED26-C4F7-5AB6-59D1A4C4A7F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84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0328C38-4E83-27EA-9D01-DDDF734988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70576" y="3428234"/>
            <a:ext cx="6821424" cy="342976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270B91D-A39E-3D53-DBBB-DF836D19BE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4654518" cy="5239512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3392E024-DB0F-45F6-7A0A-359A5781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216152"/>
            <a:ext cx="5184648" cy="4416552"/>
          </a:xfrm>
        </p:spPr>
        <p:txBody>
          <a:bodyPr lIns="0" rIns="0" rtlCol="0"/>
          <a:lstStyle>
            <a:lvl1pPr algn="r">
              <a:defRPr lang="es-ES" sz="4800" cap="all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59AC38BE-9C76-A3FA-7823-F4A4B43AB7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00800" y="1216025"/>
            <a:ext cx="5184648" cy="4416425"/>
          </a:xfrm>
        </p:spPr>
        <p:txBody>
          <a:bodyPr rtlCol="0" anchor="ctr"/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lang="es-ES" sz="1600" spc="100" baseline="0"/>
            </a:lvl1pPr>
            <a:lvl2pPr marL="228600">
              <a:lnSpc>
                <a:spcPct val="150000"/>
              </a:lnSpc>
              <a:spcBef>
                <a:spcPts val="1000"/>
              </a:spcBef>
              <a:defRPr lang="es-ES" sz="1600" spc="100" baseline="0"/>
            </a:lvl2pPr>
            <a:lvl3pPr marL="457200">
              <a:lnSpc>
                <a:spcPct val="150000"/>
              </a:lnSpc>
              <a:spcBef>
                <a:spcPts val="1000"/>
              </a:spcBef>
              <a:defRPr lang="es-ES" sz="1600" spc="100" baseline="0"/>
            </a:lvl3pPr>
            <a:lvl4pPr marL="685800">
              <a:lnSpc>
                <a:spcPct val="150000"/>
              </a:lnSpc>
              <a:spcBef>
                <a:spcPts val="1000"/>
              </a:spcBef>
              <a:defRPr lang="es-ES" sz="1600" spc="100" baseline="0"/>
            </a:lvl4pPr>
            <a:lvl5pPr marL="914400">
              <a:lnSpc>
                <a:spcPct val="150000"/>
              </a:lnSpc>
              <a:spcBef>
                <a:spcPts val="1000"/>
              </a:spcBef>
              <a:defRPr lang="es-ES" sz="16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5C8AF3-79E7-17ED-9EB4-3006B31E422C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75A76CC-ED26-C4F7-5AB6-59D1A4C4A7F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504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la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FEC1861-1570-5A6A-D3BA-4A17F008A5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0B0FF2F-3458-EA78-83DC-46FB2E5CE1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8992" y="1956816"/>
            <a:ext cx="10040112" cy="2387600"/>
          </a:xfrm>
        </p:spPr>
        <p:txBody>
          <a:bodyPr rtlCol="0" anchor="t">
            <a:noAutofit/>
          </a:bodyPr>
          <a:lstStyle>
            <a:lvl1pPr algn="l">
              <a:defRPr lang="es-ES" sz="8800" spc="300" baseline="0">
                <a:ln w="28575">
                  <a:solidFill>
                    <a:schemeClr val="tx1"/>
                  </a:solidFill>
                </a:ln>
                <a:noFill/>
              </a:defRPr>
            </a:lvl1pPr>
          </a:lstStyle>
          <a:p>
            <a:pPr rtl="0"/>
            <a:r>
              <a:rPr lang="es-ES" dirty="0"/>
              <a:t>HAGA CLIC PARA EDITAR EL ESTILO DEL TÍTULO DEL PATRÓN</a:t>
            </a: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DC93615E-193E-5253-6EE0-EC01791E3A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4901184"/>
            <a:ext cx="10040112" cy="1280160"/>
          </a:xfrm>
        </p:spPr>
        <p:txBody>
          <a:bodyPr rtlCol="0"/>
          <a:lstStyle>
            <a:lvl1pPr marL="0" indent="0" algn="l">
              <a:buNone/>
              <a:defRPr lang="es-ES" sz="2400" b="1" baseline="0">
                <a:latin typeface="+mn-lt"/>
              </a:defRPr>
            </a:lvl1pPr>
            <a:lvl2pPr marL="457200" indent="0" algn="ctr">
              <a:buNone/>
              <a:defRPr lang="es-ES" sz="2000"/>
            </a:lvl2pPr>
            <a:lvl3pPr marL="914400" indent="0" algn="ctr">
              <a:buNone/>
              <a:defRPr lang="es-ES" sz="1800"/>
            </a:lvl3pPr>
            <a:lvl4pPr marL="1371600" indent="0" algn="ctr">
              <a:buNone/>
              <a:defRPr lang="es-ES" sz="1600"/>
            </a:lvl4pPr>
            <a:lvl5pPr marL="1828800" indent="0" algn="ctr">
              <a:buNone/>
              <a:defRPr lang="es-ES" sz="1600"/>
            </a:lvl5pPr>
            <a:lvl6pPr marL="2286000" indent="0" algn="ctr">
              <a:buNone/>
              <a:defRPr lang="es-ES" sz="1600"/>
            </a:lvl6pPr>
            <a:lvl7pPr marL="2743200" indent="0" algn="ctr">
              <a:buNone/>
              <a:defRPr lang="es-ES" sz="1600"/>
            </a:lvl7pPr>
            <a:lvl8pPr marL="3200400" indent="0" algn="ctr">
              <a:buNone/>
              <a:defRPr lang="es-ES" sz="1600"/>
            </a:lvl8pPr>
            <a:lvl9pPr marL="3657600" indent="0" algn="ctr">
              <a:buNone/>
              <a:defRPr lang="es-ES" sz="1600"/>
            </a:lvl9pPr>
          </a:lstStyle>
          <a:p>
            <a:pPr rtl="0"/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4437D9B2-AE86-9092-7072-0F717E3CA8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655535"/>
            <a:ext cx="4727448" cy="320246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BF7E0A5-7E8E-4A90-B415-12984C7AB2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8245" y="0"/>
            <a:ext cx="5643755" cy="2313432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3392E024-DB0F-45F6-7A0A-359A5781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216152"/>
            <a:ext cx="5184648" cy="4416552"/>
          </a:xfrm>
        </p:spPr>
        <p:txBody>
          <a:bodyPr lIns="0" rIns="0" rtlCol="0"/>
          <a:lstStyle>
            <a:lvl1pPr algn="r">
              <a:defRPr lang="es-ES" sz="4800" cap="all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59AC38BE-9C76-A3FA-7823-F4A4B43AB7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00800" y="1216025"/>
            <a:ext cx="5184648" cy="4416425"/>
          </a:xfrm>
        </p:spPr>
        <p:txBody>
          <a:bodyPr rtlCol="0" anchor="ctr"/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lang="es-ES" sz="1600" spc="100" baseline="0"/>
            </a:lvl1pPr>
            <a:lvl2pPr marL="228600">
              <a:lnSpc>
                <a:spcPct val="150000"/>
              </a:lnSpc>
              <a:spcBef>
                <a:spcPts val="1000"/>
              </a:spcBef>
              <a:defRPr lang="es-ES" sz="1600" spc="100" baseline="0"/>
            </a:lvl2pPr>
            <a:lvl3pPr marL="457200">
              <a:lnSpc>
                <a:spcPct val="150000"/>
              </a:lnSpc>
              <a:spcBef>
                <a:spcPts val="1000"/>
              </a:spcBef>
              <a:defRPr lang="es-ES" sz="1600" spc="100" baseline="0"/>
            </a:lvl3pPr>
            <a:lvl4pPr marL="685800">
              <a:lnSpc>
                <a:spcPct val="150000"/>
              </a:lnSpc>
              <a:spcBef>
                <a:spcPts val="1000"/>
              </a:spcBef>
              <a:defRPr lang="es-ES" sz="1600" spc="100" baseline="0"/>
            </a:lvl4pPr>
            <a:lvl5pPr marL="914400">
              <a:lnSpc>
                <a:spcPct val="150000"/>
              </a:lnSpc>
              <a:spcBef>
                <a:spcPts val="1000"/>
              </a:spcBef>
              <a:defRPr lang="es-ES" sz="16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5C8AF3-79E7-17ED-9EB4-3006B31E422C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75A76CC-ED26-C4F7-5AB6-59D1A4C4A7F2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80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EFA7995-D0F4-05F2-CDF1-463407E3BA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1909" y="0"/>
            <a:ext cx="5160091" cy="404164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92D768B-E662-B315-7576-313DFCE2AB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127248"/>
            <a:ext cx="4162200" cy="37307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7" y="2441448"/>
            <a:ext cx="10972800" cy="3044952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000"/>
              </a:spcBef>
              <a:defRPr lang="es-ES" sz="1600" spc="100" baseline="0"/>
            </a:lvl1pPr>
            <a:lvl2pPr>
              <a:lnSpc>
                <a:spcPct val="100000"/>
              </a:lnSpc>
              <a:spcBef>
                <a:spcPts val="1000"/>
              </a:spcBef>
              <a:defRPr lang="es-ES" sz="1400" spc="100" baseline="0"/>
            </a:lvl2pPr>
            <a:lvl3pPr>
              <a:lnSpc>
                <a:spcPct val="100000"/>
              </a:lnSpc>
              <a:spcBef>
                <a:spcPts val="1000"/>
              </a:spcBef>
              <a:defRPr lang="es-ES" sz="1200" spc="100" baseline="0"/>
            </a:lvl3pPr>
            <a:lvl4pPr>
              <a:lnSpc>
                <a:spcPct val="100000"/>
              </a:lnSpc>
              <a:spcBef>
                <a:spcPts val="1000"/>
              </a:spcBef>
              <a:defRPr lang="es-ES" sz="1100" spc="100" baseline="0"/>
            </a:lvl4pPr>
            <a:lvl5pPr>
              <a:lnSpc>
                <a:spcPct val="100000"/>
              </a:lnSpc>
              <a:spcBef>
                <a:spcPts val="1000"/>
              </a:spcBef>
              <a:defRPr lang="es-ES" sz="1100" spc="100" baseline="0"/>
            </a:lvl5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B7AC635D-0E01-2452-CC44-1DAE0F96DF63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4ED63FD-A76F-FB56-8D44-31BD432133C5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39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78303F0-A6CC-605A-D08C-4E4ED07C2F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196903" cy="361188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04458FB-E7BB-F476-4A31-9C5AA406E2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02680" y="4079057"/>
            <a:ext cx="5989320" cy="2778943"/>
          </a:xfrm>
          <a:prstGeom prst="rect">
            <a:avLst/>
          </a:prstGeom>
        </p:spPr>
      </p:pic>
      <p:sp>
        <p:nvSpPr>
          <p:cNvPr id="12" name="Título 11">
            <a:extLst>
              <a:ext uri="{FF2B5EF4-FFF2-40B4-BE49-F238E27FC236}">
                <a16:creationId xmlns:a16="http://schemas.microsoft.com/office/drawing/2014/main" id="{3392E024-DB0F-45F6-7A0A-359A5781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240" y="2651760"/>
            <a:ext cx="6309360" cy="1580714"/>
          </a:xfrm>
        </p:spPr>
        <p:txBody>
          <a:bodyPr lIns="91440" rIns="91440" rtlCol="0" anchor="t"/>
          <a:lstStyle>
            <a:lvl1pPr algn="l">
              <a:lnSpc>
                <a:spcPct val="100000"/>
              </a:lnSpc>
              <a:defRPr lang="es-ES" sz="2800" cap="none" spc="2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94138E8D-4D76-2023-4B97-8ACB8894C5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240" y="4232475"/>
            <a:ext cx="5775960" cy="333945"/>
          </a:xfrm>
        </p:spPr>
        <p:txBody>
          <a:bodyPr rtlCol="0"/>
          <a:lstStyle>
            <a:lvl1pPr marL="0" indent="0">
              <a:buNone/>
              <a:defRPr lang="es-ES" sz="1800" spc="200" baseline="0"/>
            </a:lvl1pPr>
          </a:lstStyle>
          <a:p>
            <a:pPr lvl="0" rt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Marcador de texto 13">
            <a:extLst>
              <a:ext uri="{FF2B5EF4-FFF2-40B4-BE49-F238E27FC236}">
                <a16:creationId xmlns:a16="http://schemas.microsoft.com/office/drawing/2014/main" id="{D1FFE415-7AFC-D826-1BD1-1993DED3B0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37922" y="3591339"/>
            <a:ext cx="1171575" cy="2387600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s-ES" sz="17000" b="1" cap="all" spc="300" dirty="0">
                <a:ln w="28575">
                  <a:solidFill>
                    <a:schemeClr val="tx1"/>
                  </a:solidFill>
                </a:ln>
                <a:noFill/>
                <a:latin typeface="+mj-lt"/>
                <a:ea typeface="+mj-ea"/>
              </a:defRPr>
            </a:lvl1pPr>
          </a:lstStyle>
          <a:p>
            <a:pPr marL="914400" lvl="0" indent="-1143000" rtl="0">
              <a:spcBef>
                <a:spcPct val="0"/>
              </a:spcBef>
            </a:pPr>
            <a:r>
              <a:rPr lang="es-ES"/>
              <a:t>”</a:t>
            </a:r>
          </a:p>
        </p:txBody>
      </p:sp>
      <p:sp>
        <p:nvSpPr>
          <p:cNvPr id="18" name="Marcador de texto 13">
            <a:extLst>
              <a:ext uri="{FF2B5EF4-FFF2-40B4-BE49-F238E27FC236}">
                <a16:creationId xmlns:a16="http://schemas.microsoft.com/office/drawing/2014/main" id="{0962DFC0-ADB3-684B-6F72-9C45BB48C24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09261" y="1982216"/>
            <a:ext cx="1171575" cy="2386584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>
              <a:buNone/>
              <a:defRPr lang="es-ES" sz="17000" b="1" cap="all" spc="300" dirty="0">
                <a:ln w="28575">
                  <a:solidFill>
                    <a:schemeClr val="tx1"/>
                  </a:solidFill>
                </a:ln>
                <a:noFill/>
                <a:latin typeface="+mj-lt"/>
                <a:ea typeface="+mj-ea"/>
              </a:defRPr>
            </a:lvl1pPr>
          </a:lstStyle>
          <a:p>
            <a:pPr marL="914400" lvl="0" indent="-1143000" rtl="0">
              <a:spcBef>
                <a:spcPct val="0"/>
              </a:spcBef>
            </a:pPr>
            <a:r>
              <a:rPr lang="es-ES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33087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quipo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6C6FB24-160F-388E-8450-E5C970E243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64792"/>
            <a:ext cx="5359935" cy="509320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D0AF7F25-1C65-DB7F-9FA3-300318BD4B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2085" y="0"/>
            <a:ext cx="2929915" cy="2752344"/>
          </a:xfrm>
          <a:prstGeom prst="rect">
            <a:avLst/>
          </a:prstGeom>
        </p:spPr>
      </p:pic>
      <p:sp>
        <p:nvSpPr>
          <p:cNvPr id="25" name="Título 1">
            <a:extLst>
              <a:ext uri="{FF2B5EF4-FFF2-40B4-BE49-F238E27FC236}">
                <a16:creationId xmlns:a16="http://schemas.microsoft.com/office/drawing/2014/main" id="{DCE0745D-AFE6-DE6D-B026-1FF13F34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6" name="Marcador de posición de imagen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0120" y="2450592"/>
            <a:ext cx="2057400" cy="2057400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0" name="Marcador de texto 28">
            <a:extLst>
              <a:ext uri="{FF2B5EF4-FFF2-40B4-BE49-F238E27FC236}">
                <a16:creationId xmlns:a16="http://schemas.microsoft.com/office/drawing/2014/main" id="{CC3A7E03-4F06-4380-90A1-845651EEA3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8956" y="4611550"/>
            <a:ext cx="228600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400" b="1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1" name="Marcador de texto 28">
            <a:extLst>
              <a:ext uri="{FF2B5EF4-FFF2-40B4-BE49-F238E27FC236}">
                <a16:creationId xmlns:a16="http://schemas.microsoft.com/office/drawing/2014/main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8956" y="4865225"/>
            <a:ext cx="2286000" cy="182880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200" b="0" spc="2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7" name="Marcador de posición de imagen 23">
            <a:extLst>
              <a:ext uri="{FF2B5EF4-FFF2-40B4-BE49-F238E27FC236}">
                <a16:creationId xmlns:a16="http://schemas.microsoft.com/office/drawing/2014/main" id="{9ABA5222-6FD6-405B-8AC8-18022C3659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30752" y="2450592"/>
            <a:ext cx="2057400" cy="2057400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2" name="Marcador de texto 28">
            <a:extLst>
              <a:ext uri="{FF2B5EF4-FFF2-40B4-BE49-F238E27FC236}">
                <a16:creationId xmlns:a16="http://schemas.microsoft.com/office/drawing/2014/main" id="{A1A33FCF-D2EB-478E-8679-428657895F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29588" y="4611550"/>
            <a:ext cx="228600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400" b="1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3" name="Marcador de texto 28">
            <a:extLst>
              <a:ext uri="{FF2B5EF4-FFF2-40B4-BE49-F238E27FC236}">
                <a16:creationId xmlns:a16="http://schemas.microsoft.com/office/drawing/2014/main" id="{55274EF8-F641-41B2-89C1-FD94AFA48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629588" y="4865225"/>
            <a:ext cx="2286000" cy="182880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200" b="0" spc="2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8" name="Marcador de posición de imagen 23">
            <a:extLst>
              <a:ext uri="{FF2B5EF4-FFF2-40B4-BE49-F238E27FC236}">
                <a16:creationId xmlns:a16="http://schemas.microsoft.com/office/drawing/2014/main" id="{124DE785-775F-4AE4-94B3-FA728188EB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4808" y="2450592"/>
            <a:ext cx="2057400" cy="2057400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4" name="Marcador de texto 28">
            <a:extLst>
              <a:ext uri="{FF2B5EF4-FFF2-40B4-BE49-F238E27FC236}">
                <a16:creationId xmlns:a16="http://schemas.microsoft.com/office/drawing/2014/main" id="{5A429D4E-B795-4E55-852E-9E161F9EB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63644" y="4611550"/>
            <a:ext cx="228600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400" b="1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5" name="Marcador de texto 28">
            <a:extLst>
              <a:ext uri="{FF2B5EF4-FFF2-40B4-BE49-F238E27FC236}">
                <a16:creationId xmlns:a16="http://schemas.microsoft.com/office/drawing/2014/main" id="{41D297CB-52EE-4DE4-AEAC-CD4AAF2BF17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63644" y="4865225"/>
            <a:ext cx="2286000" cy="182880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200" b="0" spc="2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9" name="Marcador de posición de imagen 23">
            <a:extLst>
              <a:ext uri="{FF2B5EF4-FFF2-40B4-BE49-F238E27FC236}">
                <a16:creationId xmlns:a16="http://schemas.microsoft.com/office/drawing/2014/main" id="{F5694B35-7776-4DB9-9EB7-3AF076EC35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98864" y="2450592"/>
            <a:ext cx="2057400" cy="2057400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6" name="Marcador de texto 28">
            <a:extLst>
              <a:ext uri="{FF2B5EF4-FFF2-40B4-BE49-F238E27FC236}">
                <a16:creationId xmlns:a16="http://schemas.microsoft.com/office/drawing/2014/main" id="{AD7B736B-3A10-499F-8F23-4437982C82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97700" y="4611550"/>
            <a:ext cx="228600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400" b="1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7" name="Marcador de texto 28">
            <a:extLst>
              <a:ext uri="{FF2B5EF4-FFF2-40B4-BE49-F238E27FC236}">
                <a16:creationId xmlns:a16="http://schemas.microsoft.com/office/drawing/2014/main" id="{07165540-290D-4A38-87DE-F52B05BD6A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097700" y="4865225"/>
            <a:ext cx="2286000" cy="182880"/>
          </a:xfrm>
        </p:spPr>
        <p:txBody>
          <a:bodyPr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s-ES" sz="1200" b="0" spc="2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663C6C7E-F363-1F17-B288-D4D45B87028D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D6D4091-312C-81B9-BAF6-5E0D6F665E5D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41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quipo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B6A3FD7E-DF96-B9E4-8D70-DA62CC3390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66265"/>
            <a:ext cx="5358384" cy="5091735"/>
          </a:xfrm>
          <a:prstGeom prst="rect">
            <a:avLst/>
          </a:prstGeom>
        </p:spPr>
      </p:pic>
      <p:sp>
        <p:nvSpPr>
          <p:cNvPr id="25" name="Título 1">
            <a:extLst>
              <a:ext uri="{FF2B5EF4-FFF2-40B4-BE49-F238E27FC236}">
                <a16:creationId xmlns:a16="http://schemas.microsoft.com/office/drawing/2014/main" id="{DCE0745D-AFE6-DE6D-B026-1FF13F34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868679"/>
            <a:ext cx="10972800" cy="1572768"/>
          </a:xfrm>
        </p:spPr>
        <p:txBody>
          <a:bodyPr lIns="91440" tIns="182880" rIns="91440" bIns="0" rtlCol="0"/>
          <a:lstStyle>
            <a:lvl1pPr algn="ctr">
              <a:lnSpc>
                <a:spcPct val="90000"/>
              </a:lnSpc>
              <a:defRPr lang="es-ES" sz="4800" spc="400" baseline="0"/>
            </a:lvl1pPr>
          </a:lstStyle>
          <a:p>
            <a:pPr rtl="0"/>
            <a:r>
              <a:rPr lang="es-ES"/>
              <a:t>Haga clic para modificar el estilo de título del patrón</a:t>
            </a:r>
          </a:p>
        </p:txBody>
      </p:sp>
      <p:sp>
        <p:nvSpPr>
          <p:cNvPr id="10" name="Marcador de texto 28">
            <a:extLst>
              <a:ext uri="{FF2B5EF4-FFF2-40B4-BE49-F238E27FC236}">
                <a16:creationId xmlns:a16="http://schemas.microsoft.com/office/drawing/2014/main" id="{CC3A7E03-4F06-4380-90A1-845651EEA3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2670048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1" name="Marcador de texto 28">
            <a:extLst>
              <a:ext uri="{FF2B5EF4-FFF2-40B4-BE49-F238E27FC236}">
                <a16:creationId xmlns:a16="http://schemas.microsoft.com/office/drawing/2014/main" id="{31AF5791-727B-438A-A7EF-5D132167C8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3094300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28" name="Marcador de texto 28">
            <a:extLst>
              <a:ext uri="{FF2B5EF4-FFF2-40B4-BE49-F238E27FC236}">
                <a16:creationId xmlns:a16="http://schemas.microsoft.com/office/drawing/2014/main" id="{739AFCF1-55F0-974F-0F5C-34444B290B5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57200" y="4479943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77CF7DE5-8E6D-2C2C-A514-BAB6D4B6FF3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4904195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6" name="Marcador de posición de imagen 23">
            <a:extLst>
              <a:ext uri="{FF2B5EF4-FFF2-40B4-BE49-F238E27FC236}">
                <a16:creationId xmlns:a16="http://schemas.microsoft.com/office/drawing/2014/main" id="{5E48B363-63E8-4F17-842B-53AD935A6529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1993392" y="2450592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1" name="Marcador de posición de imagen 23">
            <a:extLst>
              <a:ext uri="{FF2B5EF4-FFF2-40B4-BE49-F238E27FC236}">
                <a16:creationId xmlns:a16="http://schemas.microsoft.com/office/drawing/2014/main" id="{DBA744D6-401F-C995-EF58-BD24A0DD8581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1993392" y="4260487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2" name="Marcador de texto 28">
            <a:extLst>
              <a:ext uri="{FF2B5EF4-FFF2-40B4-BE49-F238E27FC236}">
                <a16:creationId xmlns:a16="http://schemas.microsoft.com/office/drawing/2014/main" id="{A1A33FCF-D2EB-478E-8679-428657895F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18688" y="2670048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3" name="Marcador de texto 28">
            <a:extLst>
              <a:ext uri="{FF2B5EF4-FFF2-40B4-BE49-F238E27FC236}">
                <a16:creationId xmlns:a16="http://schemas.microsoft.com/office/drawing/2014/main" id="{55274EF8-F641-41B2-89C1-FD94AFA48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18688" y="3094300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30" name="Marcador de texto 28">
            <a:extLst>
              <a:ext uri="{FF2B5EF4-FFF2-40B4-BE49-F238E27FC236}">
                <a16:creationId xmlns:a16="http://schemas.microsoft.com/office/drawing/2014/main" id="{B1201CED-247A-16CA-9F03-BF32393D3B5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18688" y="4479943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1" name="Marcador de texto 28">
            <a:extLst>
              <a:ext uri="{FF2B5EF4-FFF2-40B4-BE49-F238E27FC236}">
                <a16:creationId xmlns:a16="http://schemas.microsoft.com/office/drawing/2014/main" id="{2D5FA954-036C-191F-7040-1848AB2BE3C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218688" y="4904195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7" name="Marcador de posición de imagen 23">
            <a:extLst>
              <a:ext uri="{FF2B5EF4-FFF2-40B4-BE49-F238E27FC236}">
                <a16:creationId xmlns:a16="http://schemas.microsoft.com/office/drawing/2014/main" id="{9ABA5222-6FD6-405B-8AC8-18022C36590F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745736" y="2450592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3" name="Marcador de posición de imagen 23">
            <a:extLst>
              <a:ext uri="{FF2B5EF4-FFF2-40B4-BE49-F238E27FC236}">
                <a16:creationId xmlns:a16="http://schemas.microsoft.com/office/drawing/2014/main" id="{8CFBAF86-D36B-F789-2C9C-78C6830B13C9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4745736" y="4260487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4" name="Marcador de texto 28">
            <a:extLst>
              <a:ext uri="{FF2B5EF4-FFF2-40B4-BE49-F238E27FC236}">
                <a16:creationId xmlns:a16="http://schemas.microsoft.com/office/drawing/2014/main" id="{5A429D4E-B795-4E55-852E-9E161F9EB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966787" y="2670048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5" name="Marcador de texto 28">
            <a:extLst>
              <a:ext uri="{FF2B5EF4-FFF2-40B4-BE49-F238E27FC236}">
                <a16:creationId xmlns:a16="http://schemas.microsoft.com/office/drawing/2014/main" id="{41D297CB-52EE-4DE4-AEAC-CD4AAF2BF17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66787" y="3094300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32" name="Marcador de texto 28">
            <a:extLst>
              <a:ext uri="{FF2B5EF4-FFF2-40B4-BE49-F238E27FC236}">
                <a16:creationId xmlns:a16="http://schemas.microsoft.com/office/drawing/2014/main" id="{6E32CE61-2D9B-C245-0D18-C33760B0853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66787" y="4479943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3" name="Marcador de texto 28">
            <a:extLst>
              <a:ext uri="{FF2B5EF4-FFF2-40B4-BE49-F238E27FC236}">
                <a16:creationId xmlns:a16="http://schemas.microsoft.com/office/drawing/2014/main" id="{E4068D0A-21CD-897C-9CC1-0BFDAABBD4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966787" y="4904195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8" name="Marcador de posición de imagen 23">
            <a:extLst>
              <a:ext uri="{FF2B5EF4-FFF2-40B4-BE49-F238E27FC236}">
                <a16:creationId xmlns:a16="http://schemas.microsoft.com/office/drawing/2014/main" id="{124DE785-775F-4AE4-94B3-FA728188EBA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7498080" y="2450592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6" name="Marcador de posición de imagen 23">
            <a:extLst>
              <a:ext uri="{FF2B5EF4-FFF2-40B4-BE49-F238E27FC236}">
                <a16:creationId xmlns:a16="http://schemas.microsoft.com/office/drawing/2014/main" id="{C110D526-1AE4-5106-E956-0B2ED3A4D4BC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7498080" y="4260487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16" name="Marcador de texto 28">
            <a:extLst>
              <a:ext uri="{FF2B5EF4-FFF2-40B4-BE49-F238E27FC236}">
                <a16:creationId xmlns:a16="http://schemas.microsoft.com/office/drawing/2014/main" id="{AD7B736B-3A10-499F-8F23-4437982C823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32520" y="2670048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17" name="Marcador de texto 28">
            <a:extLst>
              <a:ext uri="{FF2B5EF4-FFF2-40B4-BE49-F238E27FC236}">
                <a16:creationId xmlns:a16="http://schemas.microsoft.com/office/drawing/2014/main" id="{07165540-290D-4A38-87DE-F52B05BD6A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32520" y="3094300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34" name="Marcador de texto 28">
            <a:extLst>
              <a:ext uri="{FF2B5EF4-FFF2-40B4-BE49-F238E27FC236}">
                <a16:creationId xmlns:a16="http://schemas.microsoft.com/office/drawing/2014/main" id="{3858F91A-46AA-AF23-2716-3B2B678BBE0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32520" y="4479943"/>
            <a:ext cx="1399032" cy="411480"/>
          </a:xfrm>
        </p:spPr>
        <p:txBody>
          <a:bodyPr lIns="0" tIns="0" rIns="0" bIns="0" rtlCol="0"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+mj-lt"/>
              <a:buNone/>
              <a:defRPr lang="es-ES" sz="1400" b="1" cap="all" spc="1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s-ES"/>
              <a:t>Nombre</a:t>
            </a:r>
          </a:p>
        </p:txBody>
      </p:sp>
      <p:sp>
        <p:nvSpPr>
          <p:cNvPr id="35" name="Marcador de texto 28">
            <a:extLst>
              <a:ext uri="{FF2B5EF4-FFF2-40B4-BE49-F238E27FC236}">
                <a16:creationId xmlns:a16="http://schemas.microsoft.com/office/drawing/2014/main" id="{EBC002F6-7435-833F-0E8B-30A53B0755A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732520" y="4904195"/>
            <a:ext cx="1399032" cy="517580"/>
          </a:xfrm>
        </p:spPr>
        <p:txBody>
          <a:bodyPr lIns="0" tIns="0" rIns="0" bIns="0" rtlCol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lang="es-ES" sz="1200" b="0" spc="100" baseline="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s-ES"/>
              <a:t>Título</a:t>
            </a:r>
          </a:p>
        </p:txBody>
      </p:sp>
      <p:sp>
        <p:nvSpPr>
          <p:cNvPr id="9" name="Marcador de posición de imagen 23">
            <a:extLst>
              <a:ext uri="{FF2B5EF4-FFF2-40B4-BE49-F238E27FC236}">
                <a16:creationId xmlns:a16="http://schemas.microsoft.com/office/drawing/2014/main" id="{F5694B35-7776-4DB9-9EB7-3AF076EC357D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0250424" y="2450592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27" name="Marcador de posición de imagen 23">
            <a:extLst>
              <a:ext uri="{FF2B5EF4-FFF2-40B4-BE49-F238E27FC236}">
                <a16:creationId xmlns:a16="http://schemas.microsoft.com/office/drawing/2014/main" id="{2CBF8435-BD05-F386-4E6E-F2B6F6894FD7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10250424" y="4260487"/>
            <a:ext cx="1161288" cy="1161288"/>
          </a:xfrm>
        </p:spPr>
        <p:txBody>
          <a:bodyPr rtlCol="0">
            <a:normAutofit/>
          </a:bodyPr>
          <a:lstStyle>
            <a:lvl1pPr marL="0" indent="0">
              <a:buNone/>
              <a:defRPr lang="es-ES" sz="1400">
                <a:solidFill>
                  <a:schemeClr val="tx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663C6C7E-F363-1F17-B288-D4D45B87028D}"/>
              </a:ext>
            </a:extLst>
          </p:cNvPr>
          <p:cNvCxnSpPr>
            <a:cxnSpLocks/>
          </p:cNvCxnSpPr>
          <p:nvPr userDrawn="1"/>
        </p:nvCxnSpPr>
        <p:spPr>
          <a:xfrm>
            <a:off x="5251048" y="868101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D6D4091-312C-81B9-BAF6-5E0D6F665E5D}"/>
              </a:ext>
            </a:extLst>
          </p:cNvPr>
          <p:cNvCxnSpPr>
            <a:cxnSpLocks/>
          </p:cNvCxnSpPr>
          <p:nvPr userDrawn="1"/>
        </p:nvCxnSpPr>
        <p:spPr>
          <a:xfrm>
            <a:off x="5251048" y="5995687"/>
            <a:ext cx="168990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52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Trama de fondo&#10;&#10;Descripción generada automáticamente">
            <a:extLst>
              <a:ext uri="{FF2B5EF4-FFF2-40B4-BE49-F238E27FC236}">
                <a16:creationId xmlns:a16="http://schemas.microsoft.com/office/drawing/2014/main" id="{E020D11E-3FF2-1E7F-038B-4F9534916FE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660127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</a:lstStyle>
          <a:p>
            <a:pPr rtl="0"/>
            <a:r>
              <a:rPr lang="es-ES"/>
              <a:t>HAGA CLIC PARA EDITAR EL ESTILO DEL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3104752"/>
            <a:ext cx="11430000" cy="2092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s-ES"/>
            </a:def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11575"/>
            <a:ext cx="4114800" cy="8565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s-ES" sz="1200" b="1" i="0" spc="2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es-ES"/>
              <a:t>TÍTULO DE LA PRESENTACIÓN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8600" y="6006546"/>
            <a:ext cx="4114800" cy="8514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s-ES" sz="1200" b="1" i="0" spc="2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rtl="0"/>
            <a:r>
              <a:rPr lang="es-ES"/>
              <a:t>&lt;##&gt;</a:t>
            </a:r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51" r:id="rId4"/>
    <p:sldLayoutId id="2147483662" r:id="rId5"/>
    <p:sldLayoutId id="2147483665" r:id="rId6"/>
    <p:sldLayoutId id="2147483669" r:id="rId7"/>
    <p:sldLayoutId id="2147483658" r:id="rId8"/>
    <p:sldLayoutId id="2147483666" r:id="rId9"/>
    <p:sldLayoutId id="2147483668" r:id="rId10"/>
    <p:sldLayoutId id="2147483670" r:id="rId11"/>
    <p:sldLayoutId id="2147483653" r:id="rId12"/>
    <p:sldLayoutId id="2147483667" r:id="rId13"/>
    <p:sldLayoutId id="2147483661" r:id="rId14"/>
    <p:sldLayoutId id="2147483660" r:id="rId15"/>
    <p:sldLayoutId id="2147483655" r:id="rId16"/>
    <p:sldLayoutId id="2147483659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" sz="4400" b="1" i="0" kern="1200" cap="all" spc="400" baseline="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s-ES" sz="2800" b="0" i="0" kern="1200" spc="5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2400" b="0" i="0" kern="1200" spc="5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2000" b="0" i="0" kern="1200" spc="5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b="0" i="0" kern="1200" spc="5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b="0" i="0" kern="1200" spc="50" baseline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2108200"/>
            <a:ext cx="10040112" cy="2387600"/>
          </a:xfrm>
        </p:spPr>
        <p:txBody>
          <a:bodyPr rtlCol="0"/>
          <a:lstStyle>
            <a:defPPr>
              <a:defRPr lang="es-ES"/>
            </a:defPPr>
          </a:lstStyle>
          <a:p>
            <a:pPr rtl="0"/>
            <a:r>
              <a:rPr lang="es-ES" sz="4400" dirty="0">
                <a:solidFill>
                  <a:schemeClr val="tx1"/>
                </a:solidFill>
              </a:rPr>
              <a:t>INFLUENCIA DE LA CONSTITUCION POLITICA EN EL DERECHO LABORAL.</a:t>
            </a: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18A2D4B-E596-974A-B084-6F5F12A682AA}"/>
              </a:ext>
            </a:extLst>
          </p:cNvPr>
          <p:cNvSpPr/>
          <p:nvPr/>
        </p:nvSpPr>
        <p:spPr>
          <a:xfrm>
            <a:off x="2556933" y="404663"/>
            <a:ext cx="5915331" cy="74680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CONSTITUCIÓN POLITICA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E63D432-B76D-C806-76C5-F5204EACEA8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007100"/>
            <a:ext cx="4114800" cy="850900"/>
          </a:xfrm>
        </p:spPr>
        <p:txBody>
          <a:bodyPr/>
          <a:lstStyle/>
          <a:p>
            <a:pPr rtl="0"/>
            <a:fld id="{294A09A9-5501-47C1-A89A-A340965A2BE2}" type="slidenum">
              <a:rPr lang="es-ES" smtClean="0"/>
              <a:t>2</a:t>
            </a:fld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959BCA3-6352-8957-0958-E0FE8F7C2865}"/>
              </a:ext>
            </a:extLst>
          </p:cNvPr>
          <p:cNvSpPr txBox="1"/>
          <p:nvPr/>
        </p:nvSpPr>
        <p:spPr>
          <a:xfrm>
            <a:off x="335360" y="22048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CORTE CONSTITUCIONAL</a:t>
            </a:r>
            <a:endParaRPr lang="es-CO" b="1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488616C-F5EE-B79F-2391-60C7168E4DCA}"/>
              </a:ext>
            </a:extLst>
          </p:cNvPr>
          <p:cNvSpPr/>
          <p:nvPr/>
        </p:nvSpPr>
        <p:spPr>
          <a:xfrm>
            <a:off x="479376" y="2780928"/>
            <a:ext cx="1944216" cy="13681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s-ES" sz="2400" b="1" dirty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s-ES" sz="2400" b="1" dirty="0">
                <a:solidFill>
                  <a:schemeClr val="tx1"/>
                </a:solidFill>
              </a:rPr>
              <a:t>SU</a:t>
            </a:r>
            <a:endParaRPr lang="es-CO" sz="2400" b="1" dirty="0">
              <a:solidFill>
                <a:schemeClr val="tx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F7B3CD4-39F7-1BBA-CCE3-4702D1EA0569}"/>
              </a:ext>
            </a:extLst>
          </p:cNvPr>
          <p:cNvSpPr txBox="1"/>
          <p:nvPr/>
        </p:nvSpPr>
        <p:spPr>
          <a:xfrm>
            <a:off x="3575720" y="270892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CORTE SUPREMA DE JUSTICIA</a:t>
            </a:r>
            <a:endParaRPr lang="es-CO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B4BF041-AC6D-54B6-F90C-06AB3B7C8212}"/>
              </a:ext>
            </a:extLst>
          </p:cNvPr>
          <p:cNvSpPr txBox="1"/>
          <p:nvPr/>
        </p:nvSpPr>
        <p:spPr>
          <a:xfrm>
            <a:off x="7896200" y="27089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CONSEJO DE ESTADO</a:t>
            </a:r>
            <a:endParaRPr lang="es-CO" b="1" dirty="0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0E03F024-0545-E920-6252-C259A4ADE1CD}"/>
              </a:ext>
            </a:extLst>
          </p:cNvPr>
          <p:cNvCxnSpPr/>
          <p:nvPr/>
        </p:nvCxnSpPr>
        <p:spPr>
          <a:xfrm flipV="1">
            <a:off x="1775520" y="3212976"/>
            <a:ext cx="3024336" cy="648072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645766A-11FB-BD63-4E03-0080F31122F3}"/>
              </a:ext>
            </a:extLst>
          </p:cNvPr>
          <p:cNvSpPr txBox="1"/>
          <p:nvPr/>
        </p:nvSpPr>
        <p:spPr>
          <a:xfrm>
            <a:off x="3359696" y="494116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SALA DE CASACIÓN LABORAL</a:t>
            </a:r>
            <a:endParaRPr lang="es-CO" b="1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4C626F0-142C-003F-4D92-1C8DB59D74E6}"/>
              </a:ext>
            </a:extLst>
          </p:cNvPr>
          <p:cNvSpPr/>
          <p:nvPr/>
        </p:nvSpPr>
        <p:spPr>
          <a:xfrm>
            <a:off x="263352" y="5310500"/>
            <a:ext cx="2448272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ACCIÓN DE TUTELA</a:t>
            </a:r>
            <a:endParaRPr lang="es-CO" b="1" dirty="0">
              <a:solidFill>
                <a:schemeClr val="tx1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802EED65-276E-8979-E618-7299A0690C47}"/>
              </a:ext>
            </a:extLst>
          </p:cNvPr>
          <p:cNvCxnSpPr>
            <a:cxnSpLocks/>
          </p:cNvCxnSpPr>
          <p:nvPr/>
        </p:nvCxnSpPr>
        <p:spPr>
          <a:xfrm>
            <a:off x="5303912" y="3284984"/>
            <a:ext cx="0" cy="1512168"/>
          </a:xfrm>
          <a:prstGeom prst="straightConnector1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296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4B00C71-0471-9A66-FF0E-356C5017EBC4}"/>
              </a:ext>
            </a:extLst>
          </p:cNvPr>
          <p:cNvSpPr/>
          <p:nvPr/>
        </p:nvSpPr>
        <p:spPr>
          <a:xfrm>
            <a:off x="551384" y="1268760"/>
            <a:ext cx="4752528" cy="129614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</a:rPr>
              <a:t>PRECEDENTE JUDICIAL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7A43DBED-FBBE-65A1-2F18-890980A2C43D}"/>
              </a:ext>
            </a:extLst>
          </p:cNvPr>
          <p:cNvSpPr/>
          <p:nvPr/>
        </p:nvSpPr>
        <p:spPr>
          <a:xfrm>
            <a:off x="5807968" y="1556792"/>
            <a:ext cx="792088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FF0000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154CD7F-3EA6-E5AA-5F2E-012E846860C9}"/>
              </a:ext>
            </a:extLst>
          </p:cNvPr>
          <p:cNvSpPr/>
          <p:nvPr/>
        </p:nvSpPr>
        <p:spPr>
          <a:xfrm>
            <a:off x="2279576" y="3140968"/>
            <a:ext cx="9361040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tx1"/>
                </a:solidFill>
              </a:rPr>
              <a:t>SENTENCIAS SU EN MATERIA DE DERECHO LABORAL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094C92E-0971-DCA4-7DBD-10921CC6026B}"/>
              </a:ext>
            </a:extLst>
          </p:cNvPr>
          <p:cNvSpPr txBox="1"/>
          <p:nvPr/>
        </p:nvSpPr>
        <p:spPr>
          <a:xfrm>
            <a:off x="6888090" y="1268760"/>
            <a:ext cx="504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TODOS LOS JUECES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576054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0DA62AD-07B1-3ECF-2E26-93BCED0E0CE2}"/>
              </a:ext>
            </a:extLst>
          </p:cNvPr>
          <p:cNvSpPr txBox="1"/>
          <p:nvPr/>
        </p:nvSpPr>
        <p:spPr>
          <a:xfrm>
            <a:off x="2567608" y="40466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CONSTITUCION POLITICA DE 1991.</a:t>
            </a:r>
            <a:endParaRPr lang="es-CO" b="1" dirty="0"/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5B460BE4-D538-EA4D-2EB7-4429C86DD593}"/>
              </a:ext>
            </a:extLst>
          </p:cNvPr>
          <p:cNvSpPr/>
          <p:nvPr/>
        </p:nvSpPr>
        <p:spPr>
          <a:xfrm>
            <a:off x="4727848" y="1052736"/>
            <a:ext cx="648072" cy="46166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946FD42-3DF9-4149-CEF1-8FE4FA302D3E}"/>
              </a:ext>
            </a:extLst>
          </p:cNvPr>
          <p:cNvSpPr txBox="1"/>
          <p:nvPr/>
        </p:nvSpPr>
        <p:spPr>
          <a:xfrm>
            <a:off x="1631504" y="1844824"/>
            <a:ext cx="979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CONSTITUCIONALIZACIÓN DEL DERECHO: DERECHO LABORAL</a:t>
            </a:r>
            <a:endParaRPr lang="es-CO" b="1" dirty="0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482F628A-FDC0-F9C7-E685-4452E0BEF862}"/>
              </a:ext>
            </a:extLst>
          </p:cNvPr>
          <p:cNvSpPr/>
          <p:nvPr/>
        </p:nvSpPr>
        <p:spPr>
          <a:xfrm>
            <a:off x="4727848" y="2492896"/>
            <a:ext cx="792088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E84E33B-47B9-4776-058A-5D1C06FC3F16}"/>
              </a:ext>
            </a:extLst>
          </p:cNvPr>
          <p:cNvSpPr txBox="1"/>
          <p:nvPr/>
        </p:nvSpPr>
        <p:spPr>
          <a:xfrm>
            <a:off x="2207568" y="314096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RECOMPOSICIÓN DE LAS RELACIONES LABORALES Y DE UN CAMBIO EN LA FORMA DE APLICAR E INTERPRETAR EL DERECHO DEL TRABAJO:</a:t>
            </a:r>
            <a:endParaRPr lang="es-CO" b="1" dirty="0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1B2C9E9C-6712-8CCE-4BBF-70A1FC41702B}"/>
              </a:ext>
            </a:extLst>
          </p:cNvPr>
          <p:cNvSpPr/>
          <p:nvPr/>
        </p:nvSpPr>
        <p:spPr>
          <a:xfrm>
            <a:off x="4871864" y="4149080"/>
            <a:ext cx="936104" cy="64807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1AB173C-AB21-7824-66E5-F82354DDACD5}"/>
              </a:ext>
            </a:extLst>
          </p:cNvPr>
          <p:cNvSpPr/>
          <p:nvPr/>
        </p:nvSpPr>
        <p:spPr>
          <a:xfrm>
            <a:off x="9624392" y="1340768"/>
            <a:ext cx="1440160" cy="648072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ART. 4 C.N.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FFAA31B-CFA2-DB61-BF34-4BAC09309FB4}"/>
              </a:ext>
            </a:extLst>
          </p:cNvPr>
          <p:cNvSpPr txBox="1"/>
          <p:nvPr/>
        </p:nvSpPr>
        <p:spPr>
          <a:xfrm>
            <a:off x="1415480" y="5157192"/>
            <a:ext cx="9721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LA APLICACIÓN E INTERPRETACIÓN DE LAS NORMAS QUE COMPONEN EL DERECHO DEL TRABAJO  RESULTEN COMPARTIBLES CON LAS DISPOSICIONES CONSTITUCIONALES.</a:t>
            </a:r>
            <a:endParaRPr lang="es-CO" b="1" dirty="0"/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5E674679-A419-2454-4650-664EA5726260}"/>
              </a:ext>
            </a:extLst>
          </p:cNvPr>
          <p:cNvCxnSpPr/>
          <p:nvPr/>
        </p:nvCxnSpPr>
        <p:spPr>
          <a:xfrm flipV="1">
            <a:off x="8976320" y="1844824"/>
            <a:ext cx="504056" cy="144016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492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16C4E4F-A267-4018-342C-72B82F5AFFB0}"/>
              </a:ext>
            </a:extLst>
          </p:cNvPr>
          <p:cNvSpPr txBox="1"/>
          <p:nvPr/>
        </p:nvSpPr>
        <p:spPr>
          <a:xfrm>
            <a:off x="407368" y="1052736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DERECHO DEL TRABAJO COMO PROTECTOR DE LOS DERECHOS DE LOS TRABAJADORES, </a:t>
            </a:r>
            <a:r>
              <a:rPr lang="es-ES" sz="2400" b="1" dirty="0"/>
              <a:t>NO SE LIMITA A:</a:t>
            </a:r>
            <a:endParaRPr lang="es-CO" b="1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7D6AFDA-A2C5-6EB8-040B-E07291F5C103}"/>
              </a:ext>
            </a:extLst>
          </p:cNvPr>
          <p:cNvSpPr/>
          <p:nvPr/>
        </p:nvSpPr>
        <p:spPr>
          <a:xfrm>
            <a:off x="4583832" y="188640"/>
            <a:ext cx="7128792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>
                <a:solidFill>
                  <a:schemeClr val="tx1"/>
                </a:solidFill>
              </a:rPr>
              <a:t>DERECHOS LABORALES PROPIAMENTE DICHOS (SALARIOS, PRESTACIONES SOCIALES, JORNADA DE TRABAJO) NI A LOS DERECHOS DE TITULARIDAD COLECTIVA (ASOCIACIÓN SINDICAL, HUELGA, NEGOCIACIÓN).</a:t>
            </a:r>
            <a:endParaRPr lang="es-CO" sz="2000" b="1" dirty="0">
              <a:solidFill>
                <a:schemeClr val="tx1"/>
              </a:solidFill>
            </a:endParaRP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id="{CC472AAE-9F30-FBF7-AE6D-6F54E96191FC}"/>
              </a:ext>
            </a:extLst>
          </p:cNvPr>
          <p:cNvSpPr/>
          <p:nvPr/>
        </p:nvSpPr>
        <p:spPr>
          <a:xfrm>
            <a:off x="4655840" y="2204864"/>
            <a:ext cx="2448272" cy="78686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B3095EE-8D15-97C8-2A91-A495DF00883F}"/>
              </a:ext>
            </a:extLst>
          </p:cNvPr>
          <p:cNvSpPr txBox="1"/>
          <p:nvPr/>
        </p:nvSpPr>
        <p:spPr>
          <a:xfrm>
            <a:off x="4511824" y="342900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DERECHOS LABORALES INESPECÍFICOS:</a:t>
            </a:r>
          </a:p>
          <a:p>
            <a:r>
              <a:rPr lang="es-ES" sz="2400" b="1" dirty="0"/>
              <a:t>INTIMIDAD, LIBERTAD DE EXPRESIÓN, NO DISCRIMINACIÓN.</a:t>
            </a:r>
            <a:endParaRPr lang="es-CO" sz="24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49AFEFF-E7CA-882C-2B52-5B202CCBC88A}"/>
              </a:ext>
            </a:extLst>
          </p:cNvPr>
          <p:cNvSpPr/>
          <p:nvPr/>
        </p:nvSpPr>
        <p:spPr>
          <a:xfrm>
            <a:off x="767408" y="5517232"/>
            <a:ext cx="10873208" cy="120032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LÍMITE EN EL EJERCICIO DEL PODER DE DISCRECIÓN Y DIRECCIÓN POR PARTE DEL EMPLEADOR.</a:t>
            </a:r>
            <a:endParaRPr lang="es-CO" sz="2800" b="1" dirty="0">
              <a:solidFill>
                <a:schemeClr val="tx1"/>
              </a:solidFill>
            </a:endParaRPr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02FB0E46-2030-F157-4E01-B28C550472D1}"/>
              </a:ext>
            </a:extLst>
          </p:cNvPr>
          <p:cNvSpPr/>
          <p:nvPr/>
        </p:nvSpPr>
        <p:spPr>
          <a:xfrm rot="2235212">
            <a:off x="3271648" y="4192907"/>
            <a:ext cx="867793" cy="119113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80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5C318DE-449E-DDB3-031C-9F8414C01BFE}"/>
              </a:ext>
            </a:extLst>
          </p:cNvPr>
          <p:cNvSpPr txBox="1"/>
          <p:nvPr/>
        </p:nvSpPr>
        <p:spPr>
          <a:xfrm>
            <a:off x="407368" y="40466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ART.64 C.S.T.</a:t>
            </a:r>
            <a:endParaRPr lang="es-CO" b="1" dirty="0"/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3CB9E7C8-ECAA-6A7C-B4F4-07851F031000}"/>
              </a:ext>
            </a:extLst>
          </p:cNvPr>
          <p:cNvSpPr/>
          <p:nvPr/>
        </p:nvSpPr>
        <p:spPr>
          <a:xfrm>
            <a:off x="2567608" y="404664"/>
            <a:ext cx="720080" cy="4001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75D388B-32A4-B6FD-A785-C47B5D1AEEAF}"/>
              </a:ext>
            </a:extLst>
          </p:cNvPr>
          <p:cNvSpPr txBox="1"/>
          <p:nvPr/>
        </p:nvSpPr>
        <p:spPr>
          <a:xfrm>
            <a:off x="3863752" y="26064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EN TODO CONTRATO DE TRABAJO VA ENVUELTA LA CONDICIÓN RESOLUTORIA CON INDEMNIZACIÓN DE PERJUICIOSA CARGO DE LA PARTE RESPONSABLE.</a:t>
            </a:r>
          </a:p>
          <a:p>
            <a:endParaRPr lang="es-ES" b="1" dirty="0"/>
          </a:p>
          <a:p>
            <a:r>
              <a:rPr lang="es-ES" b="1" dirty="0"/>
              <a:t>EN CASO DE TERMINACIÓN UNILATERAL DEL CONTRATO DE PARTE DEL EMPLEADOR, SIN JUSTA CAUSA, ESTE DEBERÁ PAGARLE AL TRABAJADOR LA INDEMNIZACIÓN QUE EN ESE MISMO ARTÍCULO SE DETERMINA.</a:t>
            </a:r>
          </a:p>
          <a:p>
            <a:endParaRPr lang="es-ES" b="1" dirty="0"/>
          </a:p>
          <a:p>
            <a:endParaRPr lang="es-CO" b="1" dirty="0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6312915E-8DD0-447E-7BC8-3D9FAB444C88}"/>
              </a:ext>
            </a:extLst>
          </p:cNvPr>
          <p:cNvSpPr/>
          <p:nvPr/>
        </p:nvSpPr>
        <p:spPr>
          <a:xfrm rot="3464996">
            <a:off x="3180065" y="2626781"/>
            <a:ext cx="720080" cy="936104"/>
          </a:xfrm>
          <a:prstGeom prst="down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30FD4C5-E226-261F-7555-CB91E02D3DDD}"/>
              </a:ext>
            </a:extLst>
          </p:cNvPr>
          <p:cNvSpPr/>
          <p:nvPr/>
        </p:nvSpPr>
        <p:spPr>
          <a:xfrm>
            <a:off x="3935760" y="3649089"/>
            <a:ext cx="8064896" cy="30469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ES EL CONCEPTO DE ESTABILIDAD LABORAL IMPROPIA (PERMITE LA EXTINCIÓN DEL CONTRATO DE TRABAJO, AÚN EN AUSENCIA DE JUSTA CAUSA, SIEMPRE QUE SE PAGUE UNA INDEMNIZACIÓN).</a:t>
            </a:r>
          </a:p>
          <a:p>
            <a:pPr algn="ctr"/>
            <a:endParaRPr lang="es-ES" b="1" dirty="0">
              <a:solidFill>
                <a:schemeClr val="tx1"/>
              </a:solidFill>
            </a:endParaRPr>
          </a:p>
          <a:p>
            <a:pPr algn="ctr"/>
            <a:r>
              <a:rPr lang="es-ES" b="1" dirty="0">
                <a:solidFill>
                  <a:schemeClr val="tx1"/>
                </a:solidFill>
              </a:rPr>
              <a:t>ESTABILIDAD LABORAL ABSOLUTA, IMPIDE EL ROMPIMIENTO DEL VÍNCULO CONTRACTUAL SI NO MEDIA JUSTA CAUSA PARA ELLO.</a:t>
            </a: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AF282F-28C8-981F-4783-22FB055D7804}"/>
              </a:ext>
            </a:extLst>
          </p:cNvPr>
          <p:cNvSpPr txBox="1"/>
          <p:nvPr/>
        </p:nvSpPr>
        <p:spPr>
          <a:xfrm>
            <a:off x="191344" y="3861048"/>
            <a:ext cx="26642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FACULTAD JURIDICA RECONOCIDA AL EMPLEADOR: MODOS DE TERMINACIÓN DEL CONTRATO.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73610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C9886A1-03A9-AF0E-7907-DD4CDC4D3B73}"/>
              </a:ext>
            </a:extLst>
          </p:cNvPr>
          <p:cNvSpPr txBox="1"/>
          <p:nvPr/>
        </p:nvSpPr>
        <p:spPr>
          <a:xfrm>
            <a:off x="479376" y="270892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CONSECUENCIAS EN EL DESPIDO:</a:t>
            </a:r>
            <a:endParaRPr lang="es-CO" sz="2400" b="1" dirty="0"/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D5FABCD8-DEF7-EFA5-C765-C4C42CE6DC39}"/>
              </a:ext>
            </a:extLst>
          </p:cNvPr>
          <p:cNvSpPr/>
          <p:nvPr/>
        </p:nvSpPr>
        <p:spPr>
          <a:xfrm rot="20142883">
            <a:off x="4624208" y="2012530"/>
            <a:ext cx="978408" cy="757023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01E7D48-5830-782A-7D5F-67974246D25A}"/>
              </a:ext>
            </a:extLst>
          </p:cNvPr>
          <p:cNvSpPr/>
          <p:nvPr/>
        </p:nvSpPr>
        <p:spPr>
          <a:xfrm>
            <a:off x="6168008" y="692696"/>
            <a:ext cx="5688632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>
                <a:solidFill>
                  <a:schemeClr val="tx1"/>
                </a:solidFill>
              </a:rPr>
              <a:t>ABSOLUTA: AL NO MEDIAR LA JUSTA CAUSA, COMPORTARÍA LA GARANTÍA DEL REINTEGRO.</a:t>
            </a:r>
            <a:endParaRPr lang="es-CO" sz="2400" b="1" dirty="0">
              <a:solidFill>
                <a:schemeClr val="tx1"/>
              </a:solidFill>
            </a:endParaRPr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770564B5-8BB9-D987-10E0-0C6960C7C101}"/>
              </a:ext>
            </a:extLst>
          </p:cNvPr>
          <p:cNvSpPr/>
          <p:nvPr/>
        </p:nvSpPr>
        <p:spPr>
          <a:xfrm rot="1034241">
            <a:off x="4447918" y="3475660"/>
            <a:ext cx="1441798" cy="9692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07CED37-4F19-15FF-DA5B-C8A42F759638}"/>
              </a:ext>
            </a:extLst>
          </p:cNvPr>
          <p:cNvSpPr txBox="1"/>
          <p:nvPr/>
        </p:nvSpPr>
        <p:spPr>
          <a:xfrm>
            <a:off x="6312024" y="3539917"/>
            <a:ext cx="56886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ESTABILIDAD IMPROPIA: EL DESPIDO INJUSTO SUPONE EL PAGO DE UNA INDEMNIZACIÓN TARIFADA Y ELIMINA LA POSIBILIDAD PARA EL TRABAJADOR DE SOLICITAR EL CUMPLIMIENTO ESPECÍFICO DE LA PRESTACIÓN – REINTEGRO-.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233934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66DC870-E0F9-6D40-674C-B93B874A10C5}"/>
              </a:ext>
            </a:extLst>
          </p:cNvPr>
          <p:cNvSpPr txBox="1"/>
          <p:nvPr/>
        </p:nvSpPr>
        <p:spPr>
          <a:xfrm>
            <a:off x="479376" y="836712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LIMITAR EL EJERCICIO ABUSIVO DE LOS PODERES DEL EMPLEADOR COMO MECANISMOS DE LESIÓN DE LOS DERECHOS FUNDAMENTALES:</a:t>
            </a:r>
            <a:endParaRPr lang="es-CO" sz="2400" b="1" dirty="0"/>
          </a:p>
        </p:txBody>
      </p:sp>
      <p:sp>
        <p:nvSpPr>
          <p:cNvPr id="3" name="Abrir llave 2">
            <a:extLst>
              <a:ext uri="{FF2B5EF4-FFF2-40B4-BE49-F238E27FC236}">
                <a16:creationId xmlns:a16="http://schemas.microsoft.com/office/drawing/2014/main" id="{82621069-A07B-A24F-C2CE-0E8DA398DE64}"/>
              </a:ext>
            </a:extLst>
          </p:cNvPr>
          <p:cNvSpPr/>
          <p:nvPr/>
        </p:nvSpPr>
        <p:spPr>
          <a:xfrm>
            <a:off x="4943872" y="260648"/>
            <a:ext cx="432048" cy="5688632"/>
          </a:xfrm>
          <a:prstGeom prst="leftBrace">
            <a:avLst>
              <a:gd name="adj1" fmla="val 8333"/>
              <a:gd name="adj2" fmla="val 45684"/>
            </a:avLst>
          </a:prstGeom>
          <a:solidFill>
            <a:srgbClr val="FF0000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>
              <a:ln w="762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5D472B-A726-F478-7A60-AA268636E1C1}"/>
              </a:ext>
            </a:extLst>
          </p:cNvPr>
          <p:cNvSpPr txBox="1"/>
          <p:nvPr/>
        </p:nvSpPr>
        <p:spPr>
          <a:xfrm>
            <a:off x="5663952" y="548680"/>
            <a:ext cx="63367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s-ES" sz="2000" b="1" dirty="0"/>
              <a:t>CELEBRAR PACTOS COLECTIVOS CON LA FINALIDAD DE DESCONOCER EL DERECHO DE ASOCIACIÓN SINDICAL DEL SINDICATO.</a:t>
            </a:r>
          </a:p>
          <a:p>
            <a:pPr marL="457200" indent="-457200">
              <a:buAutoNum type="arabicParenR"/>
            </a:pPr>
            <a:endParaRPr lang="es-ES" sz="2000" b="1" dirty="0"/>
          </a:p>
          <a:p>
            <a:pPr marL="457200" indent="-457200">
              <a:buAutoNum type="arabicParenR"/>
            </a:pPr>
            <a:r>
              <a:rPr lang="es-ES" sz="2000" b="1" dirty="0"/>
              <a:t>CONGELAR INDEFINIDAMENTE EL SALARIO DE SUS TRABAJADORES COMO MEDIO DE PRESIÓNPARA QUE TOMEN UNA DECISIÓN QUE SOLO PUEDE SER PRODUCTO DE SU EJERCICIO DE SU AUTONOMÍA DE LA VOLUNTAD.</a:t>
            </a:r>
          </a:p>
          <a:p>
            <a:pPr marL="457200" indent="-457200">
              <a:buAutoNum type="arabicParenR"/>
            </a:pPr>
            <a:endParaRPr lang="es-ES" sz="2000" b="1" dirty="0"/>
          </a:p>
          <a:p>
            <a:pPr marL="457200" indent="-457200">
              <a:buAutoNum type="arabicParenR"/>
            </a:pPr>
            <a:r>
              <a:rPr lang="es-ES" sz="2000" b="1" dirty="0"/>
              <a:t>ACUDIR LIBREMENTE A LA FACULTAD DE TERMINACIÓN DEL CONTRATO EN PERÍODO DE PRUEBA SI ELLO SUPONE LA VIOLACIÓN DE UN DERECHO FUNDAMENTAL.</a:t>
            </a:r>
          </a:p>
          <a:p>
            <a:pPr marL="457200" indent="-457200">
              <a:buAutoNum type="arabicParenR"/>
            </a:pPr>
            <a:endParaRPr lang="es-ES" sz="2000" b="1" dirty="0"/>
          </a:p>
          <a:p>
            <a:pPr marL="457200" indent="-457200">
              <a:buAutoNum type="arabicParenR"/>
            </a:pPr>
            <a:r>
              <a:rPr lang="es-ES" sz="2000" b="1" dirty="0"/>
              <a:t>EJERCER LA POTESTAD DE NO RENOVACIÓN DE LOS CONTRATOS A TÉRMINO FIJO CUANDO ELLO COMPORTA LA LESIÓN DE ALGÚN DERECHO FUNDAMENTAL DEL TRABAJADOR.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14670709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Droplet">
      <a:dk1>
        <a:srgbClr val="000000"/>
      </a:dk1>
      <a:lt1>
        <a:srgbClr val="FFFFFF"/>
      </a:lt1>
      <a:dk2>
        <a:srgbClr val="0065A8"/>
      </a:dk2>
      <a:lt2>
        <a:srgbClr val="E7E6E6"/>
      </a:lt2>
      <a:accent1>
        <a:srgbClr val="FDCFFD"/>
      </a:accent1>
      <a:accent2>
        <a:srgbClr val="B6DFFF"/>
      </a:accent2>
      <a:accent3>
        <a:srgbClr val="8AE3A8"/>
      </a:accent3>
      <a:accent4>
        <a:srgbClr val="A69BFB"/>
      </a:accent4>
      <a:accent5>
        <a:srgbClr val="B5C3FF"/>
      </a:accent5>
      <a:accent6>
        <a:srgbClr val="73E9C4"/>
      </a:accent6>
      <a:hlink>
        <a:srgbClr val="0563C1"/>
      </a:hlink>
      <a:folHlink>
        <a:srgbClr val="954F72"/>
      </a:folHlink>
    </a:clrScheme>
    <a:fontScheme name="Custom 2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1596_TF34316244_Win32" id="{4C79B81E-A4FF-4332-A084-96080BB84D17}" vid="{1AF334A0-C3D3-4586-B2AE-E63A54B1040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a ofici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421B937-7172-47A3-B8EF-010B04CBBB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CCC5ED-FDC5-47FC-8E7E-D334979F14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14FA603-F875-4A03-93C9-402691CFAD8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Diseño de gota</Template>
  <TotalTime>102</TotalTime>
  <Words>460</Words>
  <Application>Microsoft Office PowerPoint</Application>
  <PresentationFormat>Panorámica</PresentationFormat>
  <Paragraphs>44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de Office</vt:lpstr>
      <vt:lpstr>INFLUENCIA DE LA CONSTITUCION POLITICA EN EL DERECHO LABORAL.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INFLUENCIA DE LA CONSTITUCION POLITICA EN EL DERECHO LABORAL.</dc:title>
  <dc:creator>Usuario</dc:creator>
  <cp:lastModifiedBy>Usuario</cp:lastModifiedBy>
  <cp:revision>2</cp:revision>
  <dcterms:created xsi:type="dcterms:W3CDTF">2025-02-10T15:14:17Z</dcterms:created>
  <dcterms:modified xsi:type="dcterms:W3CDTF">2025-02-11T21:38:22Z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