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6" r:id="rId2"/>
    <p:sldId id="259" r:id="rId3"/>
    <p:sldId id="260" r:id="rId4"/>
    <p:sldId id="261" r:id="rId5"/>
    <p:sldId id="263" r:id="rId6"/>
    <p:sldId id="262" r:id="rId7"/>
    <p:sldId id="264" r:id="rId8"/>
    <p:sldId id="265" r:id="rId9"/>
    <p:sldId id="270" r:id="rId10"/>
    <p:sldId id="271" r:id="rId11"/>
    <p:sldId id="272" r:id="rId12"/>
    <p:sldId id="276" r:id="rId13"/>
    <p:sldId id="285" r:id="rId14"/>
    <p:sldId id="288" r:id="rId15"/>
    <p:sldId id="287" r:id="rId16"/>
    <p:sldId id="295" r:id="rId17"/>
    <p:sldId id="289" r:id="rId18"/>
    <p:sldId id="290" r:id="rId19"/>
    <p:sldId id="296" r:id="rId20"/>
    <p:sldId id="291" r:id="rId21"/>
    <p:sldId id="292" r:id="rId22"/>
    <p:sldId id="293" r:id="rId23"/>
    <p:sldId id="294" r:id="rId24"/>
    <p:sldId id="281" r:id="rId25"/>
    <p:sldId id="278" r:id="rId26"/>
    <p:sldId id="282" r:id="rId27"/>
    <p:sldId id="279" r:id="rId28"/>
    <p:sldId id="313" r:id="rId29"/>
    <p:sldId id="297" r:id="rId30"/>
    <p:sldId id="298" r:id="rId31"/>
    <p:sldId id="299" r:id="rId32"/>
    <p:sldId id="300" r:id="rId33"/>
    <p:sldId id="273" r:id="rId34"/>
    <p:sldId id="301" r:id="rId35"/>
    <p:sldId id="302" r:id="rId36"/>
    <p:sldId id="274" r:id="rId37"/>
    <p:sldId id="304" r:id="rId38"/>
    <p:sldId id="266" r:id="rId39"/>
    <p:sldId id="275" r:id="rId40"/>
    <p:sldId id="267" r:id="rId41"/>
    <p:sldId id="280" r:id="rId42"/>
    <p:sldId id="312" r:id="rId43"/>
    <p:sldId id="305" r:id="rId44"/>
    <p:sldId id="306" r:id="rId45"/>
    <p:sldId id="283" r:id="rId46"/>
    <p:sldId id="311" r:id="rId47"/>
    <p:sldId id="284" r:id="rId48"/>
    <p:sldId id="310" r:id="rId49"/>
    <p:sldId id="307" r:id="rId50"/>
    <p:sldId id="277" r:id="rId51"/>
    <p:sldId id="308" r:id="rId52"/>
    <p:sldId id="309" r:id="rId53"/>
    <p:sldId id="269" r:id="rId54"/>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2"/>
    <p:restoredTop sz="94694"/>
  </p:normalViewPr>
  <p:slideViewPr>
    <p:cSldViewPr snapToGrid="0">
      <p:cViewPr varScale="1">
        <p:scale>
          <a:sx n="119" d="100"/>
          <a:sy n="119" d="100"/>
        </p:scale>
        <p:origin x="234"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diagrams/_rels/data1.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svg"/><Relationship Id="rId1" Type="http://schemas.openxmlformats.org/officeDocument/2006/relationships/image" Target="../media/image8.png"/><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svg"/></Relationships>
</file>

<file path=ppt/diagrams/_rels/data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svg"/><Relationship Id="rId1" Type="http://schemas.openxmlformats.org/officeDocument/2006/relationships/image" Target="../media/image46.png"/><Relationship Id="rId4" Type="http://schemas.openxmlformats.org/officeDocument/2006/relationships/image" Target="../media/image34.svg"/></Relationships>
</file>

<file path=ppt/diagrams/_rels/data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diagrams/_rels/data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ata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svg"/><Relationship Id="rId1" Type="http://schemas.openxmlformats.org/officeDocument/2006/relationships/image" Target="../media/image42.png"/><Relationship Id="rId4" Type="http://schemas.openxmlformats.org/officeDocument/2006/relationships/image" Target="../media/image45.svg"/></Relationships>
</file>

<file path=ppt/diagrams/_rels/drawing1.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svg"/><Relationship Id="rId1" Type="http://schemas.openxmlformats.org/officeDocument/2006/relationships/image" Target="../media/image8.png"/><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svg"/></Relationships>
</file>

<file path=ppt/diagrams/_rels/drawing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svg"/><Relationship Id="rId1" Type="http://schemas.openxmlformats.org/officeDocument/2006/relationships/image" Target="../media/image46.png"/><Relationship Id="rId4" Type="http://schemas.openxmlformats.org/officeDocument/2006/relationships/image" Target="../media/image34.svg"/></Relationships>
</file>

<file path=ppt/diagrams/_rels/drawing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diagrams/_rels/drawing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rawing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svg"/><Relationship Id="rId1" Type="http://schemas.openxmlformats.org/officeDocument/2006/relationships/image" Target="../media/image42.png"/><Relationship Id="rId4" Type="http://schemas.openxmlformats.org/officeDocument/2006/relationships/image" Target="../media/image45.svg"/></Relationships>
</file>

<file path=ppt/diagrams/colors1.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7B35A15-7B49-45B5-B387-0087D2E2A912}"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76D4F014-D2A4-4860-8257-5C88CA5F072E}">
      <dgm:prSet/>
      <dgm:spPr/>
      <dgm:t>
        <a:bodyPr/>
        <a:lstStyle/>
        <a:p>
          <a:r>
            <a:rPr lang="es-CO"/>
            <a:t>.Se decide sobre la admisión el día siguiente.</a:t>
          </a:r>
          <a:endParaRPr lang="en-US"/>
        </a:p>
      </dgm:t>
    </dgm:pt>
    <dgm:pt modelId="{88F842ED-253B-46A1-B7B7-E8F2B57C0D8F}" type="parTrans" cxnId="{586957BE-77E4-42B0-9FA0-605F20413A53}">
      <dgm:prSet/>
      <dgm:spPr/>
      <dgm:t>
        <a:bodyPr/>
        <a:lstStyle/>
        <a:p>
          <a:endParaRPr lang="en-US"/>
        </a:p>
      </dgm:t>
    </dgm:pt>
    <dgm:pt modelId="{42259613-0311-4951-9066-8E35E7B3D7C3}" type="sibTrans" cxnId="{586957BE-77E4-42B0-9FA0-605F20413A53}">
      <dgm:prSet/>
      <dgm:spPr/>
      <dgm:t>
        <a:bodyPr/>
        <a:lstStyle/>
        <a:p>
          <a:endParaRPr lang="en-US"/>
        </a:p>
      </dgm:t>
    </dgm:pt>
    <dgm:pt modelId="{903B28EE-78D2-415C-8D11-5286A16C9CD4}">
      <dgm:prSet/>
      <dgm:spPr/>
      <dgm:t>
        <a:bodyPr/>
        <a:lstStyle/>
        <a:p>
          <a:r>
            <a:rPr lang="es-CO"/>
            <a:t>Se notifica y se cita para audiencia dentro de los 3 días siguientes</a:t>
          </a:r>
          <a:endParaRPr lang="en-US"/>
        </a:p>
      </dgm:t>
    </dgm:pt>
    <dgm:pt modelId="{BC8D3818-F724-4F84-ADEB-60E693B68082}" type="parTrans" cxnId="{EB14AD94-6EC5-4A9E-8606-CE991D8EE6C3}">
      <dgm:prSet/>
      <dgm:spPr/>
      <dgm:t>
        <a:bodyPr/>
        <a:lstStyle/>
        <a:p>
          <a:endParaRPr lang="en-US"/>
        </a:p>
      </dgm:t>
    </dgm:pt>
    <dgm:pt modelId="{6B6F45E0-A02E-4470-94EF-DD56FAC4CD6C}" type="sibTrans" cxnId="{EB14AD94-6EC5-4A9E-8606-CE991D8EE6C3}">
      <dgm:prSet/>
      <dgm:spPr/>
      <dgm:t>
        <a:bodyPr/>
        <a:lstStyle/>
        <a:p>
          <a:endParaRPr lang="en-US"/>
        </a:p>
      </dgm:t>
    </dgm:pt>
    <dgm:pt modelId="{A3FDFEEC-753D-472F-AE32-ADEFAE247699}">
      <dgm:prSet/>
      <dgm:spPr/>
      <dgm:t>
        <a:bodyPr/>
        <a:lstStyle/>
        <a:p>
          <a:r>
            <a:rPr lang="es-CO"/>
            <a:t>En la audiencia se contesta la demanda.</a:t>
          </a:r>
          <a:endParaRPr lang="en-US"/>
        </a:p>
      </dgm:t>
    </dgm:pt>
    <dgm:pt modelId="{7B9A1ADF-D1FB-44DE-9168-AA876D2408B2}" type="parTrans" cxnId="{2550AE1E-2106-46DB-8950-A733E07F5040}">
      <dgm:prSet/>
      <dgm:spPr/>
      <dgm:t>
        <a:bodyPr/>
        <a:lstStyle/>
        <a:p>
          <a:endParaRPr lang="en-US"/>
        </a:p>
      </dgm:t>
    </dgm:pt>
    <dgm:pt modelId="{C9F32226-7D21-4B9E-96F8-53AEA3DA36BB}" type="sibTrans" cxnId="{2550AE1E-2106-46DB-8950-A733E07F5040}">
      <dgm:prSet/>
      <dgm:spPr/>
      <dgm:t>
        <a:bodyPr/>
        <a:lstStyle/>
        <a:p>
          <a:endParaRPr lang="en-US"/>
        </a:p>
      </dgm:t>
    </dgm:pt>
    <dgm:pt modelId="{1BF88462-F44A-4CCF-B6C2-F220B4002BBE}">
      <dgm:prSet/>
      <dgm:spPr/>
      <dgm:t>
        <a:bodyPr/>
        <a:lstStyle/>
        <a:p>
          <a:r>
            <a:rPr lang="es-CO"/>
            <a:t>Acto seguido: saneamiento- decisión de excepciones previas- fijación del litigio- Decreto y práctica de pruebas- alegatos</a:t>
          </a:r>
          <a:endParaRPr lang="en-US"/>
        </a:p>
      </dgm:t>
    </dgm:pt>
    <dgm:pt modelId="{259AE03E-C553-4A35-91C1-A4E9D702DDCA}" type="parTrans" cxnId="{8B1A842D-E302-48C5-B655-307C9DBE03FD}">
      <dgm:prSet/>
      <dgm:spPr/>
      <dgm:t>
        <a:bodyPr/>
        <a:lstStyle/>
        <a:p>
          <a:endParaRPr lang="en-US"/>
        </a:p>
      </dgm:t>
    </dgm:pt>
    <dgm:pt modelId="{1923DF99-9019-4E82-B0D1-2BB69DC0700C}" type="sibTrans" cxnId="{8B1A842D-E302-48C5-B655-307C9DBE03FD}">
      <dgm:prSet/>
      <dgm:spPr/>
      <dgm:t>
        <a:bodyPr/>
        <a:lstStyle/>
        <a:p>
          <a:endParaRPr lang="en-US"/>
        </a:p>
      </dgm:t>
    </dgm:pt>
    <dgm:pt modelId="{82A76205-B331-4A8B-91F8-481FCD529BA3}" type="pres">
      <dgm:prSet presAssocID="{57B35A15-7B49-45B5-B387-0087D2E2A912}" presName="root" presStyleCnt="0">
        <dgm:presLayoutVars>
          <dgm:dir/>
          <dgm:resizeHandles val="exact"/>
        </dgm:presLayoutVars>
      </dgm:prSet>
      <dgm:spPr/>
    </dgm:pt>
    <dgm:pt modelId="{3DC8DDBE-5861-45A4-884A-EF6987FD258C}" type="pres">
      <dgm:prSet presAssocID="{76D4F014-D2A4-4860-8257-5C88CA5F072E}" presName="compNode" presStyleCnt="0"/>
      <dgm:spPr/>
    </dgm:pt>
    <dgm:pt modelId="{C8AC5ED0-011A-4FC6-B67E-4858E490CBCF}" type="pres">
      <dgm:prSet presAssocID="{76D4F014-D2A4-4860-8257-5C88CA5F072E}" presName="bgRect" presStyleLbl="bgShp" presStyleIdx="0" presStyleCnt="4"/>
      <dgm:spPr/>
    </dgm:pt>
    <dgm:pt modelId="{9E482272-19F3-420B-8F05-FE048B110BC2}" type="pres">
      <dgm:prSet presAssocID="{76D4F014-D2A4-4860-8257-5C88CA5F072E}"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obre"/>
        </a:ext>
      </dgm:extLst>
    </dgm:pt>
    <dgm:pt modelId="{EB458CB8-AE25-41F1-B464-5F82884D4C51}" type="pres">
      <dgm:prSet presAssocID="{76D4F014-D2A4-4860-8257-5C88CA5F072E}" presName="spaceRect" presStyleCnt="0"/>
      <dgm:spPr/>
    </dgm:pt>
    <dgm:pt modelId="{0F4E55FE-A3BA-4563-9F82-17AE4EA06A63}" type="pres">
      <dgm:prSet presAssocID="{76D4F014-D2A4-4860-8257-5C88CA5F072E}" presName="parTx" presStyleLbl="revTx" presStyleIdx="0" presStyleCnt="4">
        <dgm:presLayoutVars>
          <dgm:chMax val="0"/>
          <dgm:chPref val="0"/>
        </dgm:presLayoutVars>
      </dgm:prSet>
      <dgm:spPr/>
    </dgm:pt>
    <dgm:pt modelId="{80BC8022-4A3B-44AE-AA63-A89848D4C086}" type="pres">
      <dgm:prSet presAssocID="{42259613-0311-4951-9066-8E35E7B3D7C3}" presName="sibTrans" presStyleCnt="0"/>
      <dgm:spPr/>
    </dgm:pt>
    <dgm:pt modelId="{519A3E52-24DB-470B-83C9-F5A3E7713DA4}" type="pres">
      <dgm:prSet presAssocID="{903B28EE-78D2-415C-8D11-5286A16C9CD4}" presName="compNode" presStyleCnt="0"/>
      <dgm:spPr/>
    </dgm:pt>
    <dgm:pt modelId="{9E0382B9-6F4D-487F-8851-182DEDF4A41F}" type="pres">
      <dgm:prSet presAssocID="{903B28EE-78D2-415C-8D11-5286A16C9CD4}" presName="bgRect" presStyleLbl="bgShp" presStyleIdx="1" presStyleCnt="4"/>
      <dgm:spPr/>
    </dgm:pt>
    <dgm:pt modelId="{F8FB95CF-F753-442B-A2C1-227C8874C51B}" type="pres">
      <dgm:prSet presAssocID="{903B28EE-78D2-415C-8D11-5286A16C9CD4}"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aily Calendar"/>
        </a:ext>
      </dgm:extLst>
    </dgm:pt>
    <dgm:pt modelId="{51E3620F-FCBD-4F2D-97C2-89205901A1F8}" type="pres">
      <dgm:prSet presAssocID="{903B28EE-78D2-415C-8D11-5286A16C9CD4}" presName="spaceRect" presStyleCnt="0"/>
      <dgm:spPr/>
    </dgm:pt>
    <dgm:pt modelId="{78E69B42-469B-449A-A841-A5E8D32B6680}" type="pres">
      <dgm:prSet presAssocID="{903B28EE-78D2-415C-8D11-5286A16C9CD4}" presName="parTx" presStyleLbl="revTx" presStyleIdx="1" presStyleCnt="4">
        <dgm:presLayoutVars>
          <dgm:chMax val="0"/>
          <dgm:chPref val="0"/>
        </dgm:presLayoutVars>
      </dgm:prSet>
      <dgm:spPr/>
    </dgm:pt>
    <dgm:pt modelId="{5C9522B2-6FD7-4D59-A734-253719595E8E}" type="pres">
      <dgm:prSet presAssocID="{6B6F45E0-A02E-4470-94EF-DD56FAC4CD6C}" presName="sibTrans" presStyleCnt="0"/>
      <dgm:spPr/>
    </dgm:pt>
    <dgm:pt modelId="{A1F156F8-9EA3-4B5C-AC4B-FBF201E438CA}" type="pres">
      <dgm:prSet presAssocID="{A3FDFEEC-753D-472F-AE32-ADEFAE247699}" presName="compNode" presStyleCnt="0"/>
      <dgm:spPr/>
    </dgm:pt>
    <dgm:pt modelId="{D213BFD5-E57F-4F0B-ACB9-2997689F15AE}" type="pres">
      <dgm:prSet presAssocID="{A3FDFEEC-753D-472F-AE32-ADEFAE247699}" presName="bgRect" presStyleLbl="bgShp" presStyleIdx="2" presStyleCnt="4"/>
      <dgm:spPr/>
    </dgm:pt>
    <dgm:pt modelId="{718CE716-6DBB-461C-818A-1F5D54B570D6}" type="pres">
      <dgm:prSet presAssocID="{A3FDFEEC-753D-472F-AE32-ADEFAE247699}"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Usuarios"/>
        </a:ext>
      </dgm:extLst>
    </dgm:pt>
    <dgm:pt modelId="{E7726062-4295-4FC6-9BD8-1C2FFB9C968D}" type="pres">
      <dgm:prSet presAssocID="{A3FDFEEC-753D-472F-AE32-ADEFAE247699}" presName="spaceRect" presStyleCnt="0"/>
      <dgm:spPr/>
    </dgm:pt>
    <dgm:pt modelId="{8A36D6B1-5B13-42FB-8785-0888C94C68D0}" type="pres">
      <dgm:prSet presAssocID="{A3FDFEEC-753D-472F-AE32-ADEFAE247699}" presName="parTx" presStyleLbl="revTx" presStyleIdx="2" presStyleCnt="4">
        <dgm:presLayoutVars>
          <dgm:chMax val="0"/>
          <dgm:chPref val="0"/>
        </dgm:presLayoutVars>
      </dgm:prSet>
      <dgm:spPr/>
    </dgm:pt>
    <dgm:pt modelId="{6A2BAF3E-18CC-4681-9C2B-859B439B95EC}" type="pres">
      <dgm:prSet presAssocID="{C9F32226-7D21-4B9E-96F8-53AEA3DA36BB}" presName="sibTrans" presStyleCnt="0"/>
      <dgm:spPr/>
    </dgm:pt>
    <dgm:pt modelId="{608A25BE-014E-4F35-9CD6-A30A061CC96F}" type="pres">
      <dgm:prSet presAssocID="{1BF88462-F44A-4CCF-B6C2-F220B4002BBE}" presName="compNode" presStyleCnt="0"/>
      <dgm:spPr/>
    </dgm:pt>
    <dgm:pt modelId="{733FFCA8-920D-4286-8D26-CAF567892321}" type="pres">
      <dgm:prSet presAssocID="{1BF88462-F44A-4CCF-B6C2-F220B4002BBE}" presName="bgRect" presStyleLbl="bgShp" presStyleIdx="3" presStyleCnt="4"/>
      <dgm:spPr/>
    </dgm:pt>
    <dgm:pt modelId="{E9DA314A-381F-42E7-904D-8A15ADA625D3}" type="pres">
      <dgm:prSet presAssocID="{1BF88462-F44A-4CCF-B6C2-F220B4002BBE}"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Lavabo"/>
        </a:ext>
      </dgm:extLst>
    </dgm:pt>
    <dgm:pt modelId="{1F98BDCE-4CA9-4B77-9B59-B4F2FC75E9B2}" type="pres">
      <dgm:prSet presAssocID="{1BF88462-F44A-4CCF-B6C2-F220B4002BBE}" presName="spaceRect" presStyleCnt="0"/>
      <dgm:spPr/>
    </dgm:pt>
    <dgm:pt modelId="{F291E290-54B4-4F55-92E0-FCD79D13589A}" type="pres">
      <dgm:prSet presAssocID="{1BF88462-F44A-4CCF-B6C2-F220B4002BBE}" presName="parTx" presStyleLbl="revTx" presStyleIdx="3" presStyleCnt="4">
        <dgm:presLayoutVars>
          <dgm:chMax val="0"/>
          <dgm:chPref val="0"/>
        </dgm:presLayoutVars>
      </dgm:prSet>
      <dgm:spPr/>
    </dgm:pt>
  </dgm:ptLst>
  <dgm:cxnLst>
    <dgm:cxn modelId="{C0EC3308-6807-42C7-8112-514A193F2FB3}" type="presOf" srcId="{A3FDFEEC-753D-472F-AE32-ADEFAE247699}" destId="{8A36D6B1-5B13-42FB-8785-0888C94C68D0}" srcOrd="0" destOrd="0" presId="urn:microsoft.com/office/officeart/2018/2/layout/IconVerticalSolidList"/>
    <dgm:cxn modelId="{0DE6360C-19BF-49EF-BB23-8139FC8E4E5C}" type="presOf" srcId="{57B35A15-7B49-45B5-B387-0087D2E2A912}" destId="{82A76205-B331-4A8B-91F8-481FCD529BA3}" srcOrd="0" destOrd="0" presId="urn:microsoft.com/office/officeart/2018/2/layout/IconVerticalSolidList"/>
    <dgm:cxn modelId="{2550AE1E-2106-46DB-8950-A733E07F5040}" srcId="{57B35A15-7B49-45B5-B387-0087D2E2A912}" destId="{A3FDFEEC-753D-472F-AE32-ADEFAE247699}" srcOrd="2" destOrd="0" parTransId="{7B9A1ADF-D1FB-44DE-9168-AA876D2408B2}" sibTransId="{C9F32226-7D21-4B9E-96F8-53AEA3DA36BB}"/>
    <dgm:cxn modelId="{8B1A842D-E302-48C5-B655-307C9DBE03FD}" srcId="{57B35A15-7B49-45B5-B387-0087D2E2A912}" destId="{1BF88462-F44A-4CCF-B6C2-F220B4002BBE}" srcOrd="3" destOrd="0" parTransId="{259AE03E-C553-4A35-91C1-A4E9D702DDCA}" sibTransId="{1923DF99-9019-4E82-B0D1-2BB69DC0700C}"/>
    <dgm:cxn modelId="{EB14AD94-6EC5-4A9E-8606-CE991D8EE6C3}" srcId="{57B35A15-7B49-45B5-B387-0087D2E2A912}" destId="{903B28EE-78D2-415C-8D11-5286A16C9CD4}" srcOrd="1" destOrd="0" parTransId="{BC8D3818-F724-4F84-ADEB-60E693B68082}" sibTransId="{6B6F45E0-A02E-4470-94EF-DD56FAC4CD6C}"/>
    <dgm:cxn modelId="{56CC67A1-7F2B-48C9-8B45-9B4AAFA06FD4}" type="presOf" srcId="{1BF88462-F44A-4CCF-B6C2-F220B4002BBE}" destId="{F291E290-54B4-4F55-92E0-FCD79D13589A}" srcOrd="0" destOrd="0" presId="urn:microsoft.com/office/officeart/2018/2/layout/IconVerticalSolidList"/>
    <dgm:cxn modelId="{C07CF8B3-E2BE-4EBB-A893-53B73BBCCB39}" type="presOf" srcId="{76D4F014-D2A4-4860-8257-5C88CA5F072E}" destId="{0F4E55FE-A3BA-4563-9F82-17AE4EA06A63}" srcOrd="0" destOrd="0" presId="urn:microsoft.com/office/officeart/2018/2/layout/IconVerticalSolidList"/>
    <dgm:cxn modelId="{586957BE-77E4-42B0-9FA0-605F20413A53}" srcId="{57B35A15-7B49-45B5-B387-0087D2E2A912}" destId="{76D4F014-D2A4-4860-8257-5C88CA5F072E}" srcOrd="0" destOrd="0" parTransId="{88F842ED-253B-46A1-B7B7-E8F2B57C0D8F}" sibTransId="{42259613-0311-4951-9066-8E35E7B3D7C3}"/>
    <dgm:cxn modelId="{02FCABC0-7F68-4179-A61A-39C03536C761}" type="presOf" srcId="{903B28EE-78D2-415C-8D11-5286A16C9CD4}" destId="{78E69B42-469B-449A-A841-A5E8D32B6680}" srcOrd="0" destOrd="0" presId="urn:microsoft.com/office/officeart/2018/2/layout/IconVerticalSolidList"/>
    <dgm:cxn modelId="{5E2F162E-A25F-48C6-AA77-1F0F0F85D81B}" type="presParOf" srcId="{82A76205-B331-4A8B-91F8-481FCD529BA3}" destId="{3DC8DDBE-5861-45A4-884A-EF6987FD258C}" srcOrd="0" destOrd="0" presId="urn:microsoft.com/office/officeart/2018/2/layout/IconVerticalSolidList"/>
    <dgm:cxn modelId="{09034A04-C3DD-4FA5-A3D8-E78B30F7093B}" type="presParOf" srcId="{3DC8DDBE-5861-45A4-884A-EF6987FD258C}" destId="{C8AC5ED0-011A-4FC6-B67E-4858E490CBCF}" srcOrd="0" destOrd="0" presId="urn:microsoft.com/office/officeart/2018/2/layout/IconVerticalSolidList"/>
    <dgm:cxn modelId="{03B243B8-4BED-408D-BA0B-0B255F626920}" type="presParOf" srcId="{3DC8DDBE-5861-45A4-884A-EF6987FD258C}" destId="{9E482272-19F3-420B-8F05-FE048B110BC2}" srcOrd="1" destOrd="0" presId="urn:microsoft.com/office/officeart/2018/2/layout/IconVerticalSolidList"/>
    <dgm:cxn modelId="{C0EEA451-5925-485D-83AC-25E8CEE34324}" type="presParOf" srcId="{3DC8DDBE-5861-45A4-884A-EF6987FD258C}" destId="{EB458CB8-AE25-41F1-B464-5F82884D4C51}" srcOrd="2" destOrd="0" presId="urn:microsoft.com/office/officeart/2018/2/layout/IconVerticalSolidList"/>
    <dgm:cxn modelId="{C20D0F25-48C1-483D-A0A4-E6F36462E5D7}" type="presParOf" srcId="{3DC8DDBE-5861-45A4-884A-EF6987FD258C}" destId="{0F4E55FE-A3BA-4563-9F82-17AE4EA06A63}" srcOrd="3" destOrd="0" presId="urn:microsoft.com/office/officeart/2018/2/layout/IconVerticalSolidList"/>
    <dgm:cxn modelId="{4C49E786-EBF5-4633-811B-0CD0A0A3ACCC}" type="presParOf" srcId="{82A76205-B331-4A8B-91F8-481FCD529BA3}" destId="{80BC8022-4A3B-44AE-AA63-A89848D4C086}" srcOrd="1" destOrd="0" presId="urn:microsoft.com/office/officeart/2018/2/layout/IconVerticalSolidList"/>
    <dgm:cxn modelId="{74560887-D71C-413B-9BBB-07A0CD83AB25}" type="presParOf" srcId="{82A76205-B331-4A8B-91F8-481FCD529BA3}" destId="{519A3E52-24DB-470B-83C9-F5A3E7713DA4}" srcOrd="2" destOrd="0" presId="urn:microsoft.com/office/officeart/2018/2/layout/IconVerticalSolidList"/>
    <dgm:cxn modelId="{614BED6F-FA4B-4607-92B9-4E7AE6936023}" type="presParOf" srcId="{519A3E52-24DB-470B-83C9-F5A3E7713DA4}" destId="{9E0382B9-6F4D-487F-8851-182DEDF4A41F}" srcOrd="0" destOrd="0" presId="urn:microsoft.com/office/officeart/2018/2/layout/IconVerticalSolidList"/>
    <dgm:cxn modelId="{B60DD715-0BE3-498C-8014-D47331CD5139}" type="presParOf" srcId="{519A3E52-24DB-470B-83C9-F5A3E7713DA4}" destId="{F8FB95CF-F753-442B-A2C1-227C8874C51B}" srcOrd="1" destOrd="0" presId="urn:microsoft.com/office/officeart/2018/2/layout/IconVerticalSolidList"/>
    <dgm:cxn modelId="{84A0A818-F551-44F1-A71E-57FB0C3610D3}" type="presParOf" srcId="{519A3E52-24DB-470B-83C9-F5A3E7713DA4}" destId="{51E3620F-FCBD-4F2D-97C2-89205901A1F8}" srcOrd="2" destOrd="0" presId="urn:microsoft.com/office/officeart/2018/2/layout/IconVerticalSolidList"/>
    <dgm:cxn modelId="{01C012B7-E7D9-4793-8B08-799E8C273043}" type="presParOf" srcId="{519A3E52-24DB-470B-83C9-F5A3E7713DA4}" destId="{78E69B42-469B-449A-A841-A5E8D32B6680}" srcOrd="3" destOrd="0" presId="urn:microsoft.com/office/officeart/2018/2/layout/IconVerticalSolidList"/>
    <dgm:cxn modelId="{E991B19B-611E-49DE-A4D7-47660AD7CD27}" type="presParOf" srcId="{82A76205-B331-4A8B-91F8-481FCD529BA3}" destId="{5C9522B2-6FD7-4D59-A734-253719595E8E}" srcOrd="3" destOrd="0" presId="urn:microsoft.com/office/officeart/2018/2/layout/IconVerticalSolidList"/>
    <dgm:cxn modelId="{0EDD9B24-1135-4FBD-A66C-C8B341ABEA20}" type="presParOf" srcId="{82A76205-B331-4A8B-91F8-481FCD529BA3}" destId="{A1F156F8-9EA3-4B5C-AC4B-FBF201E438CA}" srcOrd="4" destOrd="0" presId="urn:microsoft.com/office/officeart/2018/2/layout/IconVerticalSolidList"/>
    <dgm:cxn modelId="{3724944D-A396-43ED-A44A-A37F0A4F3427}" type="presParOf" srcId="{A1F156F8-9EA3-4B5C-AC4B-FBF201E438CA}" destId="{D213BFD5-E57F-4F0B-ACB9-2997689F15AE}" srcOrd="0" destOrd="0" presId="urn:microsoft.com/office/officeart/2018/2/layout/IconVerticalSolidList"/>
    <dgm:cxn modelId="{09AC3816-4F78-4DB3-A62D-47B4E44D3A11}" type="presParOf" srcId="{A1F156F8-9EA3-4B5C-AC4B-FBF201E438CA}" destId="{718CE716-6DBB-461C-818A-1F5D54B570D6}" srcOrd="1" destOrd="0" presId="urn:microsoft.com/office/officeart/2018/2/layout/IconVerticalSolidList"/>
    <dgm:cxn modelId="{6FE145C2-8E99-40FD-8347-4407369A8616}" type="presParOf" srcId="{A1F156F8-9EA3-4B5C-AC4B-FBF201E438CA}" destId="{E7726062-4295-4FC6-9BD8-1C2FFB9C968D}" srcOrd="2" destOrd="0" presId="urn:microsoft.com/office/officeart/2018/2/layout/IconVerticalSolidList"/>
    <dgm:cxn modelId="{BDBEC6A2-816B-4596-B809-B839581B8079}" type="presParOf" srcId="{A1F156F8-9EA3-4B5C-AC4B-FBF201E438CA}" destId="{8A36D6B1-5B13-42FB-8785-0888C94C68D0}" srcOrd="3" destOrd="0" presId="urn:microsoft.com/office/officeart/2018/2/layout/IconVerticalSolidList"/>
    <dgm:cxn modelId="{BE43FE24-4852-4427-B9BD-8890BCD5189E}" type="presParOf" srcId="{82A76205-B331-4A8B-91F8-481FCD529BA3}" destId="{6A2BAF3E-18CC-4681-9C2B-859B439B95EC}" srcOrd="5" destOrd="0" presId="urn:microsoft.com/office/officeart/2018/2/layout/IconVerticalSolidList"/>
    <dgm:cxn modelId="{C8328BC9-7DFB-4B07-B06E-454CCA421164}" type="presParOf" srcId="{82A76205-B331-4A8B-91F8-481FCD529BA3}" destId="{608A25BE-014E-4F35-9CD6-A30A061CC96F}" srcOrd="6" destOrd="0" presId="urn:microsoft.com/office/officeart/2018/2/layout/IconVerticalSolidList"/>
    <dgm:cxn modelId="{8A68B7F8-253E-49C7-A001-623792986D6D}" type="presParOf" srcId="{608A25BE-014E-4F35-9CD6-A30A061CC96F}" destId="{733FFCA8-920D-4286-8D26-CAF567892321}" srcOrd="0" destOrd="0" presId="urn:microsoft.com/office/officeart/2018/2/layout/IconVerticalSolidList"/>
    <dgm:cxn modelId="{C0D461B3-AB99-4F43-891D-94F440A6894F}" type="presParOf" srcId="{608A25BE-014E-4F35-9CD6-A30A061CC96F}" destId="{E9DA314A-381F-42E7-904D-8A15ADA625D3}" srcOrd="1" destOrd="0" presId="urn:microsoft.com/office/officeart/2018/2/layout/IconVerticalSolidList"/>
    <dgm:cxn modelId="{E1BA6E92-6644-4269-B039-3EC9693DB615}" type="presParOf" srcId="{608A25BE-014E-4F35-9CD6-A30A061CC96F}" destId="{1F98BDCE-4CA9-4B77-9B59-B4F2FC75E9B2}" srcOrd="2" destOrd="0" presId="urn:microsoft.com/office/officeart/2018/2/layout/IconVerticalSolidList"/>
    <dgm:cxn modelId="{297CB767-F9C6-46A0-A7B8-9C3CE5E22EC8}" type="presParOf" srcId="{608A25BE-014E-4F35-9CD6-A30A061CC96F}" destId="{F291E290-54B4-4F55-92E0-FCD79D13589A}"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91FE73B-EE51-43C2-BD51-918570EDF7FF}" type="doc">
      <dgm:prSet loTypeId="urn:microsoft.com/office/officeart/2018/5/layout/CenteredIconLabelDescription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72F6589-4A98-4EA7-B815-58989EA5AD42}">
      <dgm:prSet/>
      <dgm:spPr/>
      <dgm:t>
        <a:bodyPr/>
        <a:lstStyle/>
        <a:p>
          <a:pPr>
            <a:defRPr b="1"/>
          </a:pPr>
          <a:r>
            <a:rPr lang="es-CO" b="0" dirty="0"/>
            <a:t>No existe  la restricción que trae la nueva normatividad.</a:t>
          </a:r>
          <a:endParaRPr lang="en-US" b="0" dirty="0"/>
        </a:p>
      </dgm:t>
    </dgm:pt>
    <dgm:pt modelId="{03D62E6D-3C88-4498-8B77-BF0E18F9EF25}" type="parTrans" cxnId="{34AB3F57-F8F3-4CBC-9FFF-B5B490BDE53B}">
      <dgm:prSet/>
      <dgm:spPr/>
      <dgm:t>
        <a:bodyPr/>
        <a:lstStyle/>
        <a:p>
          <a:endParaRPr lang="en-US"/>
        </a:p>
      </dgm:t>
    </dgm:pt>
    <dgm:pt modelId="{384C7F0F-C90E-4C27-A4EB-CEB4AEF39ADD}" type="sibTrans" cxnId="{34AB3F57-F8F3-4CBC-9FFF-B5B490BDE53B}">
      <dgm:prSet/>
      <dgm:spPr/>
      <dgm:t>
        <a:bodyPr/>
        <a:lstStyle/>
        <a:p>
          <a:endParaRPr lang="en-US"/>
        </a:p>
      </dgm:t>
    </dgm:pt>
    <dgm:pt modelId="{5EC9B7F6-D586-4700-9C56-D8374AB2CA41}">
      <dgm:prSet/>
      <dgm:spPr/>
      <dgm:t>
        <a:bodyPr/>
        <a:lstStyle/>
        <a:p>
          <a:pPr>
            <a:defRPr b="1"/>
          </a:pPr>
          <a:r>
            <a:rPr lang="es-CO"/>
            <a:t>Pero advierte:</a:t>
          </a:r>
          <a:endParaRPr lang="en-US"/>
        </a:p>
      </dgm:t>
    </dgm:pt>
    <dgm:pt modelId="{43FCF80E-7E9E-4459-A53B-1B24950EA9C8}" type="parTrans" cxnId="{5729DDB1-28CB-4F32-85CD-27A3A424C63D}">
      <dgm:prSet/>
      <dgm:spPr/>
      <dgm:t>
        <a:bodyPr/>
        <a:lstStyle/>
        <a:p>
          <a:endParaRPr lang="en-US"/>
        </a:p>
      </dgm:t>
    </dgm:pt>
    <dgm:pt modelId="{B6101B4B-9C47-4E00-9E37-36BB69F0846C}" type="sibTrans" cxnId="{5729DDB1-28CB-4F32-85CD-27A3A424C63D}">
      <dgm:prSet/>
      <dgm:spPr/>
      <dgm:t>
        <a:bodyPr/>
        <a:lstStyle/>
        <a:p>
          <a:endParaRPr lang="en-US"/>
        </a:p>
      </dgm:t>
    </dgm:pt>
    <dgm:pt modelId="{C7BB8EA8-C965-4F4E-B61D-7803E30531C2}">
      <dgm:prSet custT="1"/>
      <dgm:spPr/>
      <dgm:t>
        <a:bodyPr/>
        <a:lstStyle/>
        <a:p>
          <a:r>
            <a:rPr lang="es-ES" sz="1700" dirty="0"/>
            <a:t>“</a:t>
          </a:r>
          <a:r>
            <a:rPr lang="es-ES" sz="2000" dirty="0"/>
            <a:t>En ningún caso, la demanda de casación podrá sustentarse únicamente en pruebas testimoniales.”</a:t>
          </a:r>
          <a:endParaRPr lang="en-US" sz="2000" dirty="0"/>
        </a:p>
      </dgm:t>
    </dgm:pt>
    <dgm:pt modelId="{CCDE27E6-DC8C-4F24-B9C7-1047838F1D4A}" type="parTrans" cxnId="{066B588D-A5E3-4C02-9FF0-E0B84194A84A}">
      <dgm:prSet/>
      <dgm:spPr/>
      <dgm:t>
        <a:bodyPr/>
        <a:lstStyle/>
        <a:p>
          <a:endParaRPr lang="en-US"/>
        </a:p>
      </dgm:t>
    </dgm:pt>
    <dgm:pt modelId="{E559E30C-6962-414B-ACCB-21D0499F7510}" type="sibTrans" cxnId="{066B588D-A5E3-4C02-9FF0-E0B84194A84A}">
      <dgm:prSet/>
      <dgm:spPr/>
      <dgm:t>
        <a:bodyPr/>
        <a:lstStyle/>
        <a:p>
          <a:endParaRPr lang="en-US"/>
        </a:p>
      </dgm:t>
    </dgm:pt>
    <dgm:pt modelId="{70FA3D8A-4C6B-4B1D-BB37-4F2145AED0E4}" type="pres">
      <dgm:prSet presAssocID="{B91FE73B-EE51-43C2-BD51-918570EDF7FF}" presName="root" presStyleCnt="0">
        <dgm:presLayoutVars>
          <dgm:dir/>
          <dgm:resizeHandles val="exact"/>
        </dgm:presLayoutVars>
      </dgm:prSet>
      <dgm:spPr/>
    </dgm:pt>
    <dgm:pt modelId="{B0D9391A-12AE-408B-93CC-1D4CF1584601}" type="pres">
      <dgm:prSet presAssocID="{372F6589-4A98-4EA7-B815-58989EA5AD42}" presName="compNode" presStyleCnt="0"/>
      <dgm:spPr/>
    </dgm:pt>
    <dgm:pt modelId="{FF5A46F4-8B47-49BE-9FB3-D033110C981C}" type="pres">
      <dgm:prSet presAssocID="{372F6589-4A98-4EA7-B815-58989EA5AD42}"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top Sign"/>
        </a:ext>
      </dgm:extLst>
    </dgm:pt>
    <dgm:pt modelId="{7D58B2A5-1DF1-42E7-835A-9CE8F82B12E5}" type="pres">
      <dgm:prSet presAssocID="{372F6589-4A98-4EA7-B815-58989EA5AD42}" presName="iconSpace" presStyleCnt="0"/>
      <dgm:spPr/>
    </dgm:pt>
    <dgm:pt modelId="{A4656619-1EC3-4932-8EDE-5A6CF371F823}" type="pres">
      <dgm:prSet presAssocID="{372F6589-4A98-4EA7-B815-58989EA5AD42}" presName="parTx" presStyleLbl="revTx" presStyleIdx="0" presStyleCnt="4" custScaleX="99603" custScaleY="145676">
        <dgm:presLayoutVars>
          <dgm:chMax val="0"/>
          <dgm:chPref val="0"/>
        </dgm:presLayoutVars>
      </dgm:prSet>
      <dgm:spPr/>
    </dgm:pt>
    <dgm:pt modelId="{7AE9E4C9-109D-4063-BB0A-0457DD2ADF65}" type="pres">
      <dgm:prSet presAssocID="{372F6589-4A98-4EA7-B815-58989EA5AD42}" presName="txSpace" presStyleCnt="0"/>
      <dgm:spPr/>
    </dgm:pt>
    <dgm:pt modelId="{700BDB55-A754-4BF4-A871-C64FC9C3E5EC}" type="pres">
      <dgm:prSet presAssocID="{372F6589-4A98-4EA7-B815-58989EA5AD42}" presName="desTx" presStyleLbl="revTx" presStyleIdx="1" presStyleCnt="4">
        <dgm:presLayoutVars/>
      </dgm:prSet>
      <dgm:spPr/>
    </dgm:pt>
    <dgm:pt modelId="{737DA00D-0663-45A9-9F1E-163CC3AE447F}" type="pres">
      <dgm:prSet presAssocID="{384C7F0F-C90E-4C27-A4EB-CEB4AEF39ADD}" presName="sibTrans" presStyleCnt="0"/>
      <dgm:spPr/>
    </dgm:pt>
    <dgm:pt modelId="{6EF8D97C-7ABA-43B7-BD50-FF753F439068}" type="pres">
      <dgm:prSet presAssocID="{5EC9B7F6-D586-4700-9C56-D8374AB2CA41}" presName="compNode" presStyleCnt="0"/>
      <dgm:spPr/>
    </dgm:pt>
    <dgm:pt modelId="{5E9DE411-8234-42EF-9B32-98900BC747CD}" type="pres">
      <dgm:prSet presAssocID="{5EC9B7F6-D586-4700-9C56-D8374AB2CA4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Irritante"/>
        </a:ext>
      </dgm:extLst>
    </dgm:pt>
    <dgm:pt modelId="{8428219D-66F1-43CF-9007-488CEB19126C}" type="pres">
      <dgm:prSet presAssocID="{5EC9B7F6-D586-4700-9C56-D8374AB2CA41}" presName="iconSpace" presStyleCnt="0"/>
      <dgm:spPr/>
    </dgm:pt>
    <dgm:pt modelId="{3D509549-2C0C-439E-B6A7-6E5E91C68216}" type="pres">
      <dgm:prSet presAssocID="{5EC9B7F6-D586-4700-9C56-D8374AB2CA41}" presName="parTx" presStyleLbl="revTx" presStyleIdx="2" presStyleCnt="4">
        <dgm:presLayoutVars>
          <dgm:chMax val="0"/>
          <dgm:chPref val="0"/>
        </dgm:presLayoutVars>
      </dgm:prSet>
      <dgm:spPr/>
    </dgm:pt>
    <dgm:pt modelId="{D304CFB8-9F86-405A-8F7F-0BBCA911BA59}" type="pres">
      <dgm:prSet presAssocID="{5EC9B7F6-D586-4700-9C56-D8374AB2CA41}" presName="txSpace" presStyleCnt="0"/>
      <dgm:spPr/>
    </dgm:pt>
    <dgm:pt modelId="{169BE6D8-45FE-4EFB-A890-C5F64A5E1EE6}" type="pres">
      <dgm:prSet presAssocID="{5EC9B7F6-D586-4700-9C56-D8374AB2CA41}" presName="desTx" presStyleLbl="revTx" presStyleIdx="3" presStyleCnt="4">
        <dgm:presLayoutVars/>
      </dgm:prSet>
      <dgm:spPr/>
    </dgm:pt>
  </dgm:ptLst>
  <dgm:cxnLst>
    <dgm:cxn modelId="{2504C220-30F1-4C90-B4DA-A44FE16DA287}" type="presOf" srcId="{372F6589-4A98-4EA7-B815-58989EA5AD42}" destId="{A4656619-1EC3-4932-8EDE-5A6CF371F823}" srcOrd="0" destOrd="0" presId="urn:microsoft.com/office/officeart/2018/5/layout/CenteredIconLabelDescriptionList"/>
    <dgm:cxn modelId="{AACBCA43-65EB-4D07-8317-7CB4C879B1AB}" type="presOf" srcId="{B91FE73B-EE51-43C2-BD51-918570EDF7FF}" destId="{70FA3D8A-4C6B-4B1D-BB37-4F2145AED0E4}" srcOrd="0" destOrd="0" presId="urn:microsoft.com/office/officeart/2018/5/layout/CenteredIconLabelDescriptionList"/>
    <dgm:cxn modelId="{FD6E586A-2641-4588-A2AD-4FDE8FC0A5FB}" type="presOf" srcId="{C7BB8EA8-C965-4F4E-B61D-7803E30531C2}" destId="{169BE6D8-45FE-4EFB-A890-C5F64A5E1EE6}" srcOrd="0" destOrd="0" presId="urn:microsoft.com/office/officeart/2018/5/layout/CenteredIconLabelDescriptionList"/>
    <dgm:cxn modelId="{34AB3F57-F8F3-4CBC-9FFF-B5B490BDE53B}" srcId="{B91FE73B-EE51-43C2-BD51-918570EDF7FF}" destId="{372F6589-4A98-4EA7-B815-58989EA5AD42}" srcOrd="0" destOrd="0" parTransId="{03D62E6D-3C88-4498-8B77-BF0E18F9EF25}" sibTransId="{384C7F0F-C90E-4C27-A4EB-CEB4AEF39ADD}"/>
    <dgm:cxn modelId="{295F5681-4F67-45FD-88A3-0C03D2B15775}" type="presOf" srcId="{5EC9B7F6-D586-4700-9C56-D8374AB2CA41}" destId="{3D509549-2C0C-439E-B6A7-6E5E91C68216}" srcOrd="0" destOrd="0" presId="urn:microsoft.com/office/officeart/2018/5/layout/CenteredIconLabelDescriptionList"/>
    <dgm:cxn modelId="{066B588D-A5E3-4C02-9FF0-E0B84194A84A}" srcId="{5EC9B7F6-D586-4700-9C56-D8374AB2CA41}" destId="{C7BB8EA8-C965-4F4E-B61D-7803E30531C2}" srcOrd="0" destOrd="0" parTransId="{CCDE27E6-DC8C-4F24-B9C7-1047838F1D4A}" sibTransId="{E559E30C-6962-414B-ACCB-21D0499F7510}"/>
    <dgm:cxn modelId="{5729DDB1-28CB-4F32-85CD-27A3A424C63D}" srcId="{B91FE73B-EE51-43C2-BD51-918570EDF7FF}" destId="{5EC9B7F6-D586-4700-9C56-D8374AB2CA41}" srcOrd="1" destOrd="0" parTransId="{43FCF80E-7E9E-4459-A53B-1B24950EA9C8}" sibTransId="{B6101B4B-9C47-4E00-9E37-36BB69F0846C}"/>
    <dgm:cxn modelId="{2338F4F4-3A25-484F-A80C-D4761529859A}" type="presParOf" srcId="{70FA3D8A-4C6B-4B1D-BB37-4F2145AED0E4}" destId="{B0D9391A-12AE-408B-93CC-1D4CF1584601}" srcOrd="0" destOrd="0" presId="urn:microsoft.com/office/officeart/2018/5/layout/CenteredIconLabelDescriptionList"/>
    <dgm:cxn modelId="{6AA7E265-8633-4C0E-A983-15FDD2994405}" type="presParOf" srcId="{B0D9391A-12AE-408B-93CC-1D4CF1584601}" destId="{FF5A46F4-8B47-49BE-9FB3-D033110C981C}" srcOrd="0" destOrd="0" presId="urn:microsoft.com/office/officeart/2018/5/layout/CenteredIconLabelDescriptionList"/>
    <dgm:cxn modelId="{34BA5B8C-6153-4F23-BE79-14079CB07379}" type="presParOf" srcId="{B0D9391A-12AE-408B-93CC-1D4CF1584601}" destId="{7D58B2A5-1DF1-42E7-835A-9CE8F82B12E5}" srcOrd="1" destOrd="0" presId="urn:microsoft.com/office/officeart/2018/5/layout/CenteredIconLabelDescriptionList"/>
    <dgm:cxn modelId="{DF23B04B-3D62-4277-9864-98053485A7A4}" type="presParOf" srcId="{B0D9391A-12AE-408B-93CC-1D4CF1584601}" destId="{A4656619-1EC3-4932-8EDE-5A6CF371F823}" srcOrd="2" destOrd="0" presId="urn:microsoft.com/office/officeart/2018/5/layout/CenteredIconLabelDescriptionList"/>
    <dgm:cxn modelId="{47483A43-445E-4E7F-B2FC-F406FABB6892}" type="presParOf" srcId="{B0D9391A-12AE-408B-93CC-1D4CF1584601}" destId="{7AE9E4C9-109D-4063-BB0A-0457DD2ADF65}" srcOrd="3" destOrd="0" presId="urn:microsoft.com/office/officeart/2018/5/layout/CenteredIconLabelDescriptionList"/>
    <dgm:cxn modelId="{803DC109-9A97-4B47-B56E-DE6B2D2A79D2}" type="presParOf" srcId="{B0D9391A-12AE-408B-93CC-1D4CF1584601}" destId="{700BDB55-A754-4BF4-A871-C64FC9C3E5EC}" srcOrd="4" destOrd="0" presId="urn:microsoft.com/office/officeart/2018/5/layout/CenteredIconLabelDescriptionList"/>
    <dgm:cxn modelId="{6649BB15-72A0-44DD-8510-98F8185B89A2}" type="presParOf" srcId="{70FA3D8A-4C6B-4B1D-BB37-4F2145AED0E4}" destId="{737DA00D-0663-45A9-9F1E-163CC3AE447F}" srcOrd="1" destOrd="0" presId="urn:microsoft.com/office/officeart/2018/5/layout/CenteredIconLabelDescriptionList"/>
    <dgm:cxn modelId="{8427396C-83B1-431B-9A2D-9B604ED06D19}" type="presParOf" srcId="{70FA3D8A-4C6B-4B1D-BB37-4F2145AED0E4}" destId="{6EF8D97C-7ABA-43B7-BD50-FF753F439068}" srcOrd="2" destOrd="0" presId="urn:microsoft.com/office/officeart/2018/5/layout/CenteredIconLabelDescriptionList"/>
    <dgm:cxn modelId="{7D3AC939-10B7-4B96-A315-E400CF0296C1}" type="presParOf" srcId="{6EF8D97C-7ABA-43B7-BD50-FF753F439068}" destId="{5E9DE411-8234-42EF-9B32-98900BC747CD}" srcOrd="0" destOrd="0" presId="urn:microsoft.com/office/officeart/2018/5/layout/CenteredIconLabelDescriptionList"/>
    <dgm:cxn modelId="{A79953A6-4C10-4FB5-8729-ED1E574E1F46}" type="presParOf" srcId="{6EF8D97C-7ABA-43B7-BD50-FF753F439068}" destId="{8428219D-66F1-43CF-9007-488CEB19126C}" srcOrd="1" destOrd="0" presId="urn:microsoft.com/office/officeart/2018/5/layout/CenteredIconLabelDescriptionList"/>
    <dgm:cxn modelId="{368EE17E-A754-4158-99CE-280D7E20330D}" type="presParOf" srcId="{6EF8D97C-7ABA-43B7-BD50-FF753F439068}" destId="{3D509549-2C0C-439E-B6A7-6E5E91C68216}" srcOrd="2" destOrd="0" presId="urn:microsoft.com/office/officeart/2018/5/layout/CenteredIconLabelDescriptionList"/>
    <dgm:cxn modelId="{3E4F9EAD-857B-42D6-8C16-5304938E88AB}" type="presParOf" srcId="{6EF8D97C-7ABA-43B7-BD50-FF753F439068}" destId="{D304CFB8-9F86-405A-8F7F-0BBCA911BA59}" srcOrd="3" destOrd="0" presId="urn:microsoft.com/office/officeart/2018/5/layout/CenteredIconLabelDescriptionList"/>
    <dgm:cxn modelId="{3E715BAF-35F5-4764-8476-1E36174B3DCE}" type="presParOf" srcId="{6EF8D97C-7ABA-43B7-BD50-FF753F439068}" destId="{169BE6D8-45FE-4EFB-A890-C5F64A5E1EE6}"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F34D00E4-AC62-4FA6-B8AF-3AEB40AA8CF4}" type="doc">
      <dgm:prSet loTypeId="urn:microsoft.com/office/officeart/2005/8/layout/vList5" loCatId="list" qsTypeId="urn:microsoft.com/office/officeart/2005/8/quickstyle/simple1" qsCatId="simple" csTypeId="urn:microsoft.com/office/officeart/2005/8/colors/accent0_3" csCatId="mainScheme" phldr="1"/>
      <dgm:spPr/>
      <dgm:t>
        <a:bodyPr/>
        <a:lstStyle/>
        <a:p>
          <a:endParaRPr lang="en-US"/>
        </a:p>
      </dgm:t>
    </dgm:pt>
    <dgm:pt modelId="{C1950706-5ADF-447F-886C-FA273D037A90}">
      <dgm:prSet/>
      <dgm:spPr/>
      <dgm:t>
        <a:bodyPr/>
        <a:lstStyle/>
        <a:p>
          <a:r>
            <a:rPr lang="es-CO"/>
            <a:t>Procedencia: </a:t>
          </a:r>
          <a:endParaRPr lang="en-US"/>
        </a:p>
      </dgm:t>
    </dgm:pt>
    <dgm:pt modelId="{57B41F5E-0863-4CE6-A9E7-30E88991E194}" type="parTrans" cxnId="{A32AE8EB-ED5E-450B-B7BD-9ED64E02FFD0}">
      <dgm:prSet/>
      <dgm:spPr/>
      <dgm:t>
        <a:bodyPr/>
        <a:lstStyle/>
        <a:p>
          <a:endParaRPr lang="en-US"/>
        </a:p>
      </dgm:t>
    </dgm:pt>
    <dgm:pt modelId="{F9AD85AA-AC0E-4CC8-A545-0CBABDA88157}" type="sibTrans" cxnId="{A32AE8EB-ED5E-450B-B7BD-9ED64E02FFD0}">
      <dgm:prSet/>
      <dgm:spPr/>
      <dgm:t>
        <a:bodyPr/>
        <a:lstStyle/>
        <a:p>
          <a:endParaRPr lang="en-US"/>
        </a:p>
      </dgm:t>
    </dgm:pt>
    <dgm:pt modelId="{6DD4AFC5-253A-4C2C-89A9-DD77CAC23545}">
      <dgm:prSet/>
      <dgm:spPr/>
      <dgm:t>
        <a:bodyPr/>
        <a:lstStyle/>
        <a:p>
          <a:r>
            <a:rPr lang="es-CO" dirty="0"/>
            <a:t>Sentencias en procesos ordinarios.</a:t>
          </a:r>
          <a:endParaRPr lang="en-US" dirty="0"/>
        </a:p>
      </dgm:t>
    </dgm:pt>
    <dgm:pt modelId="{1CC3EECD-7281-472A-ADC1-56DBB58966D9}" type="parTrans" cxnId="{8349236E-2760-423E-BA8E-0A198C419082}">
      <dgm:prSet/>
      <dgm:spPr/>
      <dgm:t>
        <a:bodyPr/>
        <a:lstStyle/>
        <a:p>
          <a:endParaRPr lang="en-US"/>
        </a:p>
      </dgm:t>
    </dgm:pt>
    <dgm:pt modelId="{1808FAAF-B906-4162-8A50-BAEA40388C57}" type="sibTrans" cxnId="{8349236E-2760-423E-BA8E-0A198C419082}">
      <dgm:prSet/>
      <dgm:spPr/>
      <dgm:t>
        <a:bodyPr/>
        <a:lstStyle/>
        <a:p>
          <a:endParaRPr lang="en-US"/>
        </a:p>
      </dgm:t>
    </dgm:pt>
    <dgm:pt modelId="{FCD9CE95-4570-4F78-B733-30C672EE30FB}">
      <dgm:prSet/>
      <dgm:spPr/>
      <dgm:t>
        <a:bodyPr/>
        <a:lstStyle/>
        <a:p>
          <a:r>
            <a:rPr lang="es-CO" dirty="0"/>
            <a:t>Sentencias en procesos ejecutivos o especiales por las causales 1 a 4 del art 235.</a:t>
          </a:r>
          <a:endParaRPr lang="en-US" dirty="0"/>
        </a:p>
      </dgm:t>
    </dgm:pt>
    <dgm:pt modelId="{3DB443A8-6751-4F20-BA36-8D167D83E2E9}" type="parTrans" cxnId="{41D72875-C5E8-4E1A-97BA-8A7847F35D1A}">
      <dgm:prSet/>
      <dgm:spPr/>
      <dgm:t>
        <a:bodyPr/>
        <a:lstStyle/>
        <a:p>
          <a:endParaRPr lang="en-US"/>
        </a:p>
      </dgm:t>
    </dgm:pt>
    <dgm:pt modelId="{1B0DDA0B-3F40-4457-9B40-00AC6A7480A3}" type="sibTrans" cxnId="{41D72875-C5E8-4E1A-97BA-8A7847F35D1A}">
      <dgm:prSet/>
      <dgm:spPr/>
      <dgm:t>
        <a:bodyPr/>
        <a:lstStyle/>
        <a:p>
          <a:endParaRPr lang="en-US"/>
        </a:p>
      </dgm:t>
    </dgm:pt>
    <dgm:pt modelId="{F6E4E556-F7E0-4210-AB5A-36F13200403D}">
      <dgm:prSet/>
      <dgm:spPr/>
      <dgm:t>
        <a:bodyPr/>
        <a:lstStyle/>
        <a:p>
          <a:r>
            <a:rPr lang="es-CO" dirty="0"/>
            <a:t>Providencias que impongan reconocimiento de sumas periódicas del tesoro público o a fondos de naturaleza pública</a:t>
          </a:r>
          <a:endParaRPr lang="en-US" dirty="0"/>
        </a:p>
      </dgm:t>
    </dgm:pt>
    <dgm:pt modelId="{D6621BCC-9611-4FBE-9299-B854D1E0C72B}" type="parTrans" cxnId="{A53F344F-874A-411B-8792-80DAEE3724F4}">
      <dgm:prSet/>
      <dgm:spPr/>
      <dgm:t>
        <a:bodyPr/>
        <a:lstStyle/>
        <a:p>
          <a:endParaRPr lang="en-US"/>
        </a:p>
      </dgm:t>
    </dgm:pt>
    <dgm:pt modelId="{608163C9-DE1D-41DA-A197-6F544E768BA5}" type="sibTrans" cxnId="{A53F344F-874A-411B-8792-80DAEE3724F4}">
      <dgm:prSet/>
      <dgm:spPr/>
      <dgm:t>
        <a:bodyPr/>
        <a:lstStyle/>
        <a:p>
          <a:endParaRPr lang="en-US"/>
        </a:p>
      </dgm:t>
    </dgm:pt>
    <dgm:pt modelId="{5C9AFA3C-141A-4805-8F45-3EEC34D3FC39}">
      <dgm:prSet/>
      <dgm:spPr/>
      <dgm:t>
        <a:bodyPr/>
        <a:lstStyle/>
        <a:p>
          <a:r>
            <a:rPr lang="es-CO"/>
            <a:t>Transacción o conciliación.</a:t>
          </a:r>
          <a:endParaRPr lang="en-US"/>
        </a:p>
      </dgm:t>
    </dgm:pt>
    <dgm:pt modelId="{9E0E7DFC-033D-4733-8C3F-94639E14F6E2}" type="parTrans" cxnId="{E770948B-AB78-4413-A326-A8CB0B853244}">
      <dgm:prSet/>
      <dgm:spPr/>
      <dgm:t>
        <a:bodyPr/>
        <a:lstStyle/>
        <a:p>
          <a:endParaRPr lang="en-US"/>
        </a:p>
      </dgm:t>
    </dgm:pt>
    <dgm:pt modelId="{0EBA5583-B682-4536-A6FB-E3F566EB3426}" type="sibTrans" cxnId="{E770948B-AB78-4413-A326-A8CB0B853244}">
      <dgm:prSet/>
      <dgm:spPr/>
      <dgm:t>
        <a:bodyPr/>
        <a:lstStyle/>
        <a:p>
          <a:endParaRPr lang="en-US"/>
        </a:p>
      </dgm:t>
    </dgm:pt>
    <dgm:pt modelId="{B53662FF-902F-4E94-9E36-EEB8DD457DDD}">
      <dgm:prSet/>
      <dgm:spPr/>
      <dgm:t>
        <a:bodyPr/>
        <a:lstStyle/>
        <a:p>
          <a:r>
            <a:rPr lang="es-CO"/>
            <a:t>Competente:</a:t>
          </a:r>
          <a:endParaRPr lang="en-US"/>
        </a:p>
      </dgm:t>
    </dgm:pt>
    <dgm:pt modelId="{FC547DDD-F815-4280-BB08-C0255E5F52E9}" type="parTrans" cxnId="{E7DA53B9-4B79-4487-A960-AA2A09B2BC85}">
      <dgm:prSet/>
      <dgm:spPr/>
      <dgm:t>
        <a:bodyPr/>
        <a:lstStyle/>
        <a:p>
          <a:endParaRPr lang="en-US"/>
        </a:p>
      </dgm:t>
    </dgm:pt>
    <dgm:pt modelId="{BD31E0E5-FCC8-474E-B4D0-4583318AD7AD}" type="sibTrans" cxnId="{E7DA53B9-4B79-4487-A960-AA2A09B2BC85}">
      <dgm:prSet/>
      <dgm:spPr/>
      <dgm:t>
        <a:bodyPr/>
        <a:lstStyle/>
        <a:p>
          <a:endParaRPr lang="en-US"/>
        </a:p>
      </dgm:t>
    </dgm:pt>
    <dgm:pt modelId="{B7CA2B56-4268-4AEE-B3AC-4F00D6CAC204}">
      <dgm:prSet/>
      <dgm:spPr/>
      <dgm:t>
        <a:bodyPr/>
        <a:lstStyle/>
        <a:p>
          <a:r>
            <a:rPr lang="es-CO" dirty="0"/>
            <a:t>El superior. </a:t>
          </a:r>
          <a:endParaRPr lang="en-US" dirty="0"/>
        </a:p>
      </dgm:t>
    </dgm:pt>
    <dgm:pt modelId="{09EC9535-344B-4F67-91DA-6AAE813000F2}" type="parTrans" cxnId="{70C2500F-EFBE-406B-A494-F710F721A54B}">
      <dgm:prSet/>
      <dgm:spPr/>
      <dgm:t>
        <a:bodyPr/>
        <a:lstStyle/>
        <a:p>
          <a:endParaRPr lang="en-US"/>
        </a:p>
      </dgm:t>
    </dgm:pt>
    <dgm:pt modelId="{A9A24DCB-A04F-4F73-A5E2-AF1F388FDDB1}" type="sibTrans" cxnId="{70C2500F-EFBE-406B-A494-F710F721A54B}">
      <dgm:prSet/>
      <dgm:spPr/>
      <dgm:t>
        <a:bodyPr/>
        <a:lstStyle/>
        <a:p>
          <a:endParaRPr lang="en-US"/>
        </a:p>
      </dgm:t>
    </dgm:pt>
    <dgm:pt modelId="{7F3B112E-C824-4140-A662-C654A751CB52}">
      <dgm:prSet/>
      <dgm:spPr/>
      <dgm:t>
        <a:bodyPr/>
        <a:lstStyle/>
        <a:p>
          <a:r>
            <a:rPr lang="es-CO" dirty="0"/>
            <a:t>Si viene de la Corte la misma corporación.</a:t>
          </a:r>
          <a:endParaRPr lang="en-US" dirty="0"/>
        </a:p>
      </dgm:t>
    </dgm:pt>
    <dgm:pt modelId="{43A6CBE3-9D99-D949-8A63-8146B1524D0F}" type="parTrans" cxnId="{A4B4FC44-B65C-5043-91A7-3D9390150FDB}">
      <dgm:prSet/>
      <dgm:spPr/>
    </dgm:pt>
    <dgm:pt modelId="{6977A65C-4A3B-AC48-B24F-FDF5AA229B52}" type="sibTrans" cxnId="{A4B4FC44-B65C-5043-91A7-3D9390150FDB}">
      <dgm:prSet/>
      <dgm:spPr/>
    </dgm:pt>
    <dgm:pt modelId="{628663FC-F013-E24C-9DAA-258C687C7117}" type="pres">
      <dgm:prSet presAssocID="{F34D00E4-AC62-4FA6-B8AF-3AEB40AA8CF4}" presName="Name0" presStyleCnt="0">
        <dgm:presLayoutVars>
          <dgm:dir/>
          <dgm:animLvl val="lvl"/>
          <dgm:resizeHandles val="exact"/>
        </dgm:presLayoutVars>
      </dgm:prSet>
      <dgm:spPr/>
    </dgm:pt>
    <dgm:pt modelId="{49F0C55B-C0A9-754C-BBB9-D63A781CACE8}" type="pres">
      <dgm:prSet presAssocID="{C1950706-5ADF-447F-886C-FA273D037A90}" presName="linNode" presStyleCnt="0"/>
      <dgm:spPr/>
    </dgm:pt>
    <dgm:pt modelId="{3B84EE93-9084-E048-989E-5F14FF916AD7}" type="pres">
      <dgm:prSet presAssocID="{C1950706-5ADF-447F-886C-FA273D037A90}" presName="parentText" presStyleLbl="node1" presStyleIdx="0" presStyleCnt="2" custScaleY="71474">
        <dgm:presLayoutVars>
          <dgm:chMax val="1"/>
          <dgm:bulletEnabled val="1"/>
        </dgm:presLayoutVars>
      </dgm:prSet>
      <dgm:spPr/>
    </dgm:pt>
    <dgm:pt modelId="{48104E83-8F29-A549-8658-E4468FD50670}" type="pres">
      <dgm:prSet presAssocID="{C1950706-5ADF-447F-886C-FA273D037A90}" presName="descendantText" presStyleLbl="alignAccFollowNode1" presStyleIdx="0" presStyleCnt="2" custScaleY="121331">
        <dgm:presLayoutVars>
          <dgm:bulletEnabled val="1"/>
        </dgm:presLayoutVars>
      </dgm:prSet>
      <dgm:spPr/>
    </dgm:pt>
    <dgm:pt modelId="{E357765B-3874-4145-8318-D93471C17FBE}" type="pres">
      <dgm:prSet presAssocID="{F9AD85AA-AC0E-4CC8-A545-0CBABDA88157}" presName="sp" presStyleCnt="0"/>
      <dgm:spPr/>
    </dgm:pt>
    <dgm:pt modelId="{4BF207B2-8A64-E342-BDCF-4776F1FED0C5}" type="pres">
      <dgm:prSet presAssocID="{B53662FF-902F-4E94-9E36-EEB8DD457DDD}" presName="linNode" presStyleCnt="0"/>
      <dgm:spPr/>
    </dgm:pt>
    <dgm:pt modelId="{F5C327F2-E858-7646-A562-A52FBBA1C170}" type="pres">
      <dgm:prSet presAssocID="{B53662FF-902F-4E94-9E36-EEB8DD457DDD}" presName="parentText" presStyleLbl="node1" presStyleIdx="1" presStyleCnt="2" custScaleY="47935">
        <dgm:presLayoutVars>
          <dgm:chMax val="1"/>
          <dgm:bulletEnabled val="1"/>
        </dgm:presLayoutVars>
      </dgm:prSet>
      <dgm:spPr/>
    </dgm:pt>
    <dgm:pt modelId="{42C7FCCD-3181-304B-A449-B493A2B920C1}" type="pres">
      <dgm:prSet presAssocID="{B53662FF-902F-4E94-9E36-EEB8DD457DDD}" presName="descendantText" presStyleLbl="alignAccFollowNode1" presStyleIdx="1" presStyleCnt="2" custScaleY="48429">
        <dgm:presLayoutVars>
          <dgm:bulletEnabled val="1"/>
        </dgm:presLayoutVars>
      </dgm:prSet>
      <dgm:spPr/>
    </dgm:pt>
  </dgm:ptLst>
  <dgm:cxnLst>
    <dgm:cxn modelId="{70C2500F-EFBE-406B-A494-F710F721A54B}" srcId="{B53662FF-902F-4E94-9E36-EEB8DD457DDD}" destId="{B7CA2B56-4268-4AEE-B3AC-4F00D6CAC204}" srcOrd="0" destOrd="0" parTransId="{09EC9535-344B-4F67-91DA-6AAE813000F2}" sibTransId="{A9A24DCB-A04F-4F73-A5E2-AF1F388FDDB1}"/>
    <dgm:cxn modelId="{ABE40E5E-7FF1-7542-AB2B-46B8247551B9}" type="presOf" srcId="{FCD9CE95-4570-4F78-B733-30C672EE30FB}" destId="{48104E83-8F29-A549-8658-E4468FD50670}" srcOrd="0" destOrd="1" presId="urn:microsoft.com/office/officeart/2005/8/layout/vList5"/>
    <dgm:cxn modelId="{A4B4FC44-B65C-5043-91A7-3D9390150FDB}" srcId="{B53662FF-902F-4E94-9E36-EEB8DD457DDD}" destId="{7F3B112E-C824-4140-A662-C654A751CB52}" srcOrd="1" destOrd="0" parTransId="{43A6CBE3-9D99-D949-8A63-8146B1524D0F}" sibTransId="{6977A65C-4A3B-AC48-B24F-FDF5AA229B52}"/>
    <dgm:cxn modelId="{30586F65-F5BA-264B-90CA-01E9A8FBAA91}" type="presOf" srcId="{B53662FF-902F-4E94-9E36-EEB8DD457DDD}" destId="{F5C327F2-E858-7646-A562-A52FBBA1C170}" srcOrd="0" destOrd="0" presId="urn:microsoft.com/office/officeart/2005/8/layout/vList5"/>
    <dgm:cxn modelId="{58AA356A-9F4D-B04E-A308-21B2EE9B31FA}" type="presOf" srcId="{F6E4E556-F7E0-4210-AB5A-36F13200403D}" destId="{48104E83-8F29-A549-8658-E4468FD50670}" srcOrd="0" destOrd="2" presId="urn:microsoft.com/office/officeart/2005/8/layout/vList5"/>
    <dgm:cxn modelId="{8349236E-2760-423E-BA8E-0A198C419082}" srcId="{C1950706-5ADF-447F-886C-FA273D037A90}" destId="{6DD4AFC5-253A-4C2C-89A9-DD77CAC23545}" srcOrd="0" destOrd="0" parTransId="{1CC3EECD-7281-472A-ADC1-56DBB58966D9}" sibTransId="{1808FAAF-B906-4162-8A50-BAEA40388C57}"/>
    <dgm:cxn modelId="{A53F344F-874A-411B-8792-80DAEE3724F4}" srcId="{C1950706-5ADF-447F-886C-FA273D037A90}" destId="{F6E4E556-F7E0-4210-AB5A-36F13200403D}" srcOrd="2" destOrd="0" parTransId="{D6621BCC-9611-4FBE-9299-B854D1E0C72B}" sibTransId="{608163C9-DE1D-41DA-A197-6F544E768BA5}"/>
    <dgm:cxn modelId="{27290470-946F-0D41-934E-25085093F8B7}" type="presOf" srcId="{C1950706-5ADF-447F-886C-FA273D037A90}" destId="{3B84EE93-9084-E048-989E-5F14FF916AD7}" srcOrd="0" destOrd="0" presId="urn:microsoft.com/office/officeart/2005/8/layout/vList5"/>
    <dgm:cxn modelId="{41D72875-C5E8-4E1A-97BA-8A7847F35D1A}" srcId="{C1950706-5ADF-447F-886C-FA273D037A90}" destId="{FCD9CE95-4570-4F78-B733-30C672EE30FB}" srcOrd="1" destOrd="0" parTransId="{3DB443A8-6751-4F20-BA36-8D167D83E2E9}" sibTransId="{1B0DDA0B-3F40-4457-9B40-00AC6A7480A3}"/>
    <dgm:cxn modelId="{D7A9BF57-1917-C042-94D5-931443D8A8BF}" type="presOf" srcId="{B7CA2B56-4268-4AEE-B3AC-4F00D6CAC204}" destId="{42C7FCCD-3181-304B-A449-B493A2B920C1}" srcOrd="0" destOrd="0" presId="urn:microsoft.com/office/officeart/2005/8/layout/vList5"/>
    <dgm:cxn modelId="{3EDBC081-E62A-9B46-97C8-921EE7F6A6EA}" type="presOf" srcId="{F34D00E4-AC62-4FA6-B8AF-3AEB40AA8CF4}" destId="{628663FC-F013-E24C-9DAA-258C687C7117}" srcOrd="0" destOrd="0" presId="urn:microsoft.com/office/officeart/2005/8/layout/vList5"/>
    <dgm:cxn modelId="{E770948B-AB78-4413-A326-A8CB0B853244}" srcId="{C1950706-5ADF-447F-886C-FA273D037A90}" destId="{5C9AFA3C-141A-4805-8F45-3EEC34D3FC39}" srcOrd="3" destOrd="0" parTransId="{9E0E7DFC-033D-4733-8C3F-94639E14F6E2}" sibTransId="{0EBA5583-B682-4536-A6FB-E3F566EB3426}"/>
    <dgm:cxn modelId="{77A6C48D-B5E7-AC40-96CD-6422AC2F0AE4}" type="presOf" srcId="{5C9AFA3C-141A-4805-8F45-3EEC34D3FC39}" destId="{48104E83-8F29-A549-8658-E4468FD50670}" srcOrd="0" destOrd="3" presId="urn:microsoft.com/office/officeart/2005/8/layout/vList5"/>
    <dgm:cxn modelId="{E7DA53B9-4B79-4487-A960-AA2A09B2BC85}" srcId="{F34D00E4-AC62-4FA6-B8AF-3AEB40AA8CF4}" destId="{B53662FF-902F-4E94-9E36-EEB8DD457DDD}" srcOrd="1" destOrd="0" parTransId="{FC547DDD-F815-4280-BB08-C0255E5F52E9}" sibTransId="{BD31E0E5-FCC8-474E-B4D0-4583318AD7AD}"/>
    <dgm:cxn modelId="{E3EDE1D4-E6EE-D641-8AB7-CB09978C810A}" type="presOf" srcId="{6DD4AFC5-253A-4C2C-89A9-DD77CAC23545}" destId="{48104E83-8F29-A549-8658-E4468FD50670}" srcOrd="0" destOrd="0" presId="urn:microsoft.com/office/officeart/2005/8/layout/vList5"/>
    <dgm:cxn modelId="{A32AE8EB-ED5E-450B-B7BD-9ED64E02FFD0}" srcId="{F34D00E4-AC62-4FA6-B8AF-3AEB40AA8CF4}" destId="{C1950706-5ADF-447F-886C-FA273D037A90}" srcOrd="0" destOrd="0" parTransId="{57B41F5E-0863-4CE6-A9E7-30E88991E194}" sibTransId="{F9AD85AA-AC0E-4CC8-A545-0CBABDA88157}"/>
    <dgm:cxn modelId="{825EC9FA-C684-BB44-BBEB-19215482EAC4}" type="presOf" srcId="{7F3B112E-C824-4140-A662-C654A751CB52}" destId="{42C7FCCD-3181-304B-A449-B493A2B920C1}" srcOrd="0" destOrd="1" presId="urn:microsoft.com/office/officeart/2005/8/layout/vList5"/>
    <dgm:cxn modelId="{26D973F9-9D55-AC46-B604-4832277166B5}" type="presParOf" srcId="{628663FC-F013-E24C-9DAA-258C687C7117}" destId="{49F0C55B-C0A9-754C-BBB9-D63A781CACE8}" srcOrd="0" destOrd="0" presId="urn:microsoft.com/office/officeart/2005/8/layout/vList5"/>
    <dgm:cxn modelId="{A8318259-9915-3D49-9728-24B9F9C74937}" type="presParOf" srcId="{49F0C55B-C0A9-754C-BBB9-D63A781CACE8}" destId="{3B84EE93-9084-E048-989E-5F14FF916AD7}" srcOrd="0" destOrd="0" presId="urn:microsoft.com/office/officeart/2005/8/layout/vList5"/>
    <dgm:cxn modelId="{4C040CFF-BD87-7742-8010-5EAF6C956CBA}" type="presParOf" srcId="{49F0C55B-C0A9-754C-BBB9-D63A781CACE8}" destId="{48104E83-8F29-A549-8658-E4468FD50670}" srcOrd="1" destOrd="0" presId="urn:microsoft.com/office/officeart/2005/8/layout/vList5"/>
    <dgm:cxn modelId="{4411B95E-4EC3-9D47-8075-5A3590F0AEA6}" type="presParOf" srcId="{628663FC-F013-E24C-9DAA-258C687C7117}" destId="{E357765B-3874-4145-8318-D93471C17FBE}" srcOrd="1" destOrd="0" presId="urn:microsoft.com/office/officeart/2005/8/layout/vList5"/>
    <dgm:cxn modelId="{49CC2046-CE94-AE4E-8AA7-B385F5BDD1AB}" type="presParOf" srcId="{628663FC-F013-E24C-9DAA-258C687C7117}" destId="{4BF207B2-8A64-E342-BDCF-4776F1FED0C5}" srcOrd="2" destOrd="0" presId="urn:microsoft.com/office/officeart/2005/8/layout/vList5"/>
    <dgm:cxn modelId="{CF229461-BBFD-DE43-B5E6-AF6AE660337E}" type="presParOf" srcId="{4BF207B2-8A64-E342-BDCF-4776F1FED0C5}" destId="{F5C327F2-E858-7646-A562-A52FBBA1C170}" srcOrd="0" destOrd="0" presId="urn:microsoft.com/office/officeart/2005/8/layout/vList5"/>
    <dgm:cxn modelId="{48C9D060-F818-374E-8A01-AEA71BD64B8C}" type="presParOf" srcId="{4BF207B2-8A64-E342-BDCF-4776F1FED0C5}" destId="{42C7FCCD-3181-304B-A449-B493A2B920C1}"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1304C45-B803-4E72-A7EE-740A423370BE}" type="doc">
      <dgm:prSet loTypeId="urn:microsoft.com/office/officeart/2005/8/layout/vList5" loCatId="list" qsTypeId="urn:microsoft.com/office/officeart/2005/8/quickstyle/simple1" qsCatId="simple" csTypeId="urn:microsoft.com/office/officeart/2005/8/colors/accent1_2" csCatId="accent1"/>
      <dgm:spPr/>
      <dgm:t>
        <a:bodyPr/>
        <a:lstStyle/>
        <a:p>
          <a:endParaRPr lang="en-US"/>
        </a:p>
      </dgm:t>
    </dgm:pt>
    <dgm:pt modelId="{4CBEE2C2-40C9-466C-8529-4212A98AF28A}">
      <dgm:prSet/>
      <dgm:spPr/>
      <dgm:t>
        <a:bodyPr/>
        <a:lstStyle/>
        <a:p>
          <a:r>
            <a:rPr lang="es-CO"/>
            <a:t>OPORTUNIDAD PARA INTERPONERLO</a:t>
          </a:r>
          <a:endParaRPr lang="en-US"/>
        </a:p>
      </dgm:t>
    </dgm:pt>
    <dgm:pt modelId="{2EBEC95A-0D25-4CB9-92DB-5C0C0754D82B}" type="parTrans" cxnId="{7E78F2E1-2DBA-45E0-9731-8E494A9D5EA9}">
      <dgm:prSet/>
      <dgm:spPr/>
      <dgm:t>
        <a:bodyPr/>
        <a:lstStyle/>
        <a:p>
          <a:endParaRPr lang="en-US"/>
        </a:p>
      </dgm:t>
    </dgm:pt>
    <dgm:pt modelId="{2962C1CB-9155-490C-911D-D331BBC69547}" type="sibTrans" cxnId="{7E78F2E1-2DBA-45E0-9731-8E494A9D5EA9}">
      <dgm:prSet/>
      <dgm:spPr/>
      <dgm:t>
        <a:bodyPr/>
        <a:lstStyle/>
        <a:p>
          <a:endParaRPr lang="en-US"/>
        </a:p>
      </dgm:t>
    </dgm:pt>
    <dgm:pt modelId="{9D5F9F7D-F024-453F-85C4-60C6811B7C88}">
      <dgm:prSet/>
      <dgm:spPr/>
      <dgm:t>
        <a:bodyPr/>
        <a:lstStyle/>
        <a:p>
          <a:r>
            <a:rPr lang="es-CO"/>
            <a:t>Dentro de los 10 días siguientes a la notificación del laudo ante el Tribunal y deberá sustentarse de inmediato.</a:t>
          </a:r>
          <a:endParaRPr lang="en-US"/>
        </a:p>
      </dgm:t>
    </dgm:pt>
    <dgm:pt modelId="{E1C5BD6F-22DD-4EB6-9E82-CC1B25E425C6}" type="parTrans" cxnId="{9F68CCF2-9318-4B37-ADD5-2491DD8A98B4}">
      <dgm:prSet/>
      <dgm:spPr/>
      <dgm:t>
        <a:bodyPr/>
        <a:lstStyle/>
        <a:p>
          <a:endParaRPr lang="en-US"/>
        </a:p>
      </dgm:t>
    </dgm:pt>
    <dgm:pt modelId="{3FCBCE39-C069-40EC-8EE3-A72CBA625FCA}" type="sibTrans" cxnId="{9F68CCF2-9318-4B37-ADD5-2491DD8A98B4}">
      <dgm:prSet/>
      <dgm:spPr/>
      <dgm:t>
        <a:bodyPr/>
        <a:lstStyle/>
        <a:p>
          <a:endParaRPr lang="en-US"/>
        </a:p>
      </dgm:t>
    </dgm:pt>
    <dgm:pt modelId="{23E6F16D-31A0-446F-A80F-FA0E6ED0767A}">
      <dgm:prSet/>
      <dgm:spPr/>
      <dgm:t>
        <a:bodyPr/>
        <a:lstStyle/>
        <a:p>
          <a:r>
            <a:rPr lang="es-CO"/>
            <a:t>Concedido el recurso por el Tribunal, lo remite a la Corte.</a:t>
          </a:r>
          <a:endParaRPr lang="en-US"/>
        </a:p>
      </dgm:t>
    </dgm:pt>
    <dgm:pt modelId="{C34865A4-2568-43EF-8EA5-E5F217D852ED}" type="parTrans" cxnId="{ED2065C2-2000-499F-98BF-CBD7CBC04D1F}">
      <dgm:prSet/>
      <dgm:spPr/>
      <dgm:t>
        <a:bodyPr/>
        <a:lstStyle/>
        <a:p>
          <a:endParaRPr lang="en-US"/>
        </a:p>
      </dgm:t>
    </dgm:pt>
    <dgm:pt modelId="{CC241AF8-2130-48D5-AD8F-4063DA304FF5}" type="sibTrans" cxnId="{ED2065C2-2000-499F-98BF-CBD7CBC04D1F}">
      <dgm:prSet/>
      <dgm:spPr/>
      <dgm:t>
        <a:bodyPr/>
        <a:lstStyle/>
        <a:p>
          <a:endParaRPr lang="en-US"/>
        </a:p>
      </dgm:t>
    </dgm:pt>
    <dgm:pt modelId="{407A1E46-25DA-4F42-90C8-49A037F1D0BB}">
      <dgm:prSet/>
      <dgm:spPr/>
      <dgm:t>
        <a:bodyPr/>
        <a:lstStyle/>
        <a:p>
          <a:r>
            <a:rPr lang="es-CO"/>
            <a:t>VERICACION DEL CUMPLIMIENTO DE PRESUPUESTOS</a:t>
          </a:r>
          <a:endParaRPr lang="en-US"/>
        </a:p>
      </dgm:t>
    </dgm:pt>
    <dgm:pt modelId="{A0D1AC4C-3040-4FFB-A98A-C2AC7C529CBA}" type="parTrans" cxnId="{57077A7B-8E01-4F8D-9009-A340276F8BBA}">
      <dgm:prSet/>
      <dgm:spPr/>
      <dgm:t>
        <a:bodyPr/>
        <a:lstStyle/>
        <a:p>
          <a:endParaRPr lang="en-US"/>
        </a:p>
      </dgm:t>
    </dgm:pt>
    <dgm:pt modelId="{029553A9-2E09-4382-8542-24D1758DB490}" type="sibTrans" cxnId="{57077A7B-8E01-4F8D-9009-A340276F8BBA}">
      <dgm:prSet/>
      <dgm:spPr/>
      <dgm:t>
        <a:bodyPr/>
        <a:lstStyle/>
        <a:p>
          <a:endParaRPr lang="en-US"/>
        </a:p>
      </dgm:t>
    </dgm:pt>
    <dgm:pt modelId="{DA30A9E6-9CC0-47E1-9378-1A211489D770}">
      <dgm:prSet/>
      <dgm:spPr/>
      <dgm:t>
        <a:bodyPr/>
        <a:lstStyle/>
        <a:p>
          <a:r>
            <a:rPr lang="es-CO"/>
            <a:t>Verificado se da traslado común por 5 días para alegatos.</a:t>
          </a:r>
          <a:endParaRPr lang="en-US"/>
        </a:p>
      </dgm:t>
    </dgm:pt>
    <dgm:pt modelId="{64325472-C48A-4765-A49A-58DFCD069616}" type="parTrans" cxnId="{4FF3C6E5-69AD-40C6-A886-54AE3D7F53F5}">
      <dgm:prSet/>
      <dgm:spPr/>
      <dgm:t>
        <a:bodyPr/>
        <a:lstStyle/>
        <a:p>
          <a:endParaRPr lang="en-US"/>
        </a:p>
      </dgm:t>
    </dgm:pt>
    <dgm:pt modelId="{D284E7AA-09FF-4A53-AEB6-0BCAC31C42C5}" type="sibTrans" cxnId="{4FF3C6E5-69AD-40C6-A886-54AE3D7F53F5}">
      <dgm:prSet/>
      <dgm:spPr/>
      <dgm:t>
        <a:bodyPr/>
        <a:lstStyle/>
        <a:p>
          <a:endParaRPr lang="en-US"/>
        </a:p>
      </dgm:t>
    </dgm:pt>
    <dgm:pt modelId="{F9FD244B-E5B9-AD41-B295-6E8D33B217CC}" type="pres">
      <dgm:prSet presAssocID="{11304C45-B803-4E72-A7EE-740A423370BE}" presName="Name0" presStyleCnt="0">
        <dgm:presLayoutVars>
          <dgm:dir/>
          <dgm:animLvl val="lvl"/>
          <dgm:resizeHandles val="exact"/>
        </dgm:presLayoutVars>
      </dgm:prSet>
      <dgm:spPr/>
    </dgm:pt>
    <dgm:pt modelId="{D67E032D-B901-C44B-83E3-EFBBDAAC1B26}" type="pres">
      <dgm:prSet presAssocID="{4CBEE2C2-40C9-466C-8529-4212A98AF28A}" presName="linNode" presStyleCnt="0"/>
      <dgm:spPr/>
    </dgm:pt>
    <dgm:pt modelId="{B57169B1-2C48-F546-B042-E9D4ED7C8A54}" type="pres">
      <dgm:prSet presAssocID="{4CBEE2C2-40C9-466C-8529-4212A98AF28A}" presName="parentText" presStyleLbl="node1" presStyleIdx="0" presStyleCnt="2">
        <dgm:presLayoutVars>
          <dgm:chMax val="1"/>
          <dgm:bulletEnabled val="1"/>
        </dgm:presLayoutVars>
      </dgm:prSet>
      <dgm:spPr/>
    </dgm:pt>
    <dgm:pt modelId="{70D51DF1-8186-B040-8E59-BDB019D5F03D}" type="pres">
      <dgm:prSet presAssocID="{4CBEE2C2-40C9-466C-8529-4212A98AF28A}" presName="descendantText" presStyleLbl="alignAccFollowNode1" presStyleIdx="0" presStyleCnt="2">
        <dgm:presLayoutVars>
          <dgm:bulletEnabled val="1"/>
        </dgm:presLayoutVars>
      </dgm:prSet>
      <dgm:spPr/>
    </dgm:pt>
    <dgm:pt modelId="{975252E2-C0E6-3245-BA7C-2FF81BA32B02}" type="pres">
      <dgm:prSet presAssocID="{2962C1CB-9155-490C-911D-D331BBC69547}" presName="sp" presStyleCnt="0"/>
      <dgm:spPr/>
    </dgm:pt>
    <dgm:pt modelId="{7EE11084-6295-EC49-B91E-D3DA3DB5FAA7}" type="pres">
      <dgm:prSet presAssocID="{407A1E46-25DA-4F42-90C8-49A037F1D0BB}" presName="linNode" presStyleCnt="0"/>
      <dgm:spPr/>
    </dgm:pt>
    <dgm:pt modelId="{3B6BBFCF-2F04-FD4F-8338-21D1424AAE2F}" type="pres">
      <dgm:prSet presAssocID="{407A1E46-25DA-4F42-90C8-49A037F1D0BB}" presName="parentText" presStyleLbl="node1" presStyleIdx="1" presStyleCnt="2">
        <dgm:presLayoutVars>
          <dgm:chMax val="1"/>
          <dgm:bulletEnabled val="1"/>
        </dgm:presLayoutVars>
      </dgm:prSet>
      <dgm:spPr/>
    </dgm:pt>
    <dgm:pt modelId="{307CD168-2AF9-264D-9B84-F856EB4ACA9B}" type="pres">
      <dgm:prSet presAssocID="{407A1E46-25DA-4F42-90C8-49A037F1D0BB}" presName="descendantText" presStyleLbl="alignAccFollowNode1" presStyleIdx="1" presStyleCnt="2">
        <dgm:presLayoutVars>
          <dgm:bulletEnabled val="1"/>
        </dgm:presLayoutVars>
      </dgm:prSet>
      <dgm:spPr/>
    </dgm:pt>
  </dgm:ptLst>
  <dgm:cxnLst>
    <dgm:cxn modelId="{11F6AC06-1EA2-FB45-9C3D-70B184D569AB}" type="presOf" srcId="{DA30A9E6-9CC0-47E1-9378-1A211489D770}" destId="{307CD168-2AF9-264D-9B84-F856EB4ACA9B}" srcOrd="0" destOrd="0" presId="urn:microsoft.com/office/officeart/2005/8/layout/vList5"/>
    <dgm:cxn modelId="{4EE87E69-34A1-2246-89B6-AA83B00EBBA5}" type="presOf" srcId="{9D5F9F7D-F024-453F-85C4-60C6811B7C88}" destId="{70D51DF1-8186-B040-8E59-BDB019D5F03D}" srcOrd="0" destOrd="0" presId="urn:microsoft.com/office/officeart/2005/8/layout/vList5"/>
    <dgm:cxn modelId="{57077A7B-8E01-4F8D-9009-A340276F8BBA}" srcId="{11304C45-B803-4E72-A7EE-740A423370BE}" destId="{407A1E46-25DA-4F42-90C8-49A037F1D0BB}" srcOrd="1" destOrd="0" parTransId="{A0D1AC4C-3040-4FFB-A98A-C2AC7C529CBA}" sibTransId="{029553A9-2E09-4382-8542-24D1758DB490}"/>
    <dgm:cxn modelId="{765C6D7D-E07A-E84B-81F7-9689B1AC85C1}" type="presOf" srcId="{407A1E46-25DA-4F42-90C8-49A037F1D0BB}" destId="{3B6BBFCF-2F04-FD4F-8338-21D1424AAE2F}" srcOrd="0" destOrd="0" presId="urn:microsoft.com/office/officeart/2005/8/layout/vList5"/>
    <dgm:cxn modelId="{BC3DCD97-070B-CB42-9460-9CE474F3C0EC}" type="presOf" srcId="{11304C45-B803-4E72-A7EE-740A423370BE}" destId="{F9FD244B-E5B9-AD41-B295-6E8D33B217CC}" srcOrd="0" destOrd="0" presId="urn:microsoft.com/office/officeart/2005/8/layout/vList5"/>
    <dgm:cxn modelId="{ED2065C2-2000-499F-98BF-CBD7CBC04D1F}" srcId="{4CBEE2C2-40C9-466C-8529-4212A98AF28A}" destId="{23E6F16D-31A0-446F-A80F-FA0E6ED0767A}" srcOrd="1" destOrd="0" parTransId="{C34865A4-2568-43EF-8EA5-E5F217D852ED}" sibTransId="{CC241AF8-2130-48D5-AD8F-4063DA304FF5}"/>
    <dgm:cxn modelId="{7E78F2E1-2DBA-45E0-9731-8E494A9D5EA9}" srcId="{11304C45-B803-4E72-A7EE-740A423370BE}" destId="{4CBEE2C2-40C9-466C-8529-4212A98AF28A}" srcOrd="0" destOrd="0" parTransId="{2EBEC95A-0D25-4CB9-92DB-5C0C0754D82B}" sibTransId="{2962C1CB-9155-490C-911D-D331BBC69547}"/>
    <dgm:cxn modelId="{4FF3C6E5-69AD-40C6-A886-54AE3D7F53F5}" srcId="{407A1E46-25DA-4F42-90C8-49A037F1D0BB}" destId="{DA30A9E6-9CC0-47E1-9378-1A211489D770}" srcOrd="0" destOrd="0" parTransId="{64325472-C48A-4765-A49A-58DFCD069616}" sibTransId="{D284E7AA-09FF-4A53-AEB6-0BCAC31C42C5}"/>
    <dgm:cxn modelId="{9F68CCF2-9318-4B37-ADD5-2491DD8A98B4}" srcId="{4CBEE2C2-40C9-466C-8529-4212A98AF28A}" destId="{9D5F9F7D-F024-453F-85C4-60C6811B7C88}" srcOrd="0" destOrd="0" parTransId="{E1C5BD6F-22DD-4EB6-9E82-CC1B25E425C6}" sibTransId="{3FCBCE39-C069-40EC-8EE3-A72CBA625FCA}"/>
    <dgm:cxn modelId="{7A2BECF7-FE71-AE46-AC67-01A8B6AE9C81}" type="presOf" srcId="{23E6F16D-31A0-446F-A80F-FA0E6ED0767A}" destId="{70D51DF1-8186-B040-8E59-BDB019D5F03D}" srcOrd="0" destOrd="1" presId="urn:microsoft.com/office/officeart/2005/8/layout/vList5"/>
    <dgm:cxn modelId="{394FA4FB-1E4F-5B4E-A068-A912D7E5FD8A}" type="presOf" srcId="{4CBEE2C2-40C9-466C-8529-4212A98AF28A}" destId="{B57169B1-2C48-F546-B042-E9D4ED7C8A54}" srcOrd="0" destOrd="0" presId="urn:microsoft.com/office/officeart/2005/8/layout/vList5"/>
    <dgm:cxn modelId="{A2FADF5A-D76B-FF47-AA4B-484F5E9050D8}" type="presParOf" srcId="{F9FD244B-E5B9-AD41-B295-6E8D33B217CC}" destId="{D67E032D-B901-C44B-83E3-EFBBDAAC1B26}" srcOrd="0" destOrd="0" presId="urn:microsoft.com/office/officeart/2005/8/layout/vList5"/>
    <dgm:cxn modelId="{563262FF-DC1E-7B41-90E0-7D63C9C27B24}" type="presParOf" srcId="{D67E032D-B901-C44B-83E3-EFBBDAAC1B26}" destId="{B57169B1-2C48-F546-B042-E9D4ED7C8A54}" srcOrd="0" destOrd="0" presId="urn:microsoft.com/office/officeart/2005/8/layout/vList5"/>
    <dgm:cxn modelId="{A8AD2BEE-72C3-7F48-974A-EBBFB6C63189}" type="presParOf" srcId="{D67E032D-B901-C44B-83E3-EFBBDAAC1B26}" destId="{70D51DF1-8186-B040-8E59-BDB019D5F03D}" srcOrd="1" destOrd="0" presId="urn:microsoft.com/office/officeart/2005/8/layout/vList5"/>
    <dgm:cxn modelId="{FEE1E92D-6646-1845-9A92-0929D0DF49D3}" type="presParOf" srcId="{F9FD244B-E5B9-AD41-B295-6E8D33B217CC}" destId="{975252E2-C0E6-3245-BA7C-2FF81BA32B02}" srcOrd="1" destOrd="0" presId="urn:microsoft.com/office/officeart/2005/8/layout/vList5"/>
    <dgm:cxn modelId="{EA293417-9A77-D245-85F1-1CC158BAE2B1}" type="presParOf" srcId="{F9FD244B-E5B9-AD41-B295-6E8D33B217CC}" destId="{7EE11084-6295-EC49-B91E-D3DA3DB5FAA7}" srcOrd="2" destOrd="0" presId="urn:microsoft.com/office/officeart/2005/8/layout/vList5"/>
    <dgm:cxn modelId="{6A8DB89D-5600-4346-89F9-44A25C2E6BFF}" type="presParOf" srcId="{7EE11084-6295-EC49-B91E-D3DA3DB5FAA7}" destId="{3B6BBFCF-2F04-FD4F-8338-21D1424AAE2F}" srcOrd="0" destOrd="0" presId="urn:microsoft.com/office/officeart/2005/8/layout/vList5"/>
    <dgm:cxn modelId="{D6991EF0-1D42-204E-8504-E26158AC017A}" type="presParOf" srcId="{7EE11084-6295-EC49-B91E-D3DA3DB5FAA7}" destId="{307CD168-2AF9-264D-9B84-F856EB4ACA9B}"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E897C78-A7A0-4C0B-914A-EE965CC04FAF}"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741BDD03-509D-478F-A694-B7166A0E3E03}">
      <dgm:prSet/>
      <dgm:spPr/>
      <dgm:t>
        <a:bodyPr/>
        <a:lstStyle/>
        <a:p>
          <a:r>
            <a:rPr lang="es-CO"/>
            <a:t>Se anuncia el sentido del fallo.</a:t>
          </a:r>
          <a:endParaRPr lang="en-US"/>
        </a:p>
      </dgm:t>
    </dgm:pt>
    <dgm:pt modelId="{CCCA4939-8D66-4CC5-8287-80A04125C1B0}" type="parTrans" cxnId="{0EA1B19C-9174-4A1F-B5F9-00605DC3E065}">
      <dgm:prSet/>
      <dgm:spPr/>
      <dgm:t>
        <a:bodyPr/>
        <a:lstStyle/>
        <a:p>
          <a:endParaRPr lang="en-US"/>
        </a:p>
      </dgm:t>
    </dgm:pt>
    <dgm:pt modelId="{08357B7D-205A-47F0-BD4C-68F815151BF7}" type="sibTrans" cxnId="{0EA1B19C-9174-4A1F-B5F9-00605DC3E065}">
      <dgm:prSet/>
      <dgm:spPr/>
      <dgm:t>
        <a:bodyPr/>
        <a:lstStyle/>
        <a:p>
          <a:endParaRPr lang="en-US"/>
        </a:p>
      </dgm:t>
    </dgm:pt>
    <dgm:pt modelId="{F69A0341-6749-4C3B-9807-3FA6E2E38D8E}">
      <dgm:prSet/>
      <dgm:spPr/>
      <dgm:t>
        <a:bodyPr/>
        <a:lstStyle/>
        <a:p>
          <a:r>
            <a:rPr lang="es-CO"/>
            <a:t>Se profiere el fallo por escrito dentro de los 3 días siguientes.</a:t>
          </a:r>
          <a:endParaRPr lang="en-US"/>
        </a:p>
      </dgm:t>
    </dgm:pt>
    <dgm:pt modelId="{47EA9D2E-845F-45C6-9680-B6AC3E163ACF}" type="parTrans" cxnId="{52B41CC0-BBCD-40C0-9488-2CB42BD85DE0}">
      <dgm:prSet/>
      <dgm:spPr/>
      <dgm:t>
        <a:bodyPr/>
        <a:lstStyle/>
        <a:p>
          <a:endParaRPr lang="en-US"/>
        </a:p>
      </dgm:t>
    </dgm:pt>
    <dgm:pt modelId="{F1818E4F-3111-406C-A6A2-F6AF9860792E}" type="sibTrans" cxnId="{52B41CC0-BBCD-40C0-9488-2CB42BD85DE0}">
      <dgm:prSet/>
      <dgm:spPr/>
      <dgm:t>
        <a:bodyPr/>
        <a:lstStyle/>
        <a:p>
          <a:endParaRPr lang="en-US"/>
        </a:p>
      </dgm:t>
    </dgm:pt>
    <dgm:pt modelId="{4C5EDE55-BA41-48F9-8A81-CDC27FFFA0EE}">
      <dgm:prSet/>
      <dgm:spPr/>
      <dgm:t>
        <a:bodyPr/>
        <a:lstStyle/>
        <a:p>
          <a:r>
            <a:rPr lang="es-CO"/>
            <a:t>Procede la APELACION en el efecto suspensivo.</a:t>
          </a:r>
          <a:endParaRPr lang="en-US"/>
        </a:p>
      </dgm:t>
    </dgm:pt>
    <dgm:pt modelId="{67FFE13C-804D-4541-85A4-3AE4AF4DB379}" type="parTrans" cxnId="{6C76999C-423F-411C-A967-CA8B9A114693}">
      <dgm:prSet/>
      <dgm:spPr/>
      <dgm:t>
        <a:bodyPr/>
        <a:lstStyle/>
        <a:p>
          <a:endParaRPr lang="en-US"/>
        </a:p>
      </dgm:t>
    </dgm:pt>
    <dgm:pt modelId="{7D3EF2A1-8DC6-45F4-B832-8E7C6970AABD}" type="sibTrans" cxnId="{6C76999C-423F-411C-A967-CA8B9A114693}">
      <dgm:prSet/>
      <dgm:spPr/>
      <dgm:t>
        <a:bodyPr/>
        <a:lstStyle/>
        <a:p>
          <a:endParaRPr lang="en-US"/>
        </a:p>
      </dgm:t>
    </dgm:pt>
    <dgm:pt modelId="{89A2463E-E1CB-47AB-A1E8-00179806B0C6}">
      <dgm:prSet/>
      <dgm:spPr/>
      <dgm:t>
        <a:bodyPr/>
        <a:lstStyle/>
        <a:p>
          <a:r>
            <a:rPr lang="es-CO"/>
            <a:t>La sentencia de segunda instancia se hará a más tardar dentro de los 5 días hábiles siguientes, desde que entra al despacho del magistrado.</a:t>
          </a:r>
          <a:endParaRPr lang="en-US"/>
        </a:p>
      </dgm:t>
    </dgm:pt>
    <dgm:pt modelId="{F0EADC96-1AD7-4613-8D43-83A369FD0C26}" type="parTrans" cxnId="{E4F71E17-D23C-43B7-84C4-FE6B02E5E141}">
      <dgm:prSet/>
      <dgm:spPr/>
      <dgm:t>
        <a:bodyPr/>
        <a:lstStyle/>
        <a:p>
          <a:endParaRPr lang="en-US"/>
        </a:p>
      </dgm:t>
    </dgm:pt>
    <dgm:pt modelId="{F7D38A72-596B-4C73-87D4-DBA5A3BEDEA2}" type="sibTrans" cxnId="{E4F71E17-D23C-43B7-84C4-FE6B02E5E141}">
      <dgm:prSet/>
      <dgm:spPr/>
      <dgm:t>
        <a:bodyPr/>
        <a:lstStyle/>
        <a:p>
          <a:endParaRPr lang="en-US"/>
        </a:p>
      </dgm:t>
    </dgm:pt>
    <dgm:pt modelId="{25474010-8BC0-4ED4-BDC2-DB8A04C7DC1B}">
      <dgm:prSet/>
      <dgm:spPr/>
      <dgm:t>
        <a:bodyPr/>
        <a:lstStyle/>
        <a:p>
          <a:r>
            <a:rPr lang="es-CO" b="1" u="sng"/>
            <a:t>PRESCRIPCION</a:t>
          </a:r>
          <a:r>
            <a:rPr lang="es-CO"/>
            <a:t>: 2 meses</a:t>
          </a:r>
          <a:endParaRPr lang="en-US"/>
        </a:p>
      </dgm:t>
    </dgm:pt>
    <dgm:pt modelId="{5F544BC4-B806-479A-A5C0-7F52813AEBEC}" type="parTrans" cxnId="{ED320A23-D15D-419B-BA48-1F0F87412D98}">
      <dgm:prSet/>
      <dgm:spPr/>
      <dgm:t>
        <a:bodyPr/>
        <a:lstStyle/>
        <a:p>
          <a:endParaRPr lang="en-US"/>
        </a:p>
      </dgm:t>
    </dgm:pt>
    <dgm:pt modelId="{9395E564-7BF9-4825-875A-00C5C6CB184C}" type="sibTrans" cxnId="{ED320A23-D15D-419B-BA48-1F0F87412D98}">
      <dgm:prSet/>
      <dgm:spPr/>
      <dgm:t>
        <a:bodyPr/>
        <a:lstStyle/>
        <a:p>
          <a:endParaRPr lang="en-US"/>
        </a:p>
      </dgm:t>
    </dgm:pt>
    <dgm:pt modelId="{568EA230-F276-4CD3-BFFC-0E7210D75156}">
      <dgm:prSet/>
      <dgm:spPr/>
      <dgm:t>
        <a:bodyPr/>
        <a:lstStyle/>
        <a:p>
          <a:r>
            <a:rPr lang="es-CO"/>
            <a:t>En vacancia judicial se acude a la Sala Administrativa Seccional o Superior de la Judicatura.</a:t>
          </a:r>
          <a:endParaRPr lang="en-US"/>
        </a:p>
      </dgm:t>
    </dgm:pt>
    <dgm:pt modelId="{0C9BF249-F038-49C0-B2C3-A063554CD957}" type="parTrans" cxnId="{33DFA4CD-2AE3-4A85-89DB-A87B5CB963C7}">
      <dgm:prSet/>
      <dgm:spPr/>
      <dgm:t>
        <a:bodyPr/>
        <a:lstStyle/>
        <a:p>
          <a:endParaRPr lang="en-US"/>
        </a:p>
      </dgm:t>
    </dgm:pt>
    <dgm:pt modelId="{A1852B5B-CBA0-491D-8CA8-2B314EB5A294}" type="sibTrans" cxnId="{33DFA4CD-2AE3-4A85-89DB-A87B5CB963C7}">
      <dgm:prSet/>
      <dgm:spPr/>
      <dgm:t>
        <a:bodyPr/>
        <a:lstStyle/>
        <a:p>
          <a:endParaRPr lang="en-US"/>
        </a:p>
      </dgm:t>
    </dgm:pt>
    <dgm:pt modelId="{4868A943-EDB0-48F9-81F3-46F71923FECB}" type="pres">
      <dgm:prSet presAssocID="{2E897C78-A7A0-4C0B-914A-EE965CC04FAF}" presName="root" presStyleCnt="0">
        <dgm:presLayoutVars>
          <dgm:dir/>
          <dgm:resizeHandles val="exact"/>
        </dgm:presLayoutVars>
      </dgm:prSet>
      <dgm:spPr/>
    </dgm:pt>
    <dgm:pt modelId="{B6E69B6A-2EB8-40B0-8CB0-242FFB08F263}" type="pres">
      <dgm:prSet presAssocID="{741BDD03-509D-478F-A694-B7166A0E3E03}" presName="compNode" presStyleCnt="0"/>
      <dgm:spPr/>
    </dgm:pt>
    <dgm:pt modelId="{9E7326C4-AA7F-4E0B-B231-661A67D40060}" type="pres">
      <dgm:prSet presAssocID="{741BDD03-509D-478F-A694-B7166A0E3E03}" presName="bgRect" presStyleLbl="bgShp" presStyleIdx="0" presStyleCnt="6"/>
      <dgm:spPr/>
    </dgm:pt>
    <dgm:pt modelId="{7D154F64-F3C9-49DB-BC00-45BF038E7380}" type="pres">
      <dgm:prSet presAssocID="{741BDD03-509D-478F-A694-B7166A0E3E03}"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egáfono"/>
        </a:ext>
      </dgm:extLst>
    </dgm:pt>
    <dgm:pt modelId="{1BF1861D-09F6-48CB-BFA4-6F6F6FD48791}" type="pres">
      <dgm:prSet presAssocID="{741BDD03-509D-478F-A694-B7166A0E3E03}" presName="spaceRect" presStyleCnt="0"/>
      <dgm:spPr/>
    </dgm:pt>
    <dgm:pt modelId="{CE98FA69-FF85-468A-9433-D04730221FC4}" type="pres">
      <dgm:prSet presAssocID="{741BDD03-509D-478F-A694-B7166A0E3E03}" presName="parTx" presStyleLbl="revTx" presStyleIdx="0" presStyleCnt="6">
        <dgm:presLayoutVars>
          <dgm:chMax val="0"/>
          <dgm:chPref val="0"/>
        </dgm:presLayoutVars>
      </dgm:prSet>
      <dgm:spPr/>
    </dgm:pt>
    <dgm:pt modelId="{87DE543D-271D-49E1-A055-AA9B7CD37C16}" type="pres">
      <dgm:prSet presAssocID="{08357B7D-205A-47F0-BD4C-68F815151BF7}" presName="sibTrans" presStyleCnt="0"/>
      <dgm:spPr/>
    </dgm:pt>
    <dgm:pt modelId="{31804E29-3936-4ABE-8188-1A6B04FB1453}" type="pres">
      <dgm:prSet presAssocID="{F69A0341-6749-4C3B-9807-3FA6E2E38D8E}" presName="compNode" presStyleCnt="0"/>
      <dgm:spPr/>
    </dgm:pt>
    <dgm:pt modelId="{BA3E038C-B5B8-4EFF-BD88-FCC64AB68EE4}" type="pres">
      <dgm:prSet presAssocID="{F69A0341-6749-4C3B-9807-3FA6E2E38D8E}" presName="bgRect" presStyleLbl="bgShp" presStyleIdx="1" presStyleCnt="6"/>
      <dgm:spPr/>
    </dgm:pt>
    <dgm:pt modelId="{E84E9AC8-2E96-4394-A02B-CB572CE8D72A}" type="pres">
      <dgm:prSet presAssocID="{F69A0341-6749-4C3B-9807-3FA6E2E38D8E}"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Advertencia"/>
        </a:ext>
      </dgm:extLst>
    </dgm:pt>
    <dgm:pt modelId="{A4C84B30-BAFA-456D-B216-CD911E6861C7}" type="pres">
      <dgm:prSet presAssocID="{F69A0341-6749-4C3B-9807-3FA6E2E38D8E}" presName="spaceRect" presStyleCnt="0"/>
      <dgm:spPr/>
    </dgm:pt>
    <dgm:pt modelId="{156AE96D-AC4C-44BC-B973-CC0909C6995E}" type="pres">
      <dgm:prSet presAssocID="{F69A0341-6749-4C3B-9807-3FA6E2E38D8E}" presName="parTx" presStyleLbl="revTx" presStyleIdx="1" presStyleCnt="6">
        <dgm:presLayoutVars>
          <dgm:chMax val="0"/>
          <dgm:chPref val="0"/>
        </dgm:presLayoutVars>
      </dgm:prSet>
      <dgm:spPr/>
    </dgm:pt>
    <dgm:pt modelId="{9FAFF6EF-86B4-4B0E-A8D0-CC7A9597C2AB}" type="pres">
      <dgm:prSet presAssocID="{F1818E4F-3111-406C-A6A2-F6AF9860792E}" presName="sibTrans" presStyleCnt="0"/>
      <dgm:spPr/>
    </dgm:pt>
    <dgm:pt modelId="{8E51AE62-A99A-4001-BC1A-D55A5815BC1E}" type="pres">
      <dgm:prSet presAssocID="{4C5EDE55-BA41-48F9-8A81-CDC27FFFA0EE}" presName="compNode" presStyleCnt="0"/>
      <dgm:spPr/>
    </dgm:pt>
    <dgm:pt modelId="{79A40DBF-143A-45AB-8DBC-B16303236300}" type="pres">
      <dgm:prSet presAssocID="{4C5EDE55-BA41-48F9-8A81-CDC27FFFA0EE}" presName="bgRect" presStyleLbl="bgShp" presStyleIdx="2" presStyleCnt="6"/>
      <dgm:spPr/>
    </dgm:pt>
    <dgm:pt modelId="{B1C357BE-311D-4415-8DD0-6DF07B980935}" type="pres">
      <dgm:prSet presAssocID="{4C5EDE55-BA41-48F9-8A81-CDC27FFFA0EE}"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Piruleta"/>
        </a:ext>
      </dgm:extLst>
    </dgm:pt>
    <dgm:pt modelId="{5147BBA4-BF5F-4619-BCA3-3F895306D840}" type="pres">
      <dgm:prSet presAssocID="{4C5EDE55-BA41-48F9-8A81-CDC27FFFA0EE}" presName="spaceRect" presStyleCnt="0"/>
      <dgm:spPr/>
    </dgm:pt>
    <dgm:pt modelId="{62FB7218-1FEA-4B36-802E-ED018A1A3A8E}" type="pres">
      <dgm:prSet presAssocID="{4C5EDE55-BA41-48F9-8A81-CDC27FFFA0EE}" presName="parTx" presStyleLbl="revTx" presStyleIdx="2" presStyleCnt="6">
        <dgm:presLayoutVars>
          <dgm:chMax val="0"/>
          <dgm:chPref val="0"/>
        </dgm:presLayoutVars>
      </dgm:prSet>
      <dgm:spPr/>
    </dgm:pt>
    <dgm:pt modelId="{71F63CFC-8BA6-4FE6-B0D9-06CF040F8B56}" type="pres">
      <dgm:prSet presAssocID="{7D3EF2A1-8DC6-45F4-B832-8E7C6970AABD}" presName="sibTrans" presStyleCnt="0"/>
      <dgm:spPr/>
    </dgm:pt>
    <dgm:pt modelId="{EA2C8C7A-8CC6-45AC-8358-B6A193B063AC}" type="pres">
      <dgm:prSet presAssocID="{89A2463E-E1CB-47AB-A1E8-00179806B0C6}" presName="compNode" presStyleCnt="0"/>
      <dgm:spPr/>
    </dgm:pt>
    <dgm:pt modelId="{47B89A8E-ABA8-49EA-BA55-E17575EFA3B3}" type="pres">
      <dgm:prSet presAssocID="{89A2463E-E1CB-47AB-A1E8-00179806B0C6}" presName="bgRect" presStyleLbl="bgShp" presStyleIdx="3" presStyleCnt="6"/>
      <dgm:spPr/>
    </dgm:pt>
    <dgm:pt modelId="{AD36804F-C2F0-45F0-BA32-B1A548E85B94}" type="pres">
      <dgm:prSet presAssocID="{89A2463E-E1CB-47AB-A1E8-00179806B0C6}"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Martillo de juez"/>
        </a:ext>
      </dgm:extLst>
    </dgm:pt>
    <dgm:pt modelId="{9CC0D1C7-9FBE-4A5E-B806-0E7CC3FD2E82}" type="pres">
      <dgm:prSet presAssocID="{89A2463E-E1CB-47AB-A1E8-00179806B0C6}" presName="spaceRect" presStyleCnt="0"/>
      <dgm:spPr/>
    </dgm:pt>
    <dgm:pt modelId="{64885B95-A2B4-47BF-9FFF-1506A79CBCF3}" type="pres">
      <dgm:prSet presAssocID="{89A2463E-E1CB-47AB-A1E8-00179806B0C6}" presName="parTx" presStyleLbl="revTx" presStyleIdx="3" presStyleCnt="6">
        <dgm:presLayoutVars>
          <dgm:chMax val="0"/>
          <dgm:chPref val="0"/>
        </dgm:presLayoutVars>
      </dgm:prSet>
      <dgm:spPr/>
    </dgm:pt>
    <dgm:pt modelId="{7F39B10B-4D1A-476A-8DCF-F5ECE92C90A4}" type="pres">
      <dgm:prSet presAssocID="{F7D38A72-596B-4C73-87D4-DBA5A3BEDEA2}" presName="sibTrans" presStyleCnt="0"/>
      <dgm:spPr/>
    </dgm:pt>
    <dgm:pt modelId="{107F9F3D-60CD-413E-A1BD-EA03139EDA7D}" type="pres">
      <dgm:prSet presAssocID="{25474010-8BC0-4ED4-BDC2-DB8A04C7DC1B}" presName="compNode" presStyleCnt="0"/>
      <dgm:spPr/>
    </dgm:pt>
    <dgm:pt modelId="{F6799A5F-542C-4145-8A7A-A4567C21ABCA}" type="pres">
      <dgm:prSet presAssocID="{25474010-8BC0-4ED4-BDC2-DB8A04C7DC1B}" presName="bgRect" presStyleLbl="bgShp" presStyleIdx="4" presStyleCnt="6"/>
      <dgm:spPr/>
    </dgm:pt>
    <dgm:pt modelId="{05A51290-31F1-4A4D-983A-EA0B4A22BE49}" type="pres">
      <dgm:prSet presAssocID="{25474010-8BC0-4ED4-BDC2-DB8A04C7DC1B}"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Cronómetro"/>
        </a:ext>
      </dgm:extLst>
    </dgm:pt>
    <dgm:pt modelId="{4A26D99C-EE3E-403E-9367-769199973989}" type="pres">
      <dgm:prSet presAssocID="{25474010-8BC0-4ED4-BDC2-DB8A04C7DC1B}" presName="spaceRect" presStyleCnt="0"/>
      <dgm:spPr/>
    </dgm:pt>
    <dgm:pt modelId="{3F9F3027-7156-40A5-8625-A82FE0238555}" type="pres">
      <dgm:prSet presAssocID="{25474010-8BC0-4ED4-BDC2-DB8A04C7DC1B}" presName="parTx" presStyleLbl="revTx" presStyleIdx="4" presStyleCnt="6">
        <dgm:presLayoutVars>
          <dgm:chMax val="0"/>
          <dgm:chPref val="0"/>
        </dgm:presLayoutVars>
      </dgm:prSet>
      <dgm:spPr/>
    </dgm:pt>
    <dgm:pt modelId="{8EB3C652-33D9-4BFD-9637-8206C1A1F75A}" type="pres">
      <dgm:prSet presAssocID="{9395E564-7BF9-4825-875A-00C5C6CB184C}" presName="sibTrans" presStyleCnt="0"/>
      <dgm:spPr/>
    </dgm:pt>
    <dgm:pt modelId="{B782357E-0B74-4C50-8F56-51F167BA0EC1}" type="pres">
      <dgm:prSet presAssocID="{568EA230-F276-4CD3-BFFC-0E7210D75156}" presName="compNode" presStyleCnt="0"/>
      <dgm:spPr/>
    </dgm:pt>
    <dgm:pt modelId="{0D6629B4-89D5-4D4D-A856-D41FAE5DE8C8}" type="pres">
      <dgm:prSet presAssocID="{568EA230-F276-4CD3-BFFC-0E7210D75156}" presName="bgRect" presStyleLbl="bgShp" presStyleIdx="5" presStyleCnt="6"/>
      <dgm:spPr/>
    </dgm:pt>
    <dgm:pt modelId="{EB62A89C-0915-4E73-9E11-CA067472AC5A}" type="pres">
      <dgm:prSet presAssocID="{568EA230-F276-4CD3-BFFC-0E7210D75156}"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Juez"/>
        </a:ext>
      </dgm:extLst>
    </dgm:pt>
    <dgm:pt modelId="{EC9EA4A7-E292-4FD7-9E0D-4C85C44FEFF4}" type="pres">
      <dgm:prSet presAssocID="{568EA230-F276-4CD3-BFFC-0E7210D75156}" presName="spaceRect" presStyleCnt="0"/>
      <dgm:spPr/>
    </dgm:pt>
    <dgm:pt modelId="{B5666849-F8D7-401D-8D5B-EFF311F82C33}" type="pres">
      <dgm:prSet presAssocID="{568EA230-F276-4CD3-BFFC-0E7210D75156}" presName="parTx" presStyleLbl="revTx" presStyleIdx="5" presStyleCnt="6">
        <dgm:presLayoutVars>
          <dgm:chMax val="0"/>
          <dgm:chPref val="0"/>
        </dgm:presLayoutVars>
      </dgm:prSet>
      <dgm:spPr/>
    </dgm:pt>
  </dgm:ptLst>
  <dgm:cxnLst>
    <dgm:cxn modelId="{E9F56804-6B96-45C2-A6BE-22D16EF73482}" type="presOf" srcId="{568EA230-F276-4CD3-BFFC-0E7210D75156}" destId="{B5666849-F8D7-401D-8D5B-EFF311F82C33}" srcOrd="0" destOrd="0" presId="urn:microsoft.com/office/officeart/2018/2/layout/IconVerticalSolidList"/>
    <dgm:cxn modelId="{E4F71E17-D23C-43B7-84C4-FE6B02E5E141}" srcId="{2E897C78-A7A0-4C0B-914A-EE965CC04FAF}" destId="{89A2463E-E1CB-47AB-A1E8-00179806B0C6}" srcOrd="3" destOrd="0" parTransId="{F0EADC96-1AD7-4613-8D43-83A369FD0C26}" sibTransId="{F7D38A72-596B-4C73-87D4-DBA5A3BEDEA2}"/>
    <dgm:cxn modelId="{ED320A23-D15D-419B-BA48-1F0F87412D98}" srcId="{2E897C78-A7A0-4C0B-914A-EE965CC04FAF}" destId="{25474010-8BC0-4ED4-BDC2-DB8A04C7DC1B}" srcOrd="4" destOrd="0" parTransId="{5F544BC4-B806-479A-A5C0-7F52813AEBEC}" sibTransId="{9395E564-7BF9-4825-875A-00C5C6CB184C}"/>
    <dgm:cxn modelId="{56DBBF34-D6C8-4D0D-8C9B-970272DD5DCA}" type="presOf" srcId="{741BDD03-509D-478F-A694-B7166A0E3E03}" destId="{CE98FA69-FF85-468A-9433-D04730221FC4}" srcOrd="0" destOrd="0" presId="urn:microsoft.com/office/officeart/2018/2/layout/IconVerticalSolidList"/>
    <dgm:cxn modelId="{E92FA067-DDE0-4E2C-A254-3E9E543BF1E5}" type="presOf" srcId="{F69A0341-6749-4C3B-9807-3FA6E2E38D8E}" destId="{156AE96D-AC4C-44BC-B973-CC0909C6995E}" srcOrd="0" destOrd="0" presId="urn:microsoft.com/office/officeart/2018/2/layout/IconVerticalSolidList"/>
    <dgm:cxn modelId="{600B0E5A-CE33-469F-87B1-C03DAFEF4A4E}" type="presOf" srcId="{2E897C78-A7A0-4C0B-914A-EE965CC04FAF}" destId="{4868A943-EDB0-48F9-81F3-46F71923FECB}" srcOrd="0" destOrd="0" presId="urn:microsoft.com/office/officeart/2018/2/layout/IconVerticalSolidList"/>
    <dgm:cxn modelId="{86BA1594-87FD-4B24-950C-B5567592BF72}" type="presOf" srcId="{25474010-8BC0-4ED4-BDC2-DB8A04C7DC1B}" destId="{3F9F3027-7156-40A5-8625-A82FE0238555}" srcOrd="0" destOrd="0" presId="urn:microsoft.com/office/officeart/2018/2/layout/IconVerticalSolidList"/>
    <dgm:cxn modelId="{6C76999C-423F-411C-A967-CA8B9A114693}" srcId="{2E897C78-A7A0-4C0B-914A-EE965CC04FAF}" destId="{4C5EDE55-BA41-48F9-8A81-CDC27FFFA0EE}" srcOrd="2" destOrd="0" parTransId="{67FFE13C-804D-4541-85A4-3AE4AF4DB379}" sibTransId="{7D3EF2A1-8DC6-45F4-B832-8E7C6970AABD}"/>
    <dgm:cxn modelId="{0EA1B19C-9174-4A1F-B5F9-00605DC3E065}" srcId="{2E897C78-A7A0-4C0B-914A-EE965CC04FAF}" destId="{741BDD03-509D-478F-A694-B7166A0E3E03}" srcOrd="0" destOrd="0" parTransId="{CCCA4939-8D66-4CC5-8287-80A04125C1B0}" sibTransId="{08357B7D-205A-47F0-BD4C-68F815151BF7}"/>
    <dgm:cxn modelId="{52B41CC0-BBCD-40C0-9488-2CB42BD85DE0}" srcId="{2E897C78-A7A0-4C0B-914A-EE965CC04FAF}" destId="{F69A0341-6749-4C3B-9807-3FA6E2E38D8E}" srcOrd="1" destOrd="0" parTransId="{47EA9D2E-845F-45C6-9680-B6AC3E163ACF}" sibTransId="{F1818E4F-3111-406C-A6A2-F6AF9860792E}"/>
    <dgm:cxn modelId="{4AA590C8-B938-4658-BC93-A09DAB72CB8D}" type="presOf" srcId="{89A2463E-E1CB-47AB-A1E8-00179806B0C6}" destId="{64885B95-A2B4-47BF-9FFF-1506A79CBCF3}" srcOrd="0" destOrd="0" presId="urn:microsoft.com/office/officeart/2018/2/layout/IconVerticalSolidList"/>
    <dgm:cxn modelId="{6528ECC8-DA60-42F5-8FAD-10660844A64C}" type="presOf" srcId="{4C5EDE55-BA41-48F9-8A81-CDC27FFFA0EE}" destId="{62FB7218-1FEA-4B36-802E-ED018A1A3A8E}" srcOrd="0" destOrd="0" presId="urn:microsoft.com/office/officeart/2018/2/layout/IconVerticalSolidList"/>
    <dgm:cxn modelId="{33DFA4CD-2AE3-4A85-89DB-A87B5CB963C7}" srcId="{2E897C78-A7A0-4C0B-914A-EE965CC04FAF}" destId="{568EA230-F276-4CD3-BFFC-0E7210D75156}" srcOrd="5" destOrd="0" parTransId="{0C9BF249-F038-49C0-B2C3-A063554CD957}" sibTransId="{A1852B5B-CBA0-491D-8CA8-2B314EB5A294}"/>
    <dgm:cxn modelId="{0AF4D391-72CE-4D82-B407-440679480F88}" type="presParOf" srcId="{4868A943-EDB0-48F9-81F3-46F71923FECB}" destId="{B6E69B6A-2EB8-40B0-8CB0-242FFB08F263}" srcOrd="0" destOrd="0" presId="urn:microsoft.com/office/officeart/2018/2/layout/IconVerticalSolidList"/>
    <dgm:cxn modelId="{427AEBB2-4369-4345-821A-EB02EC05FA72}" type="presParOf" srcId="{B6E69B6A-2EB8-40B0-8CB0-242FFB08F263}" destId="{9E7326C4-AA7F-4E0B-B231-661A67D40060}" srcOrd="0" destOrd="0" presId="urn:microsoft.com/office/officeart/2018/2/layout/IconVerticalSolidList"/>
    <dgm:cxn modelId="{E7ABE819-FEE6-4C71-8C0A-87C0C5B0197F}" type="presParOf" srcId="{B6E69B6A-2EB8-40B0-8CB0-242FFB08F263}" destId="{7D154F64-F3C9-49DB-BC00-45BF038E7380}" srcOrd="1" destOrd="0" presId="urn:microsoft.com/office/officeart/2018/2/layout/IconVerticalSolidList"/>
    <dgm:cxn modelId="{CF645FFB-400A-4C28-A045-E6C8A994527B}" type="presParOf" srcId="{B6E69B6A-2EB8-40B0-8CB0-242FFB08F263}" destId="{1BF1861D-09F6-48CB-BFA4-6F6F6FD48791}" srcOrd="2" destOrd="0" presId="urn:microsoft.com/office/officeart/2018/2/layout/IconVerticalSolidList"/>
    <dgm:cxn modelId="{D6790F62-317F-49A8-907C-B0E0E46E6D50}" type="presParOf" srcId="{B6E69B6A-2EB8-40B0-8CB0-242FFB08F263}" destId="{CE98FA69-FF85-468A-9433-D04730221FC4}" srcOrd="3" destOrd="0" presId="urn:microsoft.com/office/officeart/2018/2/layout/IconVerticalSolidList"/>
    <dgm:cxn modelId="{E905E6BB-0CAD-4B09-97A3-4C53AEC06FD1}" type="presParOf" srcId="{4868A943-EDB0-48F9-81F3-46F71923FECB}" destId="{87DE543D-271D-49E1-A055-AA9B7CD37C16}" srcOrd="1" destOrd="0" presId="urn:microsoft.com/office/officeart/2018/2/layout/IconVerticalSolidList"/>
    <dgm:cxn modelId="{9CE3ABAC-FDF4-4940-BBDC-B0A5118222AC}" type="presParOf" srcId="{4868A943-EDB0-48F9-81F3-46F71923FECB}" destId="{31804E29-3936-4ABE-8188-1A6B04FB1453}" srcOrd="2" destOrd="0" presId="urn:microsoft.com/office/officeart/2018/2/layout/IconVerticalSolidList"/>
    <dgm:cxn modelId="{5B4F1503-FD4D-4531-A0D7-9C45F6C60E4D}" type="presParOf" srcId="{31804E29-3936-4ABE-8188-1A6B04FB1453}" destId="{BA3E038C-B5B8-4EFF-BD88-FCC64AB68EE4}" srcOrd="0" destOrd="0" presId="urn:microsoft.com/office/officeart/2018/2/layout/IconVerticalSolidList"/>
    <dgm:cxn modelId="{238A2650-9BB4-4797-BE87-12467252F457}" type="presParOf" srcId="{31804E29-3936-4ABE-8188-1A6B04FB1453}" destId="{E84E9AC8-2E96-4394-A02B-CB572CE8D72A}" srcOrd="1" destOrd="0" presId="urn:microsoft.com/office/officeart/2018/2/layout/IconVerticalSolidList"/>
    <dgm:cxn modelId="{52975443-8642-4CA3-8663-5DF7ACA7692F}" type="presParOf" srcId="{31804E29-3936-4ABE-8188-1A6B04FB1453}" destId="{A4C84B30-BAFA-456D-B216-CD911E6861C7}" srcOrd="2" destOrd="0" presId="urn:microsoft.com/office/officeart/2018/2/layout/IconVerticalSolidList"/>
    <dgm:cxn modelId="{E4437249-3455-4D94-857F-36E084CA53DA}" type="presParOf" srcId="{31804E29-3936-4ABE-8188-1A6B04FB1453}" destId="{156AE96D-AC4C-44BC-B973-CC0909C6995E}" srcOrd="3" destOrd="0" presId="urn:microsoft.com/office/officeart/2018/2/layout/IconVerticalSolidList"/>
    <dgm:cxn modelId="{3E1344F9-0980-4070-BC1B-F5F515AEE922}" type="presParOf" srcId="{4868A943-EDB0-48F9-81F3-46F71923FECB}" destId="{9FAFF6EF-86B4-4B0E-A8D0-CC7A9597C2AB}" srcOrd="3" destOrd="0" presId="urn:microsoft.com/office/officeart/2018/2/layout/IconVerticalSolidList"/>
    <dgm:cxn modelId="{9704817C-43D4-4E06-9D1D-00397817E2AC}" type="presParOf" srcId="{4868A943-EDB0-48F9-81F3-46F71923FECB}" destId="{8E51AE62-A99A-4001-BC1A-D55A5815BC1E}" srcOrd="4" destOrd="0" presId="urn:microsoft.com/office/officeart/2018/2/layout/IconVerticalSolidList"/>
    <dgm:cxn modelId="{F536D506-4840-4D08-8047-06740C998CD3}" type="presParOf" srcId="{8E51AE62-A99A-4001-BC1A-D55A5815BC1E}" destId="{79A40DBF-143A-45AB-8DBC-B16303236300}" srcOrd="0" destOrd="0" presId="urn:microsoft.com/office/officeart/2018/2/layout/IconVerticalSolidList"/>
    <dgm:cxn modelId="{A231DD81-F984-4DA7-8168-C9B04B2730B3}" type="presParOf" srcId="{8E51AE62-A99A-4001-BC1A-D55A5815BC1E}" destId="{B1C357BE-311D-4415-8DD0-6DF07B980935}" srcOrd="1" destOrd="0" presId="urn:microsoft.com/office/officeart/2018/2/layout/IconVerticalSolidList"/>
    <dgm:cxn modelId="{31E7939A-460F-4E33-B0CE-14D99570074D}" type="presParOf" srcId="{8E51AE62-A99A-4001-BC1A-D55A5815BC1E}" destId="{5147BBA4-BF5F-4619-BCA3-3F895306D840}" srcOrd="2" destOrd="0" presId="urn:microsoft.com/office/officeart/2018/2/layout/IconVerticalSolidList"/>
    <dgm:cxn modelId="{77EA6C69-8D99-4492-83A5-E65B3AE099C9}" type="presParOf" srcId="{8E51AE62-A99A-4001-BC1A-D55A5815BC1E}" destId="{62FB7218-1FEA-4B36-802E-ED018A1A3A8E}" srcOrd="3" destOrd="0" presId="urn:microsoft.com/office/officeart/2018/2/layout/IconVerticalSolidList"/>
    <dgm:cxn modelId="{D4E01946-7E2C-4B99-BAAE-39874B7EEE46}" type="presParOf" srcId="{4868A943-EDB0-48F9-81F3-46F71923FECB}" destId="{71F63CFC-8BA6-4FE6-B0D9-06CF040F8B56}" srcOrd="5" destOrd="0" presId="urn:microsoft.com/office/officeart/2018/2/layout/IconVerticalSolidList"/>
    <dgm:cxn modelId="{541233C5-C000-428D-AE1F-AAFF524FFD43}" type="presParOf" srcId="{4868A943-EDB0-48F9-81F3-46F71923FECB}" destId="{EA2C8C7A-8CC6-45AC-8358-B6A193B063AC}" srcOrd="6" destOrd="0" presId="urn:microsoft.com/office/officeart/2018/2/layout/IconVerticalSolidList"/>
    <dgm:cxn modelId="{FD832E9C-799C-4899-8C4E-1163FAAA2533}" type="presParOf" srcId="{EA2C8C7A-8CC6-45AC-8358-B6A193B063AC}" destId="{47B89A8E-ABA8-49EA-BA55-E17575EFA3B3}" srcOrd="0" destOrd="0" presId="urn:microsoft.com/office/officeart/2018/2/layout/IconVerticalSolidList"/>
    <dgm:cxn modelId="{EFB959BB-6174-4430-A533-DAE798E1528E}" type="presParOf" srcId="{EA2C8C7A-8CC6-45AC-8358-B6A193B063AC}" destId="{AD36804F-C2F0-45F0-BA32-B1A548E85B94}" srcOrd="1" destOrd="0" presId="urn:microsoft.com/office/officeart/2018/2/layout/IconVerticalSolidList"/>
    <dgm:cxn modelId="{A1DD97E1-A709-478F-9328-6D84BE8811DA}" type="presParOf" srcId="{EA2C8C7A-8CC6-45AC-8358-B6A193B063AC}" destId="{9CC0D1C7-9FBE-4A5E-B806-0E7CC3FD2E82}" srcOrd="2" destOrd="0" presId="urn:microsoft.com/office/officeart/2018/2/layout/IconVerticalSolidList"/>
    <dgm:cxn modelId="{38378EB0-4D56-4B61-9576-CEB9016CF526}" type="presParOf" srcId="{EA2C8C7A-8CC6-45AC-8358-B6A193B063AC}" destId="{64885B95-A2B4-47BF-9FFF-1506A79CBCF3}" srcOrd="3" destOrd="0" presId="urn:microsoft.com/office/officeart/2018/2/layout/IconVerticalSolidList"/>
    <dgm:cxn modelId="{1AD2582F-FB64-4BCF-86B6-FBC07A21429A}" type="presParOf" srcId="{4868A943-EDB0-48F9-81F3-46F71923FECB}" destId="{7F39B10B-4D1A-476A-8DCF-F5ECE92C90A4}" srcOrd="7" destOrd="0" presId="urn:microsoft.com/office/officeart/2018/2/layout/IconVerticalSolidList"/>
    <dgm:cxn modelId="{43836AF1-E2AA-469C-B778-0A0188224DAB}" type="presParOf" srcId="{4868A943-EDB0-48F9-81F3-46F71923FECB}" destId="{107F9F3D-60CD-413E-A1BD-EA03139EDA7D}" srcOrd="8" destOrd="0" presId="urn:microsoft.com/office/officeart/2018/2/layout/IconVerticalSolidList"/>
    <dgm:cxn modelId="{F42FC459-36C2-43FF-826C-441C077EA393}" type="presParOf" srcId="{107F9F3D-60CD-413E-A1BD-EA03139EDA7D}" destId="{F6799A5F-542C-4145-8A7A-A4567C21ABCA}" srcOrd="0" destOrd="0" presId="urn:microsoft.com/office/officeart/2018/2/layout/IconVerticalSolidList"/>
    <dgm:cxn modelId="{F79F0AA0-8844-4FA8-8075-BC3D21265A5E}" type="presParOf" srcId="{107F9F3D-60CD-413E-A1BD-EA03139EDA7D}" destId="{05A51290-31F1-4A4D-983A-EA0B4A22BE49}" srcOrd="1" destOrd="0" presId="urn:microsoft.com/office/officeart/2018/2/layout/IconVerticalSolidList"/>
    <dgm:cxn modelId="{E73C22CC-51B9-4E21-BD6C-716696D4D403}" type="presParOf" srcId="{107F9F3D-60CD-413E-A1BD-EA03139EDA7D}" destId="{4A26D99C-EE3E-403E-9367-769199973989}" srcOrd="2" destOrd="0" presId="urn:microsoft.com/office/officeart/2018/2/layout/IconVerticalSolidList"/>
    <dgm:cxn modelId="{1C393103-C165-46FC-963E-3058DDAA21D8}" type="presParOf" srcId="{107F9F3D-60CD-413E-A1BD-EA03139EDA7D}" destId="{3F9F3027-7156-40A5-8625-A82FE0238555}" srcOrd="3" destOrd="0" presId="urn:microsoft.com/office/officeart/2018/2/layout/IconVerticalSolidList"/>
    <dgm:cxn modelId="{C174778A-2651-49E5-BA50-B1B21FC82A87}" type="presParOf" srcId="{4868A943-EDB0-48F9-81F3-46F71923FECB}" destId="{8EB3C652-33D9-4BFD-9637-8206C1A1F75A}" srcOrd="9" destOrd="0" presId="urn:microsoft.com/office/officeart/2018/2/layout/IconVerticalSolidList"/>
    <dgm:cxn modelId="{74607332-101B-42D3-904F-C842055C69FD}" type="presParOf" srcId="{4868A943-EDB0-48F9-81F3-46F71923FECB}" destId="{B782357E-0B74-4C50-8F56-51F167BA0EC1}" srcOrd="10" destOrd="0" presId="urn:microsoft.com/office/officeart/2018/2/layout/IconVerticalSolidList"/>
    <dgm:cxn modelId="{BD331667-E308-4B80-B9B4-A261ED1EB418}" type="presParOf" srcId="{B782357E-0B74-4C50-8F56-51F167BA0EC1}" destId="{0D6629B4-89D5-4D4D-A856-D41FAE5DE8C8}" srcOrd="0" destOrd="0" presId="urn:microsoft.com/office/officeart/2018/2/layout/IconVerticalSolidList"/>
    <dgm:cxn modelId="{F94F4C8F-1C70-4B40-A69C-52905476EC9E}" type="presParOf" srcId="{B782357E-0B74-4C50-8F56-51F167BA0EC1}" destId="{EB62A89C-0915-4E73-9E11-CA067472AC5A}" srcOrd="1" destOrd="0" presId="urn:microsoft.com/office/officeart/2018/2/layout/IconVerticalSolidList"/>
    <dgm:cxn modelId="{CD6FAF1F-DC89-477C-9D97-0052661C7559}" type="presParOf" srcId="{B782357E-0B74-4C50-8F56-51F167BA0EC1}" destId="{EC9EA4A7-E292-4FD7-9E0D-4C85C44FEFF4}" srcOrd="2" destOrd="0" presId="urn:microsoft.com/office/officeart/2018/2/layout/IconVerticalSolidList"/>
    <dgm:cxn modelId="{C36D5DE3-CCD4-4833-8C13-19400AC39041}" type="presParOf" srcId="{B782357E-0B74-4C50-8F56-51F167BA0EC1}" destId="{B5666849-F8D7-401D-8D5B-EFF311F82C33}"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95C1064-8E62-42C8-A443-DE065D31ED19}" type="doc">
      <dgm:prSet loTypeId="urn:microsoft.com/office/officeart/2018/2/layout/IconLabelDescriptionList" loCatId="icon" qsTypeId="urn:microsoft.com/office/officeart/2005/8/quickstyle/simple1" qsCatId="simple" csTypeId="urn:microsoft.com/office/officeart/2018/5/colors/Iconchunking_neutralbg_colorful1" csCatId="colorful" phldr="1"/>
      <dgm:spPr/>
      <dgm:t>
        <a:bodyPr/>
        <a:lstStyle/>
        <a:p>
          <a:endParaRPr lang="en-US"/>
        </a:p>
      </dgm:t>
    </dgm:pt>
    <dgm:pt modelId="{07A6EFD0-D2BD-4C5B-AE8A-2320F88439ED}">
      <dgm:prSet/>
      <dgm:spPr/>
      <dgm:t>
        <a:bodyPr/>
        <a:lstStyle/>
        <a:p>
          <a:pPr>
            <a:defRPr b="1"/>
          </a:pPr>
          <a:r>
            <a:rPr lang="es-CO"/>
            <a:t>DEMANDA DEL EMPLEADOR: (art 292)</a:t>
          </a:r>
          <a:endParaRPr lang="en-US"/>
        </a:p>
      </dgm:t>
    </dgm:pt>
    <dgm:pt modelId="{526A9ECA-F103-481E-900A-0EA606615FF7}" type="parTrans" cxnId="{B13444C5-640A-4E0C-88E0-118976EBD923}">
      <dgm:prSet/>
      <dgm:spPr/>
      <dgm:t>
        <a:bodyPr/>
        <a:lstStyle/>
        <a:p>
          <a:endParaRPr lang="en-US"/>
        </a:p>
      </dgm:t>
    </dgm:pt>
    <dgm:pt modelId="{5C612C74-5025-4126-A5FB-E79782497E5A}" type="sibTrans" cxnId="{B13444C5-640A-4E0C-88E0-118976EBD923}">
      <dgm:prSet/>
      <dgm:spPr/>
      <dgm:t>
        <a:bodyPr/>
        <a:lstStyle/>
        <a:p>
          <a:endParaRPr lang="en-US"/>
        </a:p>
      </dgm:t>
    </dgm:pt>
    <dgm:pt modelId="{79BB50D8-9B80-45FA-9BC3-F67CC066B27B}">
      <dgm:prSet/>
      <dgm:spPr/>
      <dgm:t>
        <a:bodyPr/>
        <a:lstStyle/>
        <a:p>
          <a:r>
            <a:rPr lang="es-CO"/>
            <a:t>Debe indicar la justa causa.</a:t>
          </a:r>
          <a:endParaRPr lang="en-US"/>
        </a:p>
      </dgm:t>
    </dgm:pt>
    <dgm:pt modelId="{EFF97503-89F5-4765-94F5-4A3F76D8D786}" type="parTrans" cxnId="{C95566A4-67C1-4A25-A7EA-5798559060E5}">
      <dgm:prSet/>
      <dgm:spPr/>
      <dgm:t>
        <a:bodyPr/>
        <a:lstStyle/>
        <a:p>
          <a:endParaRPr lang="en-US"/>
        </a:p>
      </dgm:t>
    </dgm:pt>
    <dgm:pt modelId="{D6B2CDFC-1A0C-4A8B-806C-92736FC361A3}" type="sibTrans" cxnId="{C95566A4-67C1-4A25-A7EA-5798559060E5}">
      <dgm:prSet/>
      <dgm:spPr/>
      <dgm:t>
        <a:bodyPr/>
        <a:lstStyle/>
        <a:p>
          <a:endParaRPr lang="en-US"/>
        </a:p>
      </dgm:t>
    </dgm:pt>
    <dgm:pt modelId="{3020428B-F257-4045-826B-435E44379004}">
      <dgm:prSet/>
      <dgm:spPr/>
      <dgm:t>
        <a:bodyPr/>
        <a:lstStyle/>
        <a:p>
          <a:r>
            <a:rPr lang="es-CO"/>
            <a:t>Se acredita con la certificación de la inscripción en el registro sindical o la comunicación al empleador.</a:t>
          </a:r>
          <a:endParaRPr lang="en-US"/>
        </a:p>
      </dgm:t>
    </dgm:pt>
    <dgm:pt modelId="{AF988CC9-11A6-492D-B59C-C416CE555A61}" type="parTrans" cxnId="{6B4D3478-9715-449F-BD7E-857F7C2949E7}">
      <dgm:prSet/>
      <dgm:spPr/>
      <dgm:t>
        <a:bodyPr/>
        <a:lstStyle/>
        <a:p>
          <a:endParaRPr lang="en-US"/>
        </a:p>
      </dgm:t>
    </dgm:pt>
    <dgm:pt modelId="{72F873D8-7E41-44F3-8A33-FC57C5B3EA5E}" type="sibTrans" cxnId="{6B4D3478-9715-449F-BD7E-857F7C2949E7}">
      <dgm:prSet/>
      <dgm:spPr/>
      <dgm:t>
        <a:bodyPr/>
        <a:lstStyle/>
        <a:p>
          <a:endParaRPr lang="en-US"/>
        </a:p>
      </dgm:t>
    </dgm:pt>
    <dgm:pt modelId="{6CB65882-4082-4C42-86E8-91087EB77E09}">
      <dgm:prSet/>
      <dgm:spPr/>
      <dgm:t>
        <a:bodyPr/>
        <a:lstStyle/>
        <a:p>
          <a:pPr>
            <a:defRPr b="1"/>
          </a:pPr>
          <a:r>
            <a:rPr lang="es-CO"/>
            <a:t>DEMANDA DEL TRABAJADOR (art 293)</a:t>
          </a:r>
          <a:endParaRPr lang="en-US"/>
        </a:p>
      </dgm:t>
    </dgm:pt>
    <dgm:pt modelId="{6105F16D-9BB0-4198-9167-7E3E41F437E1}" type="parTrans" cxnId="{1C3DC1DA-18BD-4D38-BE73-6771A2D64394}">
      <dgm:prSet/>
      <dgm:spPr/>
      <dgm:t>
        <a:bodyPr/>
        <a:lstStyle/>
        <a:p>
          <a:endParaRPr lang="en-US"/>
        </a:p>
      </dgm:t>
    </dgm:pt>
    <dgm:pt modelId="{A18AF7FF-BFBB-4E08-A8DB-60CAEC5B2326}" type="sibTrans" cxnId="{1C3DC1DA-18BD-4D38-BE73-6771A2D64394}">
      <dgm:prSet/>
      <dgm:spPr/>
      <dgm:t>
        <a:bodyPr/>
        <a:lstStyle/>
        <a:p>
          <a:endParaRPr lang="en-US"/>
        </a:p>
      </dgm:t>
    </dgm:pt>
    <dgm:pt modelId="{102EEA56-3A81-4E62-A267-E18992AAED2B}">
      <dgm:prSet/>
      <dgm:spPr/>
      <dgm:t>
        <a:bodyPr/>
        <a:lstStyle/>
        <a:p>
          <a:r>
            <a:rPr lang="es-CO"/>
            <a:t>Igual presunción. </a:t>
          </a:r>
          <a:endParaRPr lang="en-US"/>
        </a:p>
      </dgm:t>
    </dgm:pt>
    <dgm:pt modelId="{6F1ED9EB-6A5F-47E6-B86D-8263225C7F24}" type="parTrans" cxnId="{35AE28C9-431A-4725-994A-D10B54DBC020}">
      <dgm:prSet/>
      <dgm:spPr/>
      <dgm:t>
        <a:bodyPr/>
        <a:lstStyle/>
        <a:p>
          <a:endParaRPr lang="en-US"/>
        </a:p>
      </dgm:t>
    </dgm:pt>
    <dgm:pt modelId="{7D653EE2-1110-4C46-BB2B-EEBC170232CB}" type="sibTrans" cxnId="{35AE28C9-431A-4725-994A-D10B54DBC020}">
      <dgm:prSet/>
      <dgm:spPr/>
      <dgm:t>
        <a:bodyPr/>
        <a:lstStyle/>
        <a:p>
          <a:endParaRPr lang="en-US"/>
        </a:p>
      </dgm:t>
    </dgm:pt>
    <dgm:pt modelId="{891E86A0-6F99-4387-BE88-E0AD9FAD1414}">
      <dgm:prSet/>
      <dgm:spPr/>
      <dgm:t>
        <a:bodyPr/>
        <a:lstStyle/>
        <a:p>
          <a:r>
            <a:rPr lang="es-CO"/>
            <a:t>Se aplica para el fuero circunstancial. </a:t>
          </a:r>
          <a:r>
            <a:rPr lang="es-CO" b="1" u="sng"/>
            <a:t>NOVEDOSO</a:t>
          </a:r>
          <a:endParaRPr lang="en-US"/>
        </a:p>
      </dgm:t>
    </dgm:pt>
    <dgm:pt modelId="{62A33094-579B-454E-93A2-FDA294AB5EFC}" type="parTrans" cxnId="{8AE00BBA-B647-4A2F-A958-3FA2BD552FEE}">
      <dgm:prSet/>
      <dgm:spPr/>
      <dgm:t>
        <a:bodyPr/>
        <a:lstStyle/>
        <a:p>
          <a:endParaRPr lang="en-US"/>
        </a:p>
      </dgm:t>
    </dgm:pt>
    <dgm:pt modelId="{9FC568AC-CA22-49A0-9F85-902A3C8C3081}" type="sibTrans" cxnId="{8AE00BBA-B647-4A2F-A958-3FA2BD552FEE}">
      <dgm:prSet/>
      <dgm:spPr/>
      <dgm:t>
        <a:bodyPr/>
        <a:lstStyle/>
        <a:p>
          <a:endParaRPr lang="en-US"/>
        </a:p>
      </dgm:t>
    </dgm:pt>
    <dgm:pt modelId="{AED59447-7CD0-431B-89F4-932F64492B8B}" type="pres">
      <dgm:prSet presAssocID="{A95C1064-8E62-42C8-A443-DE065D31ED19}" presName="root" presStyleCnt="0">
        <dgm:presLayoutVars>
          <dgm:dir/>
          <dgm:resizeHandles val="exact"/>
        </dgm:presLayoutVars>
      </dgm:prSet>
      <dgm:spPr/>
    </dgm:pt>
    <dgm:pt modelId="{96253E96-8AE2-4A6F-A37B-8788978BF7E4}" type="pres">
      <dgm:prSet presAssocID="{07A6EFD0-D2BD-4C5B-AE8A-2320F88439ED}" presName="compNode" presStyleCnt="0"/>
      <dgm:spPr/>
    </dgm:pt>
    <dgm:pt modelId="{7A56160F-9FC1-4673-B77A-F8270D82FC21}" type="pres">
      <dgm:prSet presAssocID="{07A6EFD0-D2BD-4C5B-AE8A-2320F88439E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Juez"/>
        </a:ext>
      </dgm:extLst>
    </dgm:pt>
    <dgm:pt modelId="{CCDA9F22-58A5-4BBA-84DF-AB463EB57757}" type="pres">
      <dgm:prSet presAssocID="{07A6EFD0-D2BD-4C5B-AE8A-2320F88439ED}" presName="iconSpace" presStyleCnt="0"/>
      <dgm:spPr/>
    </dgm:pt>
    <dgm:pt modelId="{23D84BF6-61C0-4578-9506-41E467A22326}" type="pres">
      <dgm:prSet presAssocID="{07A6EFD0-D2BD-4C5B-AE8A-2320F88439ED}" presName="parTx" presStyleLbl="revTx" presStyleIdx="0" presStyleCnt="4">
        <dgm:presLayoutVars>
          <dgm:chMax val="0"/>
          <dgm:chPref val="0"/>
        </dgm:presLayoutVars>
      </dgm:prSet>
      <dgm:spPr/>
    </dgm:pt>
    <dgm:pt modelId="{B520184A-BA96-4D9B-A887-DEC726726C08}" type="pres">
      <dgm:prSet presAssocID="{07A6EFD0-D2BD-4C5B-AE8A-2320F88439ED}" presName="txSpace" presStyleCnt="0"/>
      <dgm:spPr/>
    </dgm:pt>
    <dgm:pt modelId="{2C7D69B7-0CFE-4135-9163-F5188810BCE2}" type="pres">
      <dgm:prSet presAssocID="{07A6EFD0-D2BD-4C5B-AE8A-2320F88439ED}" presName="desTx" presStyleLbl="revTx" presStyleIdx="1" presStyleCnt="4">
        <dgm:presLayoutVars/>
      </dgm:prSet>
      <dgm:spPr/>
    </dgm:pt>
    <dgm:pt modelId="{C291B91F-9433-4168-812F-ADD382FD439D}" type="pres">
      <dgm:prSet presAssocID="{5C612C74-5025-4126-A5FB-E79782497E5A}" presName="sibTrans" presStyleCnt="0"/>
      <dgm:spPr/>
    </dgm:pt>
    <dgm:pt modelId="{86EF5519-71DE-4676-95D4-85CBF746F133}" type="pres">
      <dgm:prSet presAssocID="{6CB65882-4082-4C42-86E8-91087EB77E09}" presName="compNode" presStyleCnt="0"/>
      <dgm:spPr/>
    </dgm:pt>
    <dgm:pt modelId="{918D0604-9B70-4FD2-9885-431441BB8A3E}" type="pres">
      <dgm:prSet presAssocID="{6CB65882-4082-4C42-86E8-91087EB77E09}"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Irritante"/>
        </a:ext>
      </dgm:extLst>
    </dgm:pt>
    <dgm:pt modelId="{53F5800B-58DA-4D76-B8CD-287E288236C3}" type="pres">
      <dgm:prSet presAssocID="{6CB65882-4082-4C42-86E8-91087EB77E09}" presName="iconSpace" presStyleCnt="0"/>
      <dgm:spPr/>
    </dgm:pt>
    <dgm:pt modelId="{83F6B41B-2FF2-4776-B3B8-F6DB9D249539}" type="pres">
      <dgm:prSet presAssocID="{6CB65882-4082-4C42-86E8-91087EB77E09}" presName="parTx" presStyleLbl="revTx" presStyleIdx="2" presStyleCnt="4">
        <dgm:presLayoutVars>
          <dgm:chMax val="0"/>
          <dgm:chPref val="0"/>
        </dgm:presLayoutVars>
      </dgm:prSet>
      <dgm:spPr/>
    </dgm:pt>
    <dgm:pt modelId="{051C114D-2B9F-4A8E-9A0E-26A51CFF8429}" type="pres">
      <dgm:prSet presAssocID="{6CB65882-4082-4C42-86E8-91087EB77E09}" presName="txSpace" presStyleCnt="0"/>
      <dgm:spPr/>
    </dgm:pt>
    <dgm:pt modelId="{BDE56394-0A2E-4CF9-84A3-35E12FC63BF9}" type="pres">
      <dgm:prSet presAssocID="{6CB65882-4082-4C42-86E8-91087EB77E09}" presName="desTx" presStyleLbl="revTx" presStyleIdx="3" presStyleCnt="4">
        <dgm:presLayoutVars/>
      </dgm:prSet>
      <dgm:spPr/>
    </dgm:pt>
  </dgm:ptLst>
  <dgm:cxnLst>
    <dgm:cxn modelId="{28634204-D393-46FB-ADA5-6F3257F9754E}" type="presOf" srcId="{891E86A0-6F99-4387-BE88-E0AD9FAD1414}" destId="{BDE56394-0A2E-4CF9-84A3-35E12FC63BF9}" srcOrd="0" destOrd="1" presId="urn:microsoft.com/office/officeart/2018/2/layout/IconLabelDescriptionList"/>
    <dgm:cxn modelId="{DF065C2A-3F1B-4FDE-B53F-39CE3FD3C505}" type="presOf" srcId="{6CB65882-4082-4C42-86E8-91087EB77E09}" destId="{83F6B41B-2FF2-4776-B3B8-F6DB9D249539}" srcOrd="0" destOrd="0" presId="urn:microsoft.com/office/officeart/2018/2/layout/IconLabelDescriptionList"/>
    <dgm:cxn modelId="{61A27639-23FC-4ACD-B32D-8C96203D8DED}" type="presOf" srcId="{07A6EFD0-D2BD-4C5B-AE8A-2320F88439ED}" destId="{23D84BF6-61C0-4578-9506-41E467A22326}" srcOrd="0" destOrd="0" presId="urn:microsoft.com/office/officeart/2018/2/layout/IconLabelDescriptionList"/>
    <dgm:cxn modelId="{6B4D3478-9715-449F-BD7E-857F7C2949E7}" srcId="{07A6EFD0-D2BD-4C5B-AE8A-2320F88439ED}" destId="{3020428B-F257-4045-826B-435E44379004}" srcOrd="1" destOrd="0" parTransId="{AF988CC9-11A6-492D-B59C-C416CE555A61}" sibTransId="{72F873D8-7E41-44F3-8A33-FC57C5B3EA5E}"/>
    <dgm:cxn modelId="{5F2F728B-A43D-4F67-9CFE-3E940E4A234C}" type="presOf" srcId="{102EEA56-3A81-4E62-A267-E18992AAED2B}" destId="{BDE56394-0A2E-4CF9-84A3-35E12FC63BF9}" srcOrd="0" destOrd="0" presId="urn:microsoft.com/office/officeart/2018/2/layout/IconLabelDescriptionList"/>
    <dgm:cxn modelId="{391960A1-8C5D-400A-A5BE-A374AE1F068F}" type="presOf" srcId="{79BB50D8-9B80-45FA-9BC3-F67CC066B27B}" destId="{2C7D69B7-0CFE-4135-9163-F5188810BCE2}" srcOrd="0" destOrd="0" presId="urn:microsoft.com/office/officeart/2018/2/layout/IconLabelDescriptionList"/>
    <dgm:cxn modelId="{C95566A4-67C1-4A25-A7EA-5798559060E5}" srcId="{07A6EFD0-D2BD-4C5B-AE8A-2320F88439ED}" destId="{79BB50D8-9B80-45FA-9BC3-F67CC066B27B}" srcOrd="0" destOrd="0" parTransId="{EFF97503-89F5-4765-94F5-4A3F76D8D786}" sibTransId="{D6B2CDFC-1A0C-4A8B-806C-92736FC361A3}"/>
    <dgm:cxn modelId="{8AE00BBA-B647-4A2F-A958-3FA2BD552FEE}" srcId="{6CB65882-4082-4C42-86E8-91087EB77E09}" destId="{891E86A0-6F99-4387-BE88-E0AD9FAD1414}" srcOrd="1" destOrd="0" parTransId="{62A33094-579B-454E-93A2-FDA294AB5EFC}" sibTransId="{9FC568AC-CA22-49A0-9F85-902A3C8C3081}"/>
    <dgm:cxn modelId="{B13444C5-640A-4E0C-88E0-118976EBD923}" srcId="{A95C1064-8E62-42C8-A443-DE065D31ED19}" destId="{07A6EFD0-D2BD-4C5B-AE8A-2320F88439ED}" srcOrd="0" destOrd="0" parTransId="{526A9ECA-F103-481E-900A-0EA606615FF7}" sibTransId="{5C612C74-5025-4126-A5FB-E79782497E5A}"/>
    <dgm:cxn modelId="{35AE28C9-431A-4725-994A-D10B54DBC020}" srcId="{6CB65882-4082-4C42-86E8-91087EB77E09}" destId="{102EEA56-3A81-4E62-A267-E18992AAED2B}" srcOrd="0" destOrd="0" parTransId="{6F1ED9EB-6A5F-47E6-B86D-8263225C7F24}" sibTransId="{7D653EE2-1110-4C46-BB2B-EEBC170232CB}"/>
    <dgm:cxn modelId="{1C3DC1DA-18BD-4D38-BE73-6771A2D64394}" srcId="{A95C1064-8E62-42C8-A443-DE065D31ED19}" destId="{6CB65882-4082-4C42-86E8-91087EB77E09}" srcOrd="1" destOrd="0" parTransId="{6105F16D-9BB0-4198-9167-7E3E41F437E1}" sibTransId="{A18AF7FF-BFBB-4E08-A8DB-60CAEC5B2326}"/>
    <dgm:cxn modelId="{B57053DB-20F3-4638-AF6A-1A0A510D6910}" type="presOf" srcId="{3020428B-F257-4045-826B-435E44379004}" destId="{2C7D69B7-0CFE-4135-9163-F5188810BCE2}" srcOrd="0" destOrd="1" presId="urn:microsoft.com/office/officeart/2018/2/layout/IconLabelDescriptionList"/>
    <dgm:cxn modelId="{822E07E4-CEFD-42DB-9F07-0B0DE3F608B1}" type="presOf" srcId="{A95C1064-8E62-42C8-A443-DE065D31ED19}" destId="{AED59447-7CD0-431B-89F4-932F64492B8B}" srcOrd="0" destOrd="0" presId="urn:microsoft.com/office/officeart/2018/2/layout/IconLabelDescriptionList"/>
    <dgm:cxn modelId="{7EBF3E8F-F166-49BC-A4C0-4AC172C56F39}" type="presParOf" srcId="{AED59447-7CD0-431B-89F4-932F64492B8B}" destId="{96253E96-8AE2-4A6F-A37B-8788978BF7E4}" srcOrd="0" destOrd="0" presId="urn:microsoft.com/office/officeart/2018/2/layout/IconLabelDescriptionList"/>
    <dgm:cxn modelId="{EDB63909-DF66-4F17-9417-4166F75D9313}" type="presParOf" srcId="{96253E96-8AE2-4A6F-A37B-8788978BF7E4}" destId="{7A56160F-9FC1-4673-B77A-F8270D82FC21}" srcOrd="0" destOrd="0" presId="urn:microsoft.com/office/officeart/2018/2/layout/IconLabelDescriptionList"/>
    <dgm:cxn modelId="{5035C50D-A68B-4B23-A22F-3979A518CB27}" type="presParOf" srcId="{96253E96-8AE2-4A6F-A37B-8788978BF7E4}" destId="{CCDA9F22-58A5-4BBA-84DF-AB463EB57757}" srcOrd="1" destOrd="0" presId="urn:microsoft.com/office/officeart/2018/2/layout/IconLabelDescriptionList"/>
    <dgm:cxn modelId="{2C5ADDB1-6A77-4978-A8A8-D889A59D1305}" type="presParOf" srcId="{96253E96-8AE2-4A6F-A37B-8788978BF7E4}" destId="{23D84BF6-61C0-4578-9506-41E467A22326}" srcOrd="2" destOrd="0" presId="urn:microsoft.com/office/officeart/2018/2/layout/IconLabelDescriptionList"/>
    <dgm:cxn modelId="{983A8F94-2760-460A-BAE6-ED1BCD9E489C}" type="presParOf" srcId="{96253E96-8AE2-4A6F-A37B-8788978BF7E4}" destId="{B520184A-BA96-4D9B-A887-DEC726726C08}" srcOrd="3" destOrd="0" presId="urn:microsoft.com/office/officeart/2018/2/layout/IconLabelDescriptionList"/>
    <dgm:cxn modelId="{21BB00CD-B333-4BDF-B805-1EF8137E8F74}" type="presParOf" srcId="{96253E96-8AE2-4A6F-A37B-8788978BF7E4}" destId="{2C7D69B7-0CFE-4135-9163-F5188810BCE2}" srcOrd="4" destOrd="0" presId="urn:microsoft.com/office/officeart/2018/2/layout/IconLabelDescriptionList"/>
    <dgm:cxn modelId="{4A74FA6D-B32A-456E-A05D-7D014CB5501F}" type="presParOf" srcId="{AED59447-7CD0-431B-89F4-932F64492B8B}" destId="{C291B91F-9433-4168-812F-ADD382FD439D}" srcOrd="1" destOrd="0" presId="urn:microsoft.com/office/officeart/2018/2/layout/IconLabelDescriptionList"/>
    <dgm:cxn modelId="{55F29E72-111D-42CA-B7BA-4A7052E10E54}" type="presParOf" srcId="{AED59447-7CD0-431B-89F4-932F64492B8B}" destId="{86EF5519-71DE-4676-95D4-85CBF746F133}" srcOrd="2" destOrd="0" presId="urn:microsoft.com/office/officeart/2018/2/layout/IconLabelDescriptionList"/>
    <dgm:cxn modelId="{4300D076-9EC7-4D85-94E1-C37444E4146D}" type="presParOf" srcId="{86EF5519-71DE-4676-95D4-85CBF746F133}" destId="{918D0604-9B70-4FD2-9885-431441BB8A3E}" srcOrd="0" destOrd="0" presId="urn:microsoft.com/office/officeart/2018/2/layout/IconLabelDescriptionList"/>
    <dgm:cxn modelId="{250F5184-CE48-4900-82FD-BA72D852ED37}" type="presParOf" srcId="{86EF5519-71DE-4676-95D4-85CBF746F133}" destId="{53F5800B-58DA-4D76-B8CD-287E288236C3}" srcOrd="1" destOrd="0" presId="urn:microsoft.com/office/officeart/2018/2/layout/IconLabelDescriptionList"/>
    <dgm:cxn modelId="{43C086F6-2628-43E7-A048-2A5A6442F944}" type="presParOf" srcId="{86EF5519-71DE-4676-95D4-85CBF746F133}" destId="{83F6B41B-2FF2-4776-B3B8-F6DB9D249539}" srcOrd="2" destOrd="0" presId="urn:microsoft.com/office/officeart/2018/2/layout/IconLabelDescriptionList"/>
    <dgm:cxn modelId="{91E84877-A973-40B8-849F-6B5FCDA03BC9}" type="presParOf" srcId="{86EF5519-71DE-4676-95D4-85CBF746F133}" destId="{051C114D-2B9F-4A8E-9A0E-26A51CFF8429}" srcOrd="3" destOrd="0" presId="urn:microsoft.com/office/officeart/2018/2/layout/IconLabelDescriptionList"/>
    <dgm:cxn modelId="{9DED992B-EA56-4006-8747-5B912BD0E394}" type="presParOf" srcId="{86EF5519-71DE-4676-95D4-85CBF746F133}" destId="{BDE56394-0A2E-4CF9-84A3-35E12FC63BF9}" srcOrd="4" destOrd="0" presId="urn:microsoft.com/office/officeart/2018/2/layout/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92FA042-8CDC-4B18-8FFE-BB9ACFC7A4C6}" type="doc">
      <dgm:prSet loTypeId="urn:microsoft.com/office/officeart/2005/8/layout/default" loCatId="list" qsTypeId="urn:microsoft.com/office/officeart/2005/8/quickstyle/simple4" qsCatId="simple" csTypeId="urn:microsoft.com/office/officeart/2005/8/colors/colorful1" csCatId="colorful"/>
      <dgm:spPr/>
      <dgm:t>
        <a:bodyPr/>
        <a:lstStyle/>
        <a:p>
          <a:endParaRPr lang="en-US"/>
        </a:p>
      </dgm:t>
    </dgm:pt>
    <dgm:pt modelId="{0105F52C-F760-4818-8D44-0C5A592780FA}">
      <dgm:prSet/>
      <dgm:spPr/>
      <dgm:t>
        <a:bodyPr/>
        <a:lstStyle/>
        <a:p>
          <a:r>
            <a:rPr lang="es-CO"/>
            <a:t>Fuero de maternidad.</a:t>
          </a:r>
          <a:endParaRPr lang="en-US"/>
        </a:p>
      </dgm:t>
    </dgm:pt>
    <dgm:pt modelId="{468E2B80-6AD8-438D-9C5D-DB4477ADA158}" type="parTrans" cxnId="{DE1D212D-03FF-4DC2-83EE-64CC6E8D21A5}">
      <dgm:prSet/>
      <dgm:spPr/>
      <dgm:t>
        <a:bodyPr/>
        <a:lstStyle/>
        <a:p>
          <a:endParaRPr lang="en-US"/>
        </a:p>
      </dgm:t>
    </dgm:pt>
    <dgm:pt modelId="{2DFD43B7-A767-4602-BE31-704F61D1D1C0}" type="sibTrans" cxnId="{DE1D212D-03FF-4DC2-83EE-64CC6E8D21A5}">
      <dgm:prSet/>
      <dgm:spPr/>
      <dgm:t>
        <a:bodyPr/>
        <a:lstStyle/>
        <a:p>
          <a:endParaRPr lang="en-US"/>
        </a:p>
      </dgm:t>
    </dgm:pt>
    <dgm:pt modelId="{FDB2E9E7-D0E1-43B8-80A9-0A4360A9DEC0}">
      <dgm:prSet/>
      <dgm:spPr/>
      <dgm:t>
        <a:bodyPr/>
        <a:lstStyle/>
        <a:p>
          <a:r>
            <a:rPr lang="es-CO"/>
            <a:t>Discapacidad.</a:t>
          </a:r>
          <a:endParaRPr lang="en-US"/>
        </a:p>
      </dgm:t>
    </dgm:pt>
    <dgm:pt modelId="{15E20014-34AC-4923-88E9-6F0E2B225DFD}" type="parTrans" cxnId="{5795739A-4B73-4692-A8C8-D8B49867C038}">
      <dgm:prSet/>
      <dgm:spPr/>
      <dgm:t>
        <a:bodyPr/>
        <a:lstStyle/>
        <a:p>
          <a:endParaRPr lang="en-US"/>
        </a:p>
      </dgm:t>
    </dgm:pt>
    <dgm:pt modelId="{A84DCCE0-3C3F-4CE1-AF7A-9B6B7DEB9C3B}" type="sibTrans" cxnId="{5795739A-4B73-4692-A8C8-D8B49867C038}">
      <dgm:prSet/>
      <dgm:spPr/>
      <dgm:t>
        <a:bodyPr/>
        <a:lstStyle/>
        <a:p>
          <a:endParaRPr lang="en-US"/>
        </a:p>
      </dgm:t>
    </dgm:pt>
    <dgm:pt modelId="{3C15ED94-BA00-443A-AC1E-1B482ED89BAC}">
      <dgm:prSet/>
      <dgm:spPr/>
      <dgm:t>
        <a:bodyPr/>
        <a:lstStyle/>
        <a:p>
          <a:r>
            <a:rPr lang="es-CO"/>
            <a:t>Prepensionado.</a:t>
          </a:r>
          <a:endParaRPr lang="en-US"/>
        </a:p>
      </dgm:t>
    </dgm:pt>
    <dgm:pt modelId="{52ED1705-098C-4B13-8030-996F3327E55B}" type="parTrans" cxnId="{C92D511C-A9A2-44B1-89E6-1C2B5E1CF9C5}">
      <dgm:prSet/>
      <dgm:spPr/>
      <dgm:t>
        <a:bodyPr/>
        <a:lstStyle/>
        <a:p>
          <a:endParaRPr lang="en-US"/>
        </a:p>
      </dgm:t>
    </dgm:pt>
    <dgm:pt modelId="{6A87F4C3-21AF-47CC-8FB8-121DA430F336}" type="sibTrans" cxnId="{C92D511C-A9A2-44B1-89E6-1C2B5E1CF9C5}">
      <dgm:prSet/>
      <dgm:spPr/>
      <dgm:t>
        <a:bodyPr/>
        <a:lstStyle/>
        <a:p>
          <a:endParaRPr lang="en-US"/>
        </a:p>
      </dgm:t>
    </dgm:pt>
    <dgm:pt modelId="{E5CE5E35-DF74-4FB0-9BA6-92D2BF79EF5F}">
      <dgm:prSet/>
      <dgm:spPr/>
      <dgm:t>
        <a:bodyPr/>
        <a:lstStyle/>
        <a:p>
          <a:r>
            <a:rPr lang="es-CO"/>
            <a:t>Acoso laboral.</a:t>
          </a:r>
          <a:endParaRPr lang="en-US"/>
        </a:p>
      </dgm:t>
    </dgm:pt>
    <dgm:pt modelId="{E4F76896-8C0E-4850-851D-5F9DAED84F86}" type="parTrans" cxnId="{F9CFE7B6-2A82-4BBA-A254-2F7A64709B45}">
      <dgm:prSet/>
      <dgm:spPr/>
      <dgm:t>
        <a:bodyPr/>
        <a:lstStyle/>
        <a:p>
          <a:endParaRPr lang="en-US"/>
        </a:p>
      </dgm:t>
    </dgm:pt>
    <dgm:pt modelId="{1BC263E4-1820-4E4F-9DA1-6FB1FB7C34B1}" type="sibTrans" cxnId="{F9CFE7B6-2A82-4BBA-A254-2F7A64709B45}">
      <dgm:prSet/>
      <dgm:spPr/>
      <dgm:t>
        <a:bodyPr/>
        <a:lstStyle/>
        <a:p>
          <a:endParaRPr lang="en-US"/>
        </a:p>
      </dgm:t>
    </dgm:pt>
    <dgm:pt modelId="{2CCF1E41-DDF6-4E3D-AFDC-2904644DD3D0}">
      <dgm:prSet/>
      <dgm:spPr/>
      <dgm:t>
        <a:bodyPr/>
        <a:lstStyle/>
        <a:p>
          <a:r>
            <a:rPr lang="es-CO"/>
            <a:t>Fuero circunstancial.</a:t>
          </a:r>
          <a:endParaRPr lang="en-US"/>
        </a:p>
      </dgm:t>
    </dgm:pt>
    <dgm:pt modelId="{0A1F0C94-579A-4AD1-952A-0F6F695B170B}" type="parTrans" cxnId="{BCC7FE99-EF6B-4E9A-BD56-03ACE74F6AEC}">
      <dgm:prSet/>
      <dgm:spPr/>
      <dgm:t>
        <a:bodyPr/>
        <a:lstStyle/>
        <a:p>
          <a:endParaRPr lang="en-US"/>
        </a:p>
      </dgm:t>
    </dgm:pt>
    <dgm:pt modelId="{9EEADF56-7A27-417F-880F-D20A5B82E1AE}" type="sibTrans" cxnId="{BCC7FE99-EF6B-4E9A-BD56-03ACE74F6AEC}">
      <dgm:prSet/>
      <dgm:spPr/>
      <dgm:t>
        <a:bodyPr/>
        <a:lstStyle/>
        <a:p>
          <a:endParaRPr lang="en-US"/>
        </a:p>
      </dgm:t>
    </dgm:pt>
    <dgm:pt modelId="{08EE7CC7-197F-4BF9-A9BE-747DB885495F}">
      <dgm:prSet/>
      <dgm:spPr/>
      <dgm:t>
        <a:bodyPr/>
        <a:lstStyle/>
        <a:p>
          <a:r>
            <a:rPr lang="es-CO"/>
            <a:t>PRESCRIPCION: 2 años meses.</a:t>
          </a:r>
          <a:endParaRPr lang="en-US"/>
        </a:p>
      </dgm:t>
    </dgm:pt>
    <dgm:pt modelId="{C66C8D25-411C-44FF-99AD-BA8B13632905}" type="parTrans" cxnId="{BF86ABC5-7CAD-4E96-85EB-FC2BB138093E}">
      <dgm:prSet/>
      <dgm:spPr/>
      <dgm:t>
        <a:bodyPr/>
        <a:lstStyle/>
        <a:p>
          <a:endParaRPr lang="en-US"/>
        </a:p>
      </dgm:t>
    </dgm:pt>
    <dgm:pt modelId="{26F15FED-ECAE-4080-8702-B3864AA28253}" type="sibTrans" cxnId="{BF86ABC5-7CAD-4E96-85EB-FC2BB138093E}">
      <dgm:prSet/>
      <dgm:spPr/>
      <dgm:t>
        <a:bodyPr/>
        <a:lstStyle/>
        <a:p>
          <a:endParaRPr lang="en-US"/>
        </a:p>
      </dgm:t>
    </dgm:pt>
    <dgm:pt modelId="{8F281906-BD86-F945-8147-BD8DAA976498}" type="pres">
      <dgm:prSet presAssocID="{892FA042-8CDC-4B18-8FFE-BB9ACFC7A4C6}" presName="diagram" presStyleCnt="0">
        <dgm:presLayoutVars>
          <dgm:dir/>
          <dgm:resizeHandles val="exact"/>
        </dgm:presLayoutVars>
      </dgm:prSet>
      <dgm:spPr/>
    </dgm:pt>
    <dgm:pt modelId="{B5DB4743-AA5E-404C-8519-458809CAAFDF}" type="pres">
      <dgm:prSet presAssocID="{0105F52C-F760-4818-8D44-0C5A592780FA}" presName="node" presStyleLbl="node1" presStyleIdx="0" presStyleCnt="6">
        <dgm:presLayoutVars>
          <dgm:bulletEnabled val="1"/>
        </dgm:presLayoutVars>
      </dgm:prSet>
      <dgm:spPr/>
    </dgm:pt>
    <dgm:pt modelId="{B373DBA5-549D-5A4B-A36B-41FC544187F5}" type="pres">
      <dgm:prSet presAssocID="{2DFD43B7-A767-4602-BE31-704F61D1D1C0}" presName="sibTrans" presStyleCnt="0"/>
      <dgm:spPr/>
    </dgm:pt>
    <dgm:pt modelId="{CBF66209-9C77-4C4A-BE58-F9E4DB408F44}" type="pres">
      <dgm:prSet presAssocID="{FDB2E9E7-D0E1-43B8-80A9-0A4360A9DEC0}" presName="node" presStyleLbl="node1" presStyleIdx="1" presStyleCnt="6">
        <dgm:presLayoutVars>
          <dgm:bulletEnabled val="1"/>
        </dgm:presLayoutVars>
      </dgm:prSet>
      <dgm:spPr/>
    </dgm:pt>
    <dgm:pt modelId="{7B0280F5-8FC6-CD4F-8D7E-A2C88CFF7A2A}" type="pres">
      <dgm:prSet presAssocID="{A84DCCE0-3C3F-4CE1-AF7A-9B6B7DEB9C3B}" presName="sibTrans" presStyleCnt="0"/>
      <dgm:spPr/>
    </dgm:pt>
    <dgm:pt modelId="{939326EE-89BE-424F-98D8-64778627EF6D}" type="pres">
      <dgm:prSet presAssocID="{3C15ED94-BA00-443A-AC1E-1B482ED89BAC}" presName="node" presStyleLbl="node1" presStyleIdx="2" presStyleCnt="6">
        <dgm:presLayoutVars>
          <dgm:bulletEnabled val="1"/>
        </dgm:presLayoutVars>
      </dgm:prSet>
      <dgm:spPr/>
    </dgm:pt>
    <dgm:pt modelId="{36DD4D94-6287-5E4F-A17D-D2DA747A8CA9}" type="pres">
      <dgm:prSet presAssocID="{6A87F4C3-21AF-47CC-8FB8-121DA430F336}" presName="sibTrans" presStyleCnt="0"/>
      <dgm:spPr/>
    </dgm:pt>
    <dgm:pt modelId="{1623C086-914D-7A43-A730-469AA554C389}" type="pres">
      <dgm:prSet presAssocID="{E5CE5E35-DF74-4FB0-9BA6-92D2BF79EF5F}" presName="node" presStyleLbl="node1" presStyleIdx="3" presStyleCnt="6">
        <dgm:presLayoutVars>
          <dgm:bulletEnabled val="1"/>
        </dgm:presLayoutVars>
      </dgm:prSet>
      <dgm:spPr/>
    </dgm:pt>
    <dgm:pt modelId="{AB29BC9D-52CB-2B4A-9B90-816CEF84EAEB}" type="pres">
      <dgm:prSet presAssocID="{1BC263E4-1820-4E4F-9DA1-6FB1FB7C34B1}" presName="sibTrans" presStyleCnt="0"/>
      <dgm:spPr/>
    </dgm:pt>
    <dgm:pt modelId="{D701F361-8BCA-D947-9564-F22302446E35}" type="pres">
      <dgm:prSet presAssocID="{2CCF1E41-DDF6-4E3D-AFDC-2904644DD3D0}" presName="node" presStyleLbl="node1" presStyleIdx="4" presStyleCnt="6">
        <dgm:presLayoutVars>
          <dgm:bulletEnabled val="1"/>
        </dgm:presLayoutVars>
      </dgm:prSet>
      <dgm:spPr/>
    </dgm:pt>
    <dgm:pt modelId="{0153B705-5E2A-2847-8ED0-9A223FF2E4E0}" type="pres">
      <dgm:prSet presAssocID="{9EEADF56-7A27-417F-880F-D20A5B82E1AE}" presName="sibTrans" presStyleCnt="0"/>
      <dgm:spPr/>
    </dgm:pt>
    <dgm:pt modelId="{9EBE4F03-2A2C-B24B-9762-3AC867B20851}" type="pres">
      <dgm:prSet presAssocID="{08EE7CC7-197F-4BF9-A9BE-747DB885495F}" presName="node" presStyleLbl="node1" presStyleIdx="5" presStyleCnt="6">
        <dgm:presLayoutVars>
          <dgm:bulletEnabled val="1"/>
        </dgm:presLayoutVars>
      </dgm:prSet>
      <dgm:spPr/>
    </dgm:pt>
  </dgm:ptLst>
  <dgm:cxnLst>
    <dgm:cxn modelId="{C92D511C-A9A2-44B1-89E6-1C2B5E1CF9C5}" srcId="{892FA042-8CDC-4B18-8FFE-BB9ACFC7A4C6}" destId="{3C15ED94-BA00-443A-AC1E-1B482ED89BAC}" srcOrd="2" destOrd="0" parTransId="{52ED1705-098C-4B13-8030-996F3327E55B}" sibTransId="{6A87F4C3-21AF-47CC-8FB8-121DA430F336}"/>
    <dgm:cxn modelId="{83283E22-79E9-9843-82DB-87B0FBB9A89C}" type="presOf" srcId="{3C15ED94-BA00-443A-AC1E-1B482ED89BAC}" destId="{939326EE-89BE-424F-98D8-64778627EF6D}" srcOrd="0" destOrd="0" presId="urn:microsoft.com/office/officeart/2005/8/layout/default"/>
    <dgm:cxn modelId="{DE1D212D-03FF-4DC2-83EE-64CC6E8D21A5}" srcId="{892FA042-8CDC-4B18-8FFE-BB9ACFC7A4C6}" destId="{0105F52C-F760-4818-8D44-0C5A592780FA}" srcOrd="0" destOrd="0" parTransId="{468E2B80-6AD8-438D-9C5D-DB4477ADA158}" sibTransId="{2DFD43B7-A767-4602-BE31-704F61D1D1C0}"/>
    <dgm:cxn modelId="{6049263E-669C-3749-B41F-146E6C9D8959}" type="presOf" srcId="{FDB2E9E7-D0E1-43B8-80A9-0A4360A9DEC0}" destId="{CBF66209-9C77-4C4A-BE58-F9E4DB408F44}" srcOrd="0" destOrd="0" presId="urn:microsoft.com/office/officeart/2005/8/layout/default"/>
    <dgm:cxn modelId="{DB73D041-9DF0-0F48-B8DA-3DCD1EFB3E26}" type="presOf" srcId="{892FA042-8CDC-4B18-8FFE-BB9ACFC7A4C6}" destId="{8F281906-BD86-F945-8147-BD8DAA976498}" srcOrd="0" destOrd="0" presId="urn:microsoft.com/office/officeart/2005/8/layout/default"/>
    <dgm:cxn modelId="{3AC49642-FC24-0D49-9B01-78BFF2B89490}" type="presOf" srcId="{08EE7CC7-197F-4BF9-A9BE-747DB885495F}" destId="{9EBE4F03-2A2C-B24B-9762-3AC867B20851}" srcOrd="0" destOrd="0" presId="urn:microsoft.com/office/officeart/2005/8/layout/default"/>
    <dgm:cxn modelId="{D41D0650-DFAC-7149-BEC6-669996418AFB}" type="presOf" srcId="{2CCF1E41-DDF6-4E3D-AFDC-2904644DD3D0}" destId="{D701F361-8BCA-D947-9564-F22302446E35}" srcOrd="0" destOrd="0" presId="urn:microsoft.com/office/officeart/2005/8/layout/default"/>
    <dgm:cxn modelId="{BCC7FE99-EF6B-4E9A-BD56-03ACE74F6AEC}" srcId="{892FA042-8CDC-4B18-8FFE-BB9ACFC7A4C6}" destId="{2CCF1E41-DDF6-4E3D-AFDC-2904644DD3D0}" srcOrd="4" destOrd="0" parTransId="{0A1F0C94-579A-4AD1-952A-0F6F695B170B}" sibTransId="{9EEADF56-7A27-417F-880F-D20A5B82E1AE}"/>
    <dgm:cxn modelId="{5795739A-4B73-4692-A8C8-D8B49867C038}" srcId="{892FA042-8CDC-4B18-8FFE-BB9ACFC7A4C6}" destId="{FDB2E9E7-D0E1-43B8-80A9-0A4360A9DEC0}" srcOrd="1" destOrd="0" parTransId="{15E20014-34AC-4923-88E9-6F0E2B225DFD}" sibTransId="{A84DCCE0-3C3F-4CE1-AF7A-9B6B7DEB9C3B}"/>
    <dgm:cxn modelId="{D1E9ECA5-7259-DB4E-8545-C784192DC1D7}" type="presOf" srcId="{E5CE5E35-DF74-4FB0-9BA6-92D2BF79EF5F}" destId="{1623C086-914D-7A43-A730-469AA554C389}" srcOrd="0" destOrd="0" presId="urn:microsoft.com/office/officeart/2005/8/layout/default"/>
    <dgm:cxn modelId="{F9CFE7B6-2A82-4BBA-A254-2F7A64709B45}" srcId="{892FA042-8CDC-4B18-8FFE-BB9ACFC7A4C6}" destId="{E5CE5E35-DF74-4FB0-9BA6-92D2BF79EF5F}" srcOrd="3" destOrd="0" parTransId="{E4F76896-8C0E-4850-851D-5F9DAED84F86}" sibTransId="{1BC263E4-1820-4E4F-9DA1-6FB1FB7C34B1}"/>
    <dgm:cxn modelId="{BF86ABC5-7CAD-4E96-85EB-FC2BB138093E}" srcId="{892FA042-8CDC-4B18-8FFE-BB9ACFC7A4C6}" destId="{08EE7CC7-197F-4BF9-A9BE-747DB885495F}" srcOrd="5" destOrd="0" parTransId="{C66C8D25-411C-44FF-99AD-BA8B13632905}" sibTransId="{26F15FED-ECAE-4080-8702-B3864AA28253}"/>
    <dgm:cxn modelId="{2A78EFCD-D1FE-E847-8FAC-7EE2A15212FD}" type="presOf" srcId="{0105F52C-F760-4818-8D44-0C5A592780FA}" destId="{B5DB4743-AA5E-404C-8519-458809CAAFDF}" srcOrd="0" destOrd="0" presId="urn:microsoft.com/office/officeart/2005/8/layout/default"/>
    <dgm:cxn modelId="{B25941C0-BCCB-2D48-ADDE-2C044B54F1EE}" type="presParOf" srcId="{8F281906-BD86-F945-8147-BD8DAA976498}" destId="{B5DB4743-AA5E-404C-8519-458809CAAFDF}" srcOrd="0" destOrd="0" presId="urn:microsoft.com/office/officeart/2005/8/layout/default"/>
    <dgm:cxn modelId="{73C679B9-D64E-6D47-9F9F-771A39145C10}" type="presParOf" srcId="{8F281906-BD86-F945-8147-BD8DAA976498}" destId="{B373DBA5-549D-5A4B-A36B-41FC544187F5}" srcOrd="1" destOrd="0" presId="urn:microsoft.com/office/officeart/2005/8/layout/default"/>
    <dgm:cxn modelId="{9D04098C-3354-5547-9608-686E91357803}" type="presParOf" srcId="{8F281906-BD86-F945-8147-BD8DAA976498}" destId="{CBF66209-9C77-4C4A-BE58-F9E4DB408F44}" srcOrd="2" destOrd="0" presId="urn:microsoft.com/office/officeart/2005/8/layout/default"/>
    <dgm:cxn modelId="{58267BE1-05E7-D54E-8E6F-26832233B06C}" type="presParOf" srcId="{8F281906-BD86-F945-8147-BD8DAA976498}" destId="{7B0280F5-8FC6-CD4F-8D7E-A2C88CFF7A2A}" srcOrd="3" destOrd="0" presId="urn:microsoft.com/office/officeart/2005/8/layout/default"/>
    <dgm:cxn modelId="{388D9C10-666D-AB49-BA7D-78EC48177DB9}" type="presParOf" srcId="{8F281906-BD86-F945-8147-BD8DAA976498}" destId="{939326EE-89BE-424F-98D8-64778627EF6D}" srcOrd="4" destOrd="0" presId="urn:microsoft.com/office/officeart/2005/8/layout/default"/>
    <dgm:cxn modelId="{5619765E-9EBA-144C-A401-1712951D6BB6}" type="presParOf" srcId="{8F281906-BD86-F945-8147-BD8DAA976498}" destId="{36DD4D94-6287-5E4F-A17D-D2DA747A8CA9}" srcOrd="5" destOrd="0" presId="urn:microsoft.com/office/officeart/2005/8/layout/default"/>
    <dgm:cxn modelId="{BFC62F49-1E05-9C40-86B0-2F96BCCBC74B}" type="presParOf" srcId="{8F281906-BD86-F945-8147-BD8DAA976498}" destId="{1623C086-914D-7A43-A730-469AA554C389}" srcOrd="6" destOrd="0" presId="urn:microsoft.com/office/officeart/2005/8/layout/default"/>
    <dgm:cxn modelId="{6C3CF067-740A-3D43-8ECF-5441F8AA2300}" type="presParOf" srcId="{8F281906-BD86-F945-8147-BD8DAA976498}" destId="{AB29BC9D-52CB-2B4A-9B90-816CEF84EAEB}" srcOrd="7" destOrd="0" presId="urn:microsoft.com/office/officeart/2005/8/layout/default"/>
    <dgm:cxn modelId="{BC5876F2-D312-D041-A0DE-1A0C9ADB5D30}" type="presParOf" srcId="{8F281906-BD86-F945-8147-BD8DAA976498}" destId="{D701F361-8BCA-D947-9564-F22302446E35}" srcOrd="8" destOrd="0" presId="urn:microsoft.com/office/officeart/2005/8/layout/default"/>
    <dgm:cxn modelId="{28B25ED1-F532-C14B-B930-F0487A5F750F}" type="presParOf" srcId="{8F281906-BD86-F945-8147-BD8DAA976498}" destId="{0153B705-5E2A-2847-8ED0-9A223FF2E4E0}" srcOrd="9" destOrd="0" presId="urn:microsoft.com/office/officeart/2005/8/layout/default"/>
    <dgm:cxn modelId="{D52AF49A-5C49-7E41-A9ED-2D112BDD32A4}" type="presParOf" srcId="{8F281906-BD86-F945-8147-BD8DAA976498}" destId="{9EBE4F03-2A2C-B24B-9762-3AC867B20851}" srcOrd="1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7EB244A-7C7C-4C9D-BE00-6A442628E372}" type="doc">
      <dgm:prSet loTypeId="urn:microsoft.com/office/officeart/2016/7/layout/BasicProcessNew" loCatId="process" qsTypeId="urn:microsoft.com/office/officeart/2005/8/quickstyle/simple1" qsCatId="simple" csTypeId="urn:microsoft.com/office/officeart/2005/8/colors/accent1_2" csCatId="accent1"/>
      <dgm:spPr/>
      <dgm:t>
        <a:bodyPr/>
        <a:lstStyle/>
        <a:p>
          <a:endParaRPr lang="en-US"/>
        </a:p>
      </dgm:t>
    </dgm:pt>
    <dgm:pt modelId="{3A22E711-E590-4681-B6A8-93AC98476338}">
      <dgm:prSet/>
      <dgm:spPr/>
      <dgm:t>
        <a:bodyPr/>
        <a:lstStyle/>
        <a:p>
          <a:r>
            <a:rPr lang="es-ES" b="1"/>
            <a:t>ERROR IN PROCEDENDO:</a:t>
          </a:r>
          <a:endParaRPr lang="en-US"/>
        </a:p>
      </dgm:t>
    </dgm:pt>
    <dgm:pt modelId="{3C91B564-0876-4986-9145-2B2AD8DF499E}" type="parTrans" cxnId="{2E0D494E-EF66-43FA-B7C8-EC3504DF7665}">
      <dgm:prSet/>
      <dgm:spPr/>
      <dgm:t>
        <a:bodyPr/>
        <a:lstStyle/>
        <a:p>
          <a:endParaRPr lang="en-US"/>
        </a:p>
      </dgm:t>
    </dgm:pt>
    <dgm:pt modelId="{E6A3B57B-72BA-4D21-B8BB-22402B701B70}" type="sibTrans" cxnId="{2E0D494E-EF66-43FA-B7C8-EC3504DF7665}">
      <dgm:prSet/>
      <dgm:spPr/>
      <dgm:t>
        <a:bodyPr/>
        <a:lstStyle/>
        <a:p>
          <a:endParaRPr lang="en-US"/>
        </a:p>
      </dgm:t>
    </dgm:pt>
    <dgm:pt modelId="{4B8C2A8F-18A3-40F4-8D1C-814B47F547E7}">
      <dgm:prSet/>
      <dgm:spPr/>
      <dgm:t>
        <a:bodyPr/>
        <a:lstStyle/>
        <a:p>
          <a:r>
            <a:rPr lang="es-ES"/>
            <a:t>Violación del procedimiento.</a:t>
          </a:r>
          <a:endParaRPr lang="en-US"/>
        </a:p>
      </dgm:t>
    </dgm:pt>
    <dgm:pt modelId="{DC0A59F1-8AA5-4E56-8A89-B8ACA354698F}" type="parTrans" cxnId="{5553BDBA-A107-4D28-A3E6-256D0B9C9B56}">
      <dgm:prSet/>
      <dgm:spPr/>
      <dgm:t>
        <a:bodyPr/>
        <a:lstStyle/>
        <a:p>
          <a:endParaRPr lang="en-US"/>
        </a:p>
      </dgm:t>
    </dgm:pt>
    <dgm:pt modelId="{36A06855-B188-466A-9509-7B357F5FF427}" type="sibTrans" cxnId="{5553BDBA-A107-4D28-A3E6-256D0B9C9B56}">
      <dgm:prSet/>
      <dgm:spPr/>
      <dgm:t>
        <a:bodyPr/>
        <a:lstStyle/>
        <a:p>
          <a:endParaRPr lang="en-US"/>
        </a:p>
      </dgm:t>
    </dgm:pt>
    <dgm:pt modelId="{783FE238-2299-48FD-9225-1C90F14D1EC3}">
      <dgm:prSet/>
      <dgm:spPr/>
      <dgm:t>
        <a:bodyPr/>
        <a:lstStyle/>
        <a:p>
          <a:r>
            <a:rPr lang="es-ES" b="1"/>
            <a:t>ERROR IN JUDICANDO:</a:t>
          </a:r>
          <a:endParaRPr lang="en-US"/>
        </a:p>
      </dgm:t>
    </dgm:pt>
    <dgm:pt modelId="{305B14D3-E52A-44FB-A001-881C2C3AB2E0}" type="parTrans" cxnId="{B5E3AE64-8D09-41EE-9A01-7A59BCBF3309}">
      <dgm:prSet/>
      <dgm:spPr/>
      <dgm:t>
        <a:bodyPr/>
        <a:lstStyle/>
        <a:p>
          <a:endParaRPr lang="en-US"/>
        </a:p>
      </dgm:t>
    </dgm:pt>
    <dgm:pt modelId="{63ABB41A-6531-42D4-8C44-66CCAF08D6E6}" type="sibTrans" cxnId="{B5E3AE64-8D09-41EE-9A01-7A59BCBF3309}">
      <dgm:prSet/>
      <dgm:spPr/>
      <dgm:t>
        <a:bodyPr/>
        <a:lstStyle/>
        <a:p>
          <a:endParaRPr lang="en-US"/>
        </a:p>
      </dgm:t>
    </dgm:pt>
    <dgm:pt modelId="{A794E0CC-288C-4FBB-8BDA-899E2A4269B9}">
      <dgm:prSet/>
      <dgm:spPr/>
      <dgm:t>
        <a:bodyPr/>
        <a:lstStyle/>
        <a:p>
          <a:r>
            <a:rPr lang="es-ES"/>
            <a:t>En relación con la aplicación e interpretación de la ley</a:t>
          </a:r>
          <a:endParaRPr lang="en-US"/>
        </a:p>
      </dgm:t>
    </dgm:pt>
    <dgm:pt modelId="{4872B24C-D3B7-4C05-A7E3-6A4A891C9524}" type="parTrans" cxnId="{05F0EBA3-5548-49F8-A685-D56C430CD2CB}">
      <dgm:prSet/>
      <dgm:spPr/>
      <dgm:t>
        <a:bodyPr/>
        <a:lstStyle/>
        <a:p>
          <a:endParaRPr lang="en-US"/>
        </a:p>
      </dgm:t>
    </dgm:pt>
    <dgm:pt modelId="{FB6DAD42-B435-44A6-9BA0-E50CB50C63D2}" type="sibTrans" cxnId="{05F0EBA3-5548-49F8-A685-D56C430CD2CB}">
      <dgm:prSet/>
      <dgm:spPr/>
      <dgm:t>
        <a:bodyPr/>
        <a:lstStyle/>
        <a:p>
          <a:endParaRPr lang="en-US"/>
        </a:p>
      </dgm:t>
    </dgm:pt>
    <dgm:pt modelId="{9EAEA859-B168-944F-8570-ABDA440E833C}" type="pres">
      <dgm:prSet presAssocID="{D7EB244A-7C7C-4C9D-BE00-6A442628E372}" presName="Name0" presStyleCnt="0">
        <dgm:presLayoutVars>
          <dgm:dir/>
          <dgm:resizeHandles val="exact"/>
        </dgm:presLayoutVars>
      </dgm:prSet>
      <dgm:spPr/>
    </dgm:pt>
    <dgm:pt modelId="{7879AE83-4D2E-7D42-8909-6F91221E65FD}" type="pres">
      <dgm:prSet presAssocID="{3A22E711-E590-4681-B6A8-93AC98476338}" presName="node" presStyleLbl="node1" presStyleIdx="0" presStyleCnt="3">
        <dgm:presLayoutVars>
          <dgm:bulletEnabled val="1"/>
        </dgm:presLayoutVars>
      </dgm:prSet>
      <dgm:spPr/>
    </dgm:pt>
    <dgm:pt modelId="{B143A571-1199-1442-BC8E-7428E2461DE3}" type="pres">
      <dgm:prSet presAssocID="{E6A3B57B-72BA-4D21-B8BB-22402B701B70}" presName="sibTransSpacerBeforeConnector" presStyleCnt="0"/>
      <dgm:spPr/>
    </dgm:pt>
    <dgm:pt modelId="{F1BAE982-95FE-1F4D-9D62-EA5C3E61B132}" type="pres">
      <dgm:prSet presAssocID="{E6A3B57B-72BA-4D21-B8BB-22402B701B70}" presName="sibTrans" presStyleLbl="node1" presStyleIdx="1" presStyleCnt="3"/>
      <dgm:spPr/>
    </dgm:pt>
    <dgm:pt modelId="{B6C16319-7E67-8642-B4CD-75099CF3588E}" type="pres">
      <dgm:prSet presAssocID="{E6A3B57B-72BA-4D21-B8BB-22402B701B70}" presName="sibTransSpacerAfterConnector" presStyleCnt="0"/>
      <dgm:spPr/>
    </dgm:pt>
    <dgm:pt modelId="{5EE44D73-7F7F-204D-A1E2-DA4F658ADF5F}" type="pres">
      <dgm:prSet presAssocID="{783FE238-2299-48FD-9225-1C90F14D1EC3}" presName="node" presStyleLbl="node1" presStyleIdx="2" presStyleCnt="3">
        <dgm:presLayoutVars>
          <dgm:bulletEnabled val="1"/>
        </dgm:presLayoutVars>
      </dgm:prSet>
      <dgm:spPr/>
    </dgm:pt>
  </dgm:ptLst>
  <dgm:cxnLst>
    <dgm:cxn modelId="{4805200E-07D0-324A-B307-7283BD13F1F2}" type="presOf" srcId="{783FE238-2299-48FD-9225-1C90F14D1EC3}" destId="{5EE44D73-7F7F-204D-A1E2-DA4F658ADF5F}" srcOrd="0" destOrd="0" presId="urn:microsoft.com/office/officeart/2016/7/layout/BasicProcessNew"/>
    <dgm:cxn modelId="{CDD01D10-BFD3-3144-AC57-203010E951D0}" type="presOf" srcId="{4B8C2A8F-18A3-40F4-8D1C-814B47F547E7}" destId="{7879AE83-4D2E-7D42-8909-6F91221E65FD}" srcOrd="0" destOrd="1" presId="urn:microsoft.com/office/officeart/2016/7/layout/BasicProcessNew"/>
    <dgm:cxn modelId="{B217AD1F-9335-944D-B50C-B14A37A932CF}" type="presOf" srcId="{E6A3B57B-72BA-4D21-B8BB-22402B701B70}" destId="{F1BAE982-95FE-1F4D-9D62-EA5C3E61B132}" srcOrd="0" destOrd="0" presId="urn:microsoft.com/office/officeart/2016/7/layout/BasicProcessNew"/>
    <dgm:cxn modelId="{CDD0A534-CF63-3341-942B-EE30A0B95EB4}" type="presOf" srcId="{D7EB244A-7C7C-4C9D-BE00-6A442628E372}" destId="{9EAEA859-B168-944F-8570-ABDA440E833C}" srcOrd="0" destOrd="0" presId="urn:microsoft.com/office/officeart/2016/7/layout/BasicProcessNew"/>
    <dgm:cxn modelId="{F5DA2E39-EC77-4646-9B86-A0E502D57EA3}" type="presOf" srcId="{A794E0CC-288C-4FBB-8BDA-899E2A4269B9}" destId="{5EE44D73-7F7F-204D-A1E2-DA4F658ADF5F}" srcOrd="0" destOrd="1" presId="urn:microsoft.com/office/officeart/2016/7/layout/BasicProcessNew"/>
    <dgm:cxn modelId="{B5E3AE64-8D09-41EE-9A01-7A59BCBF3309}" srcId="{D7EB244A-7C7C-4C9D-BE00-6A442628E372}" destId="{783FE238-2299-48FD-9225-1C90F14D1EC3}" srcOrd="1" destOrd="0" parTransId="{305B14D3-E52A-44FB-A001-881C2C3AB2E0}" sibTransId="{63ABB41A-6531-42D4-8C44-66CCAF08D6E6}"/>
    <dgm:cxn modelId="{2E0D494E-EF66-43FA-B7C8-EC3504DF7665}" srcId="{D7EB244A-7C7C-4C9D-BE00-6A442628E372}" destId="{3A22E711-E590-4681-B6A8-93AC98476338}" srcOrd="0" destOrd="0" parTransId="{3C91B564-0876-4986-9145-2B2AD8DF499E}" sibTransId="{E6A3B57B-72BA-4D21-B8BB-22402B701B70}"/>
    <dgm:cxn modelId="{05F0EBA3-5548-49F8-A685-D56C430CD2CB}" srcId="{783FE238-2299-48FD-9225-1C90F14D1EC3}" destId="{A794E0CC-288C-4FBB-8BDA-899E2A4269B9}" srcOrd="0" destOrd="0" parTransId="{4872B24C-D3B7-4C05-A7E3-6A4A891C9524}" sibTransId="{FB6DAD42-B435-44A6-9BA0-E50CB50C63D2}"/>
    <dgm:cxn modelId="{153977B7-FAB4-8248-858C-C51DC62A32E5}" type="presOf" srcId="{3A22E711-E590-4681-B6A8-93AC98476338}" destId="{7879AE83-4D2E-7D42-8909-6F91221E65FD}" srcOrd="0" destOrd="0" presId="urn:microsoft.com/office/officeart/2016/7/layout/BasicProcessNew"/>
    <dgm:cxn modelId="{5553BDBA-A107-4D28-A3E6-256D0B9C9B56}" srcId="{3A22E711-E590-4681-B6A8-93AC98476338}" destId="{4B8C2A8F-18A3-40F4-8D1C-814B47F547E7}" srcOrd="0" destOrd="0" parTransId="{DC0A59F1-8AA5-4E56-8A89-B8ACA354698F}" sibTransId="{36A06855-B188-466A-9509-7B357F5FF427}"/>
    <dgm:cxn modelId="{CC229487-85B6-0B48-A5A8-A971041CB5BB}" type="presParOf" srcId="{9EAEA859-B168-944F-8570-ABDA440E833C}" destId="{7879AE83-4D2E-7D42-8909-6F91221E65FD}" srcOrd="0" destOrd="0" presId="urn:microsoft.com/office/officeart/2016/7/layout/BasicProcessNew"/>
    <dgm:cxn modelId="{1C888100-0585-5441-8621-D8BBD6C7A94E}" type="presParOf" srcId="{9EAEA859-B168-944F-8570-ABDA440E833C}" destId="{B143A571-1199-1442-BC8E-7428E2461DE3}" srcOrd="1" destOrd="0" presId="urn:microsoft.com/office/officeart/2016/7/layout/BasicProcessNew"/>
    <dgm:cxn modelId="{1F1AF13C-76C8-7742-8300-B16517A9C102}" type="presParOf" srcId="{9EAEA859-B168-944F-8570-ABDA440E833C}" destId="{F1BAE982-95FE-1F4D-9D62-EA5C3E61B132}" srcOrd="2" destOrd="0" presId="urn:microsoft.com/office/officeart/2016/7/layout/BasicProcessNew"/>
    <dgm:cxn modelId="{146D3AC1-00C4-7D4C-B2F2-0EEC5E4798A7}" type="presParOf" srcId="{9EAEA859-B168-944F-8570-ABDA440E833C}" destId="{B6C16319-7E67-8642-B4CD-75099CF3588E}" srcOrd="3" destOrd="0" presId="urn:microsoft.com/office/officeart/2016/7/layout/BasicProcessNew"/>
    <dgm:cxn modelId="{4A42ED98-0017-5E4A-BBD3-BE7067A7BA58}" type="presParOf" srcId="{9EAEA859-B168-944F-8570-ABDA440E833C}" destId="{5EE44D73-7F7F-204D-A1E2-DA4F658ADF5F}" srcOrd="4"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FE0330D-8A20-49B8-BDB1-4FBE0E745548}"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38902DCD-BA1D-4D93-B21C-6A2B336A4C3B}">
      <dgm:prSet/>
      <dgm:spPr/>
      <dgm:t>
        <a:bodyPr/>
        <a:lstStyle/>
        <a:p>
          <a:r>
            <a:rPr lang="es-ES" b="1"/>
            <a:t>ORDINARIOS</a:t>
          </a:r>
          <a:endParaRPr lang="en-US"/>
        </a:p>
      </dgm:t>
    </dgm:pt>
    <dgm:pt modelId="{71A2D53F-DB96-4273-9AE6-F5D9652C2C28}" type="parTrans" cxnId="{77245C0E-B682-4299-BEB2-C9ED90348197}">
      <dgm:prSet/>
      <dgm:spPr/>
      <dgm:t>
        <a:bodyPr/>
        <a:lstStyle/>
        <a:p>
          <a:endParaRPr lang="en-US"/>
        </a:p>
      </dgm:t>
    </dgm:pt>
    <dgm:pt modelId="{7C31059A-7453-4A00-8F40-197E41112285}" type="sibTrans" cxnId="{77245C0E-B682-4299-BEB2-C9ED90348197}">
      <dgm:prSet/>
      <dgm:spPr/>
      <dgm:t>
        <a:bodyPr/>
        <a:lstStyle/>
        <a:p>
          <a:endParaRPr lang="en-US"/>
        </a:p>
      </dgm:t>
    </dgm:pt>
    <dgm:pt modelId="{8ABA3666-0D95-452F-B5C5-139A6F7B388D}">
      <dgm:prSet/>
      <dgm:spPr/>
      <dgm:t>
        <a:bodyPr/>
        <a:lstStyle/>
        <a:p>
          <a:r>
            <a:rPr lang="es-ES"/>
            <a:t>Reposición.</a:t>
          </a:r>
          <a:endParaRPr lang="en-US"/>
        </a:p>
      </dgm:t>
    </dgm:pt>
    <dgm:pt modelId="{A6B583D3-0A9A-447D-9DC0-1334915EE470}" type="parTrans" cxnId="{ACE0384B-7D17-467B-A3B2-034256C36188}">
      <dgm:prSet/>
      <dgm:spPr/>
      <dgm:t>
        <a:bodyPr/>
        <a:lstStyle/>
        <a:p>
          <a:endParaRPr lang="en-US"/>
        </a:p>
      </dgm:t>
    </dgm:pt>
    <dgm:pt modelId="{2AB9CFAB-AE11-42F7-BFB4-A522120AD7B5}" type="sibTrans" cxnId="{ACE0384B-7D17-467B-A3B2-034256C36188}">
      <dgm:prSet/>
      <dgm:spPr/>
      <dgm:t>
        <a:bodyPr/>
        <a:lstStyle/>
        <a:p>
          <a:endParaRPr lang="en-US"/>
        </a:p>
      </dgm:t>
    </dgm:pt>
    <dgm:pt modelId="{5F53C5B5-B238-41DD-A834-F8B323454AFB}">
      <dgm:prSet/>
      <dgm:spPr/>
      <dgm:t>
        <a:bodyPr/>
        <a:lstStyle/>
        <a:p>
          <a:r>
            <a:rPr lang="es-ES"/>
            <a:t>Apelación.</a:t>
          </a:r>
          <a:endParaRPr lang="en-US"/>
        </a:p>
      </dgm:t>
    </dgm:pt>
    <dgm:pt modelId="{281D78EE-CB2C-4A22-A885-04A8EDBFDBFC}" type="parTrans" cxnId="{1BB9D5D2-CB15-4E40-9E5F-87B2F7308675}">
      <dgm:prSet/>
      <dgm:spPr/>
      <dgm:t>
        <a:bodyPr/>
        <a:lstStyle/>
        <a:p>
          <a:endParaRPr lang="en-US"/>
        </a:p>
      </dgm:t>
    </dgm:pt>
    <dgm:pt modelId="{37D26CF0-5F95-4927-852A-91D78D367E0E}" type="sibTrans" cxnId="{1BB9D5D2-CB15-4E40-9E5F-87B2F7308675}">
      <dgm:prSet/>
      <dgm:spPr/>
      <dgm:t>
        <a:bodyPr/>
        <a:lstStyle/>
        <a:p>
          <a:endParaRPr lang="en-US"/>
        </a:p>
      </dgm:t>
    </dgm:pt>
    <dgm:pt modelId="{2C4BD951-B160-4B79-8D55-734DD1A81F80}">
      <dgm:prSet/>
      <dgm:spPr/>
      <dgm:t>
        <a:bodyPr/>
        <a:lstStyle/>
        <a:p>
          <a:r>
            <a:rPr lang="es-ES" dirty="0"/>
            <a:t>Queja.</a:t>
          </a:r>
          <a:endParaRPr lang="en-US" dirty="0"/>
        </a:p>
      </dgm:t>
    </dgm:pt>
    <dgm:pt modelId="{F296F394-6063-4440-A423-C963FF97E6AE}" type="parTrans" cxnId="{92FE8066-8AC3-4ACF-AAB3-32A1AFE8EA95}">
      <dgm:prSet/>
      <dgm:spPr/>
      <dgm:t>
        <a:bodyPr/>
        <a:lstStyle/>
        <a:p>
          <a:endParaRPr lang="en-US"/>
        </a:p>
      </dgm:t>
    </dgm:pt>
    <dgm:pt modelId="{650CF865-00CE-4691-9203-13C692771CCA}" type="sibTrans" cxnId="{92FE8066-8AC3-4ACF-AAB3-32A1AFE8EA95}">
      <dgm:prSet/>
      <dgm:spPr/>
      <dgm:t>
        <a:bodyPr/>
        <a:lstStyle/>
        <a:p>
          <a:endParaRPr lang="en-US"/>
        </a:p>
      </dgm:t>
    </dgm:pt>
    <dgm:pt modelId="{3E12AE7A-874B-4A24-BEAE-FB12A66365B0}">
      <dgm:prSet/>
      <dgm:spPr/>
      <dgm:t>
        <a:bodyPr/>
        <a:lstStyle/>
        <a:p>
          <a:r>
            <a:rPr lang="es-ES" b="1"/>
            <a:t>EXTRAORDINARIOS</a:t>
          </a:r>
          <a:endParaRPr lang="en-US"/>
        </a:p>
      </dgm:t>
    </dgm:pt>
    <dgm:pt modelId="{1F59E8C1-71FA-4E65-A1D0-4AA88AC9C30C}" type="parTrans" cxnId="{45735E93-B217-402E-BA7E-E513C69D61B3}">
      <dgm:prSet/>
      <dgm:spPr/>
      <dgm:t>
        <a:bodyPr/>
        <a:lstStyle/>
        <a:p>
          <a:endParaRPr lang="en-US"/>
        </a:p>
      </dgm:t>
    </dgm:pt>
    <dgm:pt modelId="{52073434-9505-4424-8494-2DFFAF4560A3}" type="sibTrans" cxnId="{45735E93-B217-402E-BA7E-E513C69D61B3}">
      <dgm:prSet/>
      <dgm:spPr/>
      <dgm:t>
        <a:bodyPr/>
        <a:lstStyle/>
        <a:p>
          <a:endParaRPr lang="en-US"/>
        </a:p>
      </dgm:t>
    </dgm:pt>
    <dgm:pt modelId="{412FE34C-6913-49D8-82A8-FE12192FFE2E}">
      <dgm:prSet/>
      <dgm:spPr/>
      <dgm:t>
        <a:bodyPr/>
        <a:lstStyle/>
        <a:p>
          <a:r>
            <a:rPr lang="es-ES"/>
            <a:t>Casación.</a:t>
          </a:r>
          <a:endParaRPr lang="en-US"/>
        </a:p>
      </dgm:t>
    </dgm:pt>
    <dgm:pt modelId="{0A82AE87-48DD-4FFB-A70C-CF417911F5CE}" type="parTrans" cxnId="{4494A9DF-8036-4D4B-8A81-3D659C83D85F}">
      <dgm:prSet/>
      <dgm:spPr/>
      <dgm:t>
        <a:bodyPr/>
        <a:lstStyle/>
        <a:p>
          <a:endParaRPr lang="en-US"/>
        </a:p>
      </dgm:t>
    </dgm:pt>
    <dgm:pt modelId="{C953C226-8C8A-4B13-97DF-47A08612F804}" type="sibTrans" cxnId="{4494A9DF-8036-4D4B-8A81-3D659C83D85F}">
      <dgm:prSet/>
      <dgm:spPr/>
      <dgm:t>
        <a:bodyPr/>
        <a:lstStyle/>
        <a:p>
          <a:endParaRPr lang="en-US"/>
        </a:p>
      </dgm:t>
    </dgm:pt>
    <dgm:pt modelId="{A0CECA59-C5F6-497E-9654-D109EAC1C156}">
      <dgm:prSet/>
      <dgm:spPr/>
      <dgm:t>
        <a:bodyPr/>
        <a:lstStyle/>
        <a:p>
          <a:r>
            <a:rPr lang="es-ES"/>
            <a:t>Anulación</a:t>
          </a:r>
          <a:endParaRPr lang="en-US"/>
        </a:p>
      </dgm:t>
    </dgm:pt>
    <dgm:pt modelId="{28E3BCA9-34F8-44E0-9E9D-92C4F6A72046}" type="parTrans" cxnId="{E19CA140-6B08-419A-9BF3-508915DD8C36}">
      <dgm:prSet/>
      <dgm:spPr/>
      <dgm:t>
        <a:bodyPr/>
        <a:lstStyle/>
        <a:p>
          <a:endParaRPr lang="en-US"/>
        </a:p>
      </dgm:t>
    </dgm:pt>
    <dgm:pt modelId="{B8D110E0-A045-4E0E-A465-0764E9125BB1}" type="sibTrans" cxnId="{E19CA140-6B08-419A-9BF3-508915DD8C36}">
      <dgm:prSet/>
      <dgm:spPr/>
      <dgm:t>
        <a:bodyPr/>
        <a:lstStyle/>
        <a:p>
          <a:endParaRPr lang="en-US"/>
        </a:p>
      </dgm:t>
    </dgm:pt>
    <dgm:pt modelId="{9CD3EA34-FBFD-4645-9109-E8B484F2F9FD}">
      <dgm:prSet/>
      <dgm:spPr/>
      <dgm:t>
        <a:bodyPr/>
        <a:lstStyle/>
        <a:p>
          <a:r>
            <a:rPr lang="es-ES"/>
            <a:t>Revisión</a:t>
          </a:r>
          <a:endParaRPr lang="en-US"/>
        </a:p>
      </dgm:t>
    </dgm:pt>
    <dgm:pt modelId="{24BB7213-73A9-4C45-9A44-BC89FD43C61C}" type="parTrans" cxnId="{4B97EB87-495F-4775-8547-D805BCCC8978}">
      <dgm:prSet/>
      <dgm:spPr/>
      <dgm:t>
        <a:bodyPr/>
        <a:lstStyle/>
        <a:p>
          <a:endParaRPr lang="en-US"/>
        </a:p>
      </dgm:t>
    </dgm:pt>
    <dgm:pt modelId="{C46C37FF-8277-4DBF-B2C1-042A1C35519D}" type="sibTrans" cxnId="{4B97EB87-495F-4775-8547-D805BCCC8978}">
      <dgm:prSet/>
      <dgm:spPr/>
      <dgm:t>
        <a:bodyPr/>
        <a:lstStyle/>
        <a:p>
          <a:endParaRPr lang="en-US"/>
        </a:p>
      </dgm:t>
    </dgm:pt>
    <dgm:pt modelId="{DF6D7074-6695-9A44-9906-2AAE1BF6CB85}" type="pres">
      <dgm:prSet presAssocID="{5FE0330D-8A20-49B8-BDB1-4FBE0E745548}" presName="linear" presStyleCnt="0">
        <dgm:presLayoutVars>
          <dgm:animLvl val="lvl"/>
          <dgm:resizeHandles val="exact"/>
        </dgm:presLayoutVars>
      </dgm:prSet>
      <dgm:spPr/>
    </dgm:pt>
    <dgm:pt modelId="{9B6BE4F1-7EF3-0440-AAEC-3FDC450701C9}" type="pres">
      <dgm:prSet presAssocID="{38902DCD-BA1D-4D93-B21C-6A2B336A4C3B}" presName="parentText" presStyleLbl="node1" presStyleIdx="0" presStyleCnt="2">
        <dgm:presLayoutVars>
          <dgm:chMax val="0"/>
          <dgm:bulletEnabled val="1"/>
        </dgm:presLayoutVars>
      </dgm:prSet>
      <dgm:spPr/>
    </dgm:pt>
    <dgm:pt modelId="{707EEF8E-98E7-F844-A208-563ACBF8A2E6}" type="pres">
      <dgm:prSet presAssocID="{38902DCD-BA1D-4D93-B21C-6A2B336A4C3B}" presName="childText" presStyleLbl="revTx" presStyleIdx="0" presStyleCnt="2">
        <dgm:presLayoutVars>
          <dgm:bulletEnabled val="1"/>
        </dgm:presLayoutVars>
      </dgm:prSet>
      <dgm:spPr/>
    </dgm:pt>
    <dgm:pt modelId="{D1C52E16-CA9F-1846-AFB9-49754C2081FB}" type="pres">
      <dgm:prSet presAssocID="{3E12AE7A-874B-4A24-BEAE-FB12A66365B0}" presName="parentText" presStyleLbl="node1" presStyleIdx="1" presStyleCnt="2">
        <dgm:presLayoutVars>
          <dgm:chMax val="0"/>
          <dgm:bulletEnabled val="1"/>
        </dgm:presLayoutVars>
      </dgm:prSet>
      <dgm:spPr/>
    </dgm:pt>
    <dgm:pt modelId="{22F586C4-B03D-6E48-A673-36D805D973F8}" type="pres">
      <dgm:prSet presAssocID="{3E12AE7A-874B-4A24-BEAE-FB12A66365B0}" presName="childText" presStyleLbl="revTx" presStyleIdx="1" presStyleCnt="2">
        <dgm:presLayoutVars>
          <dgm:bulletEnabled val="1"/>
        </dgm:presLayoutVars>
      </dgm:prSet>
      <dgm:spPr/>
    </dgm:pt>
  </dgm:ptLst>
  <dgm:cxnLst>
    <dgm:cxn modelId="{8DD34201-F8AC-7244-BC88-EEAD635EBD57}" type="presOf" srcId="{A0CECA59-C5F6-497E-9654-D109EAC1C156}" destId="{22F586C4-B03D-6E48-A673-36D805D973F8}" srcOrd="0" destOrd="1" presId="urn:microsoft.com/office/officeart/2005/8/layout/vList2"/>
    <dgm:cxn modelId="{7D528B0D-9FCC-B04E-B282-3EBEFCB3BC53}" type="presOf" srcId="{38902DCD-BA1D-4D93-B21C-6A2B336A4C3B}" destId="{9B6BE4F1-7EF3-0440-AAEC-3FDC450701C9}" srcOrd="0" destOrd="0" presId="urn:microsoft.com/office/officeart/2005/8/layout/vList2"/>
    <dgm:cxn modelId="{542CB60D-AAB8-D74F-87FA-4A9B3BD36799}" type="presOf" srcId="{2C4BD951-B160-4B79-8D55-734DD1A81F80}" destId="{707EEF8E-98E7-F844-A208-563ACBF8A2E6}" srcOrd="0" destOrd="2" presId="urn:microsoft.com/office/officeart/2005/8/layout/vList2"/>
    <dgm:cxn modelId="{77245C0E-B682-4299-BEB2-C9ED90348197}" srcId="{5FE0330D-8A20-49B8-BDB1-4FBE0E745548}" destId="{38902DCD-BA1D-4D93-B21C-6A2B336A4C3B}" srcOrd="0" destOrd="0" parTransId="{71A2D53F-DB96-4273-9AE6-F5D9652C2C28}" sibTransId="{7C31059A-7453-4A00-8F40-197E41112285}"/>
    <dgm:cxn modelId="{A1974924-2982-5A4A-93E0-99847FF58BC8}" type="presOf" srcId="{9CD3EA34-FBFD-4645-9109-E8B484F2F9FD}" destId="{22F586C4-B03D-6E48-A673-36D805D973F8}" srcOrd="0" destOrd="2" presId="urn:microsoft.com/office/officeart/2005/8/layout/vList2"/>
    <dgm:cxn modelId="{E78EE72E-075D-3248-A8E2-2FE81C3FD41D}" type="presOf" srcId="{8ABA3666-0D95-452F-B5C5-139A6F7B388D}" destId="{707EEF8E-98E7-F844-A208-563ACBF8A2E6}" srcOrd="0" destOrd="0" presId="urn:microsoft.com/office/officeart/2005/8/layout/vList2"/>
    <dgm:cxn modelId="{E19CA140-6B08-419A-9BF3-508915DD8C36}" srcId="{3E12AE7A-874B-4A24-BEAE-FB12A66365B0}" destId="{A0CECA59-C5F6-497E-9654-D109EAC1C156}" srcOrd="1" destOrd="0" parTransId="{28E3BCA9-34F8-44E0-9E9D-92C4F6A72046}" sibTransId="{B8D110E0-A045-4E0E-A465-0764E9125BB1}"/>
    <dgm:cxn modelId="{5BEC5A60-0502-D34B-82FA-42459C531391}" type="presOf" srcId="{3E12AE7A-874B-4A24-BEAE-FB12A66365B0}" destId="{D1C52E16-CA9F-1846-AFB9-49754C2081FB}" srcOrd="0" destOrd="0" presId="urn:microsoft.com/office/officeart/2005/8/layout/vList2"/>
    <dgm:cxn modelId="{92FE8066-8AC3-4ACF-AAB3-32A1AFE8EA95}" srcId="{38902DCD-BA1D-4D93-B21C-6A2B336A4C3B}" destId="{2C4BD951-B160-4B79-8D55-734DD1A81F80}" srcOrd="2" destOrd="0" parTransId="{F296F394-6063-4440-A423-C963FF97E6AE}" sibTransId="{650CF865-00CE-4691-9203-13C692771CCA}"/>
    <dgm:cxn modelId="{ACE0384B-7D17-467B-A3B2-034256C36188}" srcId="{38902DCD-BA1D-4D93-B21C-6A2B336A4C3B}" destId="{8ABA3666-0D95-452F-B5C5-139A6F7B388D}" srcOrd="0" destOrd="0" parTransId="{A6B583D3-0A9A-447D-9DC0-1334915EE470}" sibTransId="{2AB9CFAB-AE11-42F7-BFB4-A522120AD7B5}"/>
    <dgm:cxn modelId="{4B97EB87-495F-4775-8547-D805BCCC8978}" srcId="{3E12AE7A-874B-4A24-BEAE-FB12A66365B0}" destId="{9CD3EA34-FBFD-4645-9109-E8B484F2F9FD}" srcOrd="2" destOrd="0" parTransId="{24BB7213-73A9-4C45-9A44-BC89FD43C61C}" sibTransId="{C46C37FF-8277-4DBF-B2C1-042A1C35519D}"/>
    <dgm:cxn modelId="{45735E93-B217-402E-BA7E-E513C69D61B3}" srcId="{5FE0330D-8A20-49B8-BDB1-4FBE0E745548}" destId="{3E12AE7A-874B-4A24-BEAE-FB12A66365B0}" srcOrd="1" destOrd="0" parTransId="{1F59E8C1-71FA-4E65-A1D0-4AA88AC9C30C}" sibTransId="{52073434-9505-4424-8494-2DFFAF4560A3}"/>
    <dgm:cxn modelId="{B5E76D95-90F4-DF43-8C2E-FFAF5EBB5D6B}" type="presOf" srcId="{412FE34C-6913-49D8-82A8-FE12192FFE2E}" destId="{22F586C4-B03D-6E48-A673-36D805D973F8}" srcOrd="0" destOrd="0" presId="urn:microsoft.com/office/officeart/2005/8/layout/vList2"/>
    <dgm:cxn modelId="{2AB1369E-0195-FF48-BA83-E61F28C1FDFB}" type="presOf" srcId="{5FE0330D-8A20-49B8-BDB1-4FBE0E745548}" destId="{DF6D7074-6695-9A44-9906-2AAE1BF6CB85}" srcOrd="0" destOrd="0" presId="urn:microsoft.com/office/officeart/2005/8/layout/vList2"/>
    <dgm:cxn modelId="{E4AA69B3-40E5-3F4A-B041-2909E5E08CA0}" type="presOf" srcId="{5F53C5B5-B238-41DD-A834-F8B323454AFB}" destId="{707EEF8E-98E7-F844-A208-563ACBF8A2E6}" srcOrd="0" destOrd="1" presId="urn:microsoft.com/office/officeart/2005/8/layout/vList2"/>
    <dgm:cxn modelId="{1BB9D5D2-CB15-4E40-9E5F-87B2F7308675}" srcId="{38902DCD-BA1D-4D93-B21C-6A2B336A4C3B}" destId="{5F53C5B5-B238-41DD-A834-F8B323454AFB}" srcOrd="1" destOrd="0" parTransId="{281D78EE-CB2C-4A22-A885-04A8EDBFDBFC}" sibTransId="{37D26CF0-5F95-4927-852A-91D78D367E0E}"/>
    <dgm:cxn modelId="{4494A9DF-8036-4D4B-8A81-3D659C83D85F}" srcId="{3E12AE7A-874B-4A24-BEAE-FB12A66365B0}" destId="{412FE34C-6913-49D8-82A8-FE12192FFE2E}" srcOrd="0" destOrd="0" parTransId="{0A82AE87-48DD-4FFB-A70C-CF417911F5CE}" sibTransId="{C953C226-8C8A-4B13-97DF-47A08612F804}"/>
    <dgm:cxn modelId="{A2712C2D-4510-4A4D-9A73-F339046634EC}" type="presParOf" srcId="{DF6D7074-6695-9A44-9906-2AAE1BF6CB85}" destId="{9B6BE4F1-7EF3-0440-AAEC-3FDC450701C9}" srcOrd="0" destOrd="0" presId="urn:microsoft.com/office/officeart/2005/8/layout/vList2"/>
    <dgm:cxn modelId="{5122F082-E50F-8B49-A8C6-19C400903DCB}" type="presParOf" srcId="{DF6D7074-6695-9A44-9906-2AAE1BF6CB85}" destId="{707EEF8E-98E7-F844-A208-563ACBF8A2E6}" srcOrd="1" destOrd="0" presId="urn:microsoft.com/office/officeart/2005/8/layout/vList2"/>
    <dgm:cxn modelId="{46C10C02-8611-A34E-BB76-29B11A9E376C}" type="presParOf" srcId="{DF6D7074-6695-9A44-9906-2AAE1BF6CB85}" destId="{D1C52E16-CA9F-1846-AFB9-49754C2081FB}" srcOrd="2" destOrd="0" presId="urn:microsoft.com/office/officeart/2005/8/layout/vList2"/>
    <dgm:cxn modelId="{3B09867C-DFA7-6140-A8A0-244185C2E118}" type="presParOf" srcId="{DF6D7074-6695-9A44-9906-2AAE1BF6CB85}" destId="{22F586C4-B03D-6E48-A673-36D805D973F8}"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9DE8EF6-5AC5-45CC-8336-96F11611980F}" type="doc">
      <dgm:prSet loTypeId="urn:microsoft.com/office/officeart/2005/8/layout/list1" loCatId="list" qsTypeId="urn:microsoft.com/office/officeart/2005/8/quickstyle/simple4" qsCatId="simple" csTypeId="urn:microsoft.com/office/officeart/2005/8/colors/colorful2" csCatId="colorful"/>
      <dgm:spPr/>
      <dgm:t>
        <a:bodyPr/>
        <a:lstStyle/>
        <a:p>
          <a:endParaRPr lang="en-US"/>
        </a:p>
      </dgm:t>
    </dgm:pt>
    <dgm:pt modelId="{C3781F44-C420-424F-A27B-BECA51AC3E80}">
      <dgm:prSet/>
      <dgm:spPr/>
      <dgm:t>
        <a:bodyPr/>
        <a:lstStyle/>
        <a:p>
          <a:r>
            <a:rPr lang="es-CO"/>
            <a:t>REPOSICION</a:t>
          </a:r>
          <a:endParaRPr lang="en-US"/>
        </a:p>
      </dgm:t>
    </dgm:pt>
    <dgm:pt modelId="{E1B21A05-7927-44C6-882F-52B069D03252}" type="parTrans" cxnId="{A18987C2-2BDA-4466-B745-A59B86805BC1}">
      <dgm:prSet/>
      <dgm:spPr/>
      <dgm:t>
        <a:bodyPr/>
        <a:lstStyle/>
        <a:p>
          <a:endParaRPr lang="en-US"/>
        </a:p>
      </dgm:t>
    </dgm:pt>
    <dgm:pt modelId="{6C5C6C9E-C0E9-47EF-B725-EE2B78E8CE4A}" type="sibTrans" cxnId="{A18987C2-2BDA-4466-B745-A59B86805BC1}">
      <dgm:prSet/>
      <dgm:spPr/>
      <dgm:t>
        <a:bodyPr/>
        <a:lstStyle/>
        <a:p>
          <a:endParaRPr lang="en-US"/>
        </a:p>
      </dgm:t>
    </dgm:pt>
    <dgm:pt modelId="{447954BF-110F-4100-8EC0-C24777AF3E92}">
      <dgm:prSet/>
      <dgm:spPr/>
      <dgm:t>
        <a:bodyPr/>
        <a:lstStyle/>
        <a:p>
          <a:r>
            <a:rPr lang="es-CO"/>
            <a:t>APELACION </a:t>
          </a:r>
          <a:endParaRPr lang="en-US"/>
        </a:p>
      </dgm:t>
    </dgm:pt>
    <dgm:pt modelId="{1A2CE206-015D-48E4-A736-25B960E8CBC9}" type="parTrans" cxnId="{B6D613C5-314D-422C-9F42-01C51014A433}">
      <dgm:prSet/>
      <dgm:spPr/>
      <dgm:t>
        <a:bodyPr/>
        <a:lstStyle/>
        <a:p>
          <a:endParaRPr lang="en-US"/>
        </a:p>
      </dgm:t>
    </dgm:pt>
    <dgm:pt modelId="{E32998C0-4E51-4BEB-BBB2-F00C8DF680CA}" type="sibTrans" cxnId="{B6D613C5-314D-422C-9F42-01C51014A433}">
      <dgm:prSet/>
      <dgm:spPr/>
      <dgm:t>
        <a:bodyPr/>
        <a:lstStyle/>
        <a:p>
          <a:endParaRPr lang="en-US"/>
        </a:p>
      </dgm:t>
    </dgm:pt>
    <dgm:pt modelId="{DF312981-6E00-4F93-A102-D2878256F3EB}">
      <dgm:prSet/>
      <dgm:spPr/>
      <dgm:t>
        <a:bodyPr/>
        <a:lstStyle/>
        <a:p>
          <a:r>
            <a:rPr lang="es-CO"/>
            <a:t>QUEJA</a:t>
          </a:r>
          <a:endParaRPr lang="en-US"/>
        </a:p>
      </dgm:t>
    </dgm:pt>
    <dgm:pt modelId="{E3A7EF56-10BD-479E-986F-D03600CFD2BA}" type="parTrans" cxnId="{C07DCC50-5453-48F3-B5A3-157C5664E093}">
      <dgm:prSet/>
      <dgm:spPr/>
      <dgm:t>
        <a:bodyPr/>
        <a:lstStyle/>
        <a:p>
          <a:endParaRPr lang="en-US"/>
        </a:p>
      </dgm:t>
    </dgm:pt>
    <dgm:pt modelId="{2ED40C57-50D4-4058-A97D-FCBEEB74C54C}" type="sibTrans" cxnId="{C07DCC50-5453-48F3-B5A3-157C5664E093}">
      <dgm:prSet/>
      <dgm:spPr/>
      <dgm:t>
        <a:bodyPr/>
        <a:lstStyle/>
        <a:p>
          <a:endParaRPr lang="en-US"/>
        </a:p>
      </dgm:t>
    </dgm:pt>
    <dgm:pt modelId="{2D165BFE-EF74-7B44-ABD4-16900876A14E}" type="pres">
      <dgm:prSet presAssocID="{59DE8EF6-5AC5-45CC-8336-96F11611980F}" presName="linear" presStyleCnt="0">
        <dgm:presLayoutVars>
          <dgm:dir/>
          <dgm:animLvl val="lvl"/>
          <dgm:resizeHandles val="exact"/>
        </dgm:presLayoutVars>
      </dgm:prSet>
      <dgm:spPr/>
    </dgm:pt>
    <dgm:pt modelId="{09CD2B86-EA0B-DE4F-AAFC-43C74E9BD3AF}" type="pres">
      <dgm:prSet presAssocID="{C3781F44-C420-424F-A27B-BECA51AC3E80}" presName="parentLin" presStyleCnt="0"/>
      <dgm:spPr/>
    </dgm:pt>
    <dgm:pt modelId="{B92F7956-0837-6A4A-8BF5-87E379B1C586}" type="pres">
      <dgm:prSet presAssocID="{C3781F44-C420-424F-A27B-BECA51AC3E80}" presName="parentLeftMargin" presStyleLbl="node1" presStyleIdx="0" presStyleCnt="3"/>
      <dgm:spPr/>
    </dgm:pt>
    <dgm:pt modelId="{B7552DFE-EC0D-3F4C-A2AD-CEFA5CB932C5}" type="pres">
      <dgm:prSet presAssocID="{C3781F44-C420-424F-A27B-BECA51AC3E80}" presName="parentText" presStyleLbl="node1" presStyleIdx="0" presStyleCnt="3">
        <dgm:presLayoutVars>
          <dgm:chMax val="0"/>
          <dgm:bulletEnabled val="1"/>
        </dgm:presLayoutVars>
      </dgm:prSet>
      <dgm:spPr/>
    </dgm:pt>
    <dgm:pt modelId="{B17E8D33-0106-8147-AA31-819BC7932747}" type="pres">
      <dgm:prSet presAssocID="{C3781F44-C420-424F-A27B-BECA51AC3E80}" presName="negativeSpace" presStyleCnt="0"/>
      <dgm:spPr/>
    </dgm:pt>
    <dgm:pt modelId="{21C54CF8-AAC8-5843-93DA-C970D9064C35}" type="pres">
      <dgm:prSet presAssocID="{C3781F44-C420-424F-A27B-BECA51AC3E80}" presName="childText" presStyleLbl="conFgAcc1" presStyleIdx="0" presStyleCnt="3">
        <dgm:presLayoutVars>
          <dgm:bulletEnabled val="1"/>
        </dgm:presLayoutVars>
      </dgm:prSet>
      <dgm:spPr/>
    </dgm:pt>
    <dgm:pt modelId="{F63E4E2E-4021-E146-BCFB-80AAB3544EFC}" type="pres">
      <dgm:prSet presAssocID="{6C5C6C9E-C0E9-47EF-B725-EE2B78E8CE4A}" presName="spaceBetweenRectangles" presStyleCnt="0"/>
      <dgm:spPr/>
    </dgm:pt>
    <dgm:pt modelId="{8FD5C20A-F7AE-134E-AA7D-6F16D4D98AC1}" type="pres">
      <dgm:prSet presAssocID="{447954BF-110F-4100-8EC0-C24777AF3E92}" presName="parentLin" presStyleCnt="0"/>
      <dgm:spPr/>
    </dgm:pt>
    <dgm:pt modelId="{54BBE14C-8589-6C43-8947-4FB87BE8CF8D}" type="pres">
      <dgm:prSet presAssocID="{447954BF-110F-4100-8EC0-C24777AF3E92}" presName="parentLeftMargin" presStyleLbl="node1" presStyleIdx="0" presStyleCnt="3"/>
      <dgm:spPr/>
    </dgm:pt>
    <dgm:pt modelId="{A8D3481A-39D5-974D-A594-D0F67BEC83F4}" type="pres">
      <dgm:prSet presAssocID="{447954BF-110F-4100-8EC0-C24777AF3E92}" presName="parentText" presStyleLbl="node1" presStyleIdx="1" presStyleCnt="3">
        <dgm:presLayoutVars>
          <dgm:chMax val="0"/>
          <dgm:bulletEnabled val="1"/>
        </dgm:presLayoutVars>
      </dgm:prSet>
      <dgm:spPr/>
    </dgm:pt>
    <dgm:pt modelId="{EF3E7B0E-35B1-A547-B0E6-2481879E0A16}" type="pres">
      <dgm:prSet presAssocID="{447954BF-110F-4100-8EC0-C24777AF3E92}" presName="negativeSpace" presStyleCnt="0"/>
      <dgm:spPr/>
    </dgm:pt>
    <dgm:pt modelId="{AA557209-AFCE-E04D-8FB9-E2BC877DD69C}" type="pres">
      <dgm:prSet presAssocID="{447954BF-110F-4100-8EC0-C24777AF3E92}" presName="childText" presStyleLbl="conFgAcc1" presStyleIdx="1" presStyleCnt="3">
        <dgm:presLayoutVars>
          <dgm:bulletEnabled val="1"/>
        </dgm:presLayoutVars>
      </dgm:prSet>
      <dgm:spPr/>
    </dgm:pt>
    <dgm:pt modelId="{ADE43B78-F027-4446-A420-010C6C16A0D0}" type="pres">
      <dgm:prSet presAssocID="{E32998C0-4E51-4BEB-BBB2-F00C8DF680CA}" presName="spaceBetweenRectangles" presStyleCnt="0"/>
      <dgm:spPr/>
    </dgm:pt>
    <dgm:pt modelId="{648F3C7B-92CF-EA40-9AD3-0E768995657D}" type="pres">
      <dgm:prSet presAssocID="{DF312981-6E00-4F93-A102-D2878256F3EB}" presName="parentLin" presStyleCnt="0"/>
      <dgm:spPr/>
    </dgm:pt>
    <dgm:pt modelId="{7277CB58-8666-B448-9CD8-9FEEBC3ABD38}" type="pres">
      <dgm:prSet presAssocID="{DF312981-6E00-4F93-A102-D2878256F3EB}" presName="parentLeftMargin" presStyleLbl="node1" presStyleIdx="1" presStyleCnt="3"/>
      <dgm:spPr/>
    </dgm:pt>
    <dgm:pt modelId="{7EAFD04F-0B52-D142-B8AC-00B86C7B7050}" type="pres">
      <dgm:prSet presAssocID="{DF312981-6E00-4F93-A102-D2878256F3EB}" presName="parentText" presStyleLbl="node1" presStyleIdx="2" presStyleCnt="3">
        <dgm:presLayoutVars>
          <dgm:chMax val="0"/>
          <dgm:bulletEnabled val="1"/>
        </dgm:presLayoutVars>
      </dgm:prSet>
      <dgm:spPr/>
    </dgm:pt>
    <dgm:pt modelId="{3A9C5733-FA92-BF47-BDFB-3A8AE1F7A25F}" type="pres">
      <dgm:prSet presAssocID="{DF312981-6E00-4F93-A102-D2878256F3EB}" presName="negativeSpace" presStyleCnt="0"/>
      <dgm:spPr/>
    </dgm:pt>
    <dgm:pt modelId="{ED62070C-DDBA-C74F-A77E-CB17E4E03DF9}" type="pres">
      <dgm:prSet presAssocID="{DF312981-6E00-4F93-A102-D2878256F3EB}" presName="childText" presStyleLbl="conFgAcc1" presStyleIdx="2" presStyleCnt="3">
        <dgm:presLayoutVars>
          <dgm:bulletEnabled val="1"/>
        </dgm:presLayoutVars>
      </dgm:prSet>
      <dgm:spPr/>
    </dgm:pt>
  </dgm:ptLst>
  <dgm:cxnLst>
    <dgm:cxn modelId="{3FE86F25-DCF8-A544-BA19-98A4A4F4F7D1}" type="presOf" srcId="{C3781F44-C420-424F-A27B-BECA51AC3E80}" destId="{B7552DFE-EC0D-3F4C-A2AD-CEFA5CB932C5}" srcOrd="1" destOrd="0" presId="urn:microsoft.com/office/officeart/2005/8/layout/list1"/>
    <dgm:cxn modelId="{A5DE652C-320E-0748-9590-B90ED6B18AA8}" type="presOf" srcId="{447954BF-110F-4100-8EC0-C24777AF3E92}" destId="{54BBE14C-8589-6C43-8947-4FB87BE8CF8D}" srcOrd="0" destOrd="0" presId="urn:microsoft.com/office/officeart/2005/8/layout/list1"/>
    <dgm:cxn modelId="{8433033A-DFA3-CE43-8E80-3E41979D16B4}" type="presOf" srcId="{DF312981-6E00-4F93-A102-D2878256F3EB}" destId="{7277CB58-8666-B448-9CD8-9FEEBC3ABD38}" srcOrd="0" destOrd="0" presId="urn:microsoft.com/office/officeart/2005/8/layout/list1"/>
    <dgm:cxn modelId="{CF22526D-2928-A143-A684-1E288F756924}" type="presOf" srcId="{DF312981-6E00-4F93-A102-D2878256F3EB}" destId="{7EAFD04F-0B52-D142-B8AC-00B86C7B7050}" srcOrd="1" destOrd="0" presId="urn:microsoft.com/office/officeart/2005/8/layout/list1"/>
    <dgm:cxn modelId="{C07DCC50-5453-48F3-B5A3-157C5664E093}" srcId="{59DE8EF6-5AC5-45CC-8336-96F11611980F}" destId="{DF312981-6E00-4F93-A102-D2878256F3EB}" srcOrd="2" destOrd="0" parTransId="{E3A7EF56-10BD-479E-986F-D03600CFD2BA}" sibTransId="{2ED40C57-50D4-4058-A97D-FCBEEB74C54C}"/>
    <dgm:cxn modelId="{267E0682-6A23-C54C-A248-93ECD3C213D6}" type="presOf" srcId="{C3781F44-C420-424F-A27B-BECA51AC3E80}" destId="{B92F7956-0837-6A4A-8BF5-87E379B1C586}" srcOrd="0" destOrd="0" presId="urn:microsoft.com/office/officeart/2005/8/layout/list1"/>
    <dgm:cxn modelId="{BBF641B6-054D-704F-8A28-5A04E4762B00}" type="presOf" srcId="{447954BF-110F-4100-8EC0-C24777AF3E92}" destId="{A8D3481A-39D5-974D-A594-D0F67BEC83F4}" srcOrd="1" destOrd="0" presId="urn:microsoft.com/office/officeart/2005/8/layout/list1"/>
    <dgm:cxn modelId="{A18987C2-2BDA-4466-B745-A59B86805BC1}" srcId="{59DE8EF6-5AC5-45CC-8336-96F11611980F}" destId="{C3781F44-C420-424F-A27B-BECA51AC3E80}" srcOrd="0" destOrd="0" parTransId="{E1B21A05-7927-44C6-882F-52B069D03252}" sibTransId="{6C5C6C9E-C0E9-47EF-B725-EE2B78E8CE4A}"/>
    <dgm:cxn modelId="{B6D613C5-314D-422C-9F42-01C51014A433}" srcId="{59DE8EF6-5AC5-45CC-8336-96F11611980F}" destId="{447954BF-110F-4100-8EC0-C24777AF3E92}" srcOrd="1" destOrd="0" parTransId="{1A2CE206-015D-48E4-A736-25B960E8CBC9}" sibTransId="{E32998C0-4E51-4BEB-BBB2-F00C8DF680CA}"/>
    <dgm:cxn modelId="{FB09DBE8-3762-194B-A45E-6ED10FD33A95}" type="presOf" srcId="{59DE8EF6-5AC5-45CC-8336-96F11611980F}" destId="{2D165BFE-EF74-7B44-ABD4-16900876A14E}" srcOrd="0" destOrd="0" presId="urn:microsoft.com/office/officeart/2005/8/layout/list1"/>
    <dgm:cxn modelId="{2238E020-B255-654E-BC8C-1735534E9D0C}" type="presParOf" srcId="{2D165BFE-EF74-7B44-ABD4-16900876A14E}" destId="{09CD2B86-EA0B-DE4F-AAFC-43C74E9BD3AF}" srcOrd="0" destOrd="0" presId="urn:microsoft.com/office/officeart/2005/8/layout/list1"/>
    <dgm:cxn modelId="{FD394956-91DD-8D46-9C75-6B307CFD1782}" type="presParOf" srcId="{09CD2B86-EA0B-DE4F-AAFC-43C74E9BD3AF}" destId="{B92F7956-0837-6A4A-8BF5-87E379B1C586}" srcOrd="0" destOrd="0" presId="urn:microsoft.com/office/officeart/2005/8/layout/list1"/>
    <dgm:cxn modelId="{894FF2BC-3D18-B74D-A47A-98A01827DB0A}" type="presParOf" srcId="{09CD2B86-EA0B-DE4F-AAFC-43C74E9BD3AF}" destId="{B7552DFE-EC0D-3F4C-A2AD-CEFA5CB932C5}" srcOrd="1" destOrd="0" presId="urn:microsoft.com/office/officeart/2005/8/layout/list1"/>
    <dgm:cxn modelId="{0B50D751-25E0-0548-9BE7-2DE39FA2196A}" type="presParOf" srcId="{2D165BFE-EF74-7B44-ABD4-16900876A14E}" destId="{B17E8D33-0106-8147-AA31-819BC7932747}" srcOrd="1" destOrd="0" presId="urn:microsoft.com/office/officeart/2005/8/layout/list1"/>
    <dgm:cxn modelId="{45D373B3-CE24-5144-B0D2-B55DCF7E33CD}" type="presParOf" srcId="{2D165BFE-EF74-7B44-ABD4-16900876A14E}" destId="{21C54CF8-AAC8-5843-93DA-C970D9064C35}" srcOrd="2" destOrd="0" presId="urn:microsoft.com/office/officeart/2005/8/layout/list1"/>
    <dgm:cxn modelId="{481D1DA2-58DA-D743-B91A-64778A589B23}" type="presParOf" srcId="{2D165BFE-EF74-7B44-ABD4-16900876A14E}" destId="{F63E4E2E-4021-E146-BCFB-80AAB3544EFC}" srcOrd="3" destOrd="0" presId="urn:microsoft.com/office/officeart/2005/8/layout/list1"/>
    <dgm:cxn modelId="{2778E847-FD80-4E41-95BA-35BDE9B1148A}" type="presParOf" srcId="{2D165BFE-EF74-7B44-ABD4-16900876A14E}" destId="{8FD5C20A-F7AE-134E-AA7D-6F16D4D98AC1}" srcOrd="4" destOrd="0" presId="urn:microsoft.com/office/officeart/2005/8/layout/list1"/>
    <dgm:cxn modelId="{46FC5598-5DE8-D443-95E8-87E4D2C88552}" type="presParOf" srcId="{8FD5C20A-F7AE-134E-AA7D-6F16D4D98AC1}" destId="{54BBE14C-8589-6C43-8947-4FB87BE8CF8D}" srcOrd="0" destOrd="0" presId="urn:microsoft.com/office/officeart/2005/8/layout/list1"/>
    <dgm:cxn modelId="{2CD9305D-268C-ED45-B436-AC27B7D1A19F}" type="presParOf" srcId="{8FD5C20A-F7AE-134E-AA7D-6F16D4D98AC1}" destId="{A8D3481A-39D5-974D-A594-D0F67BEC83F4}" srcOrd="1" destOrd="0" presId="urn:microsoft.com/office/officeart/2005/8/layout/list1"/>
    <dgm:cxn modelId="{D4D96638-9951-B14C-81DC-E36ABD298341}" type="presParOf" srcId="{2D165BFE-EF74-7B44-ABD4-16900876A14E}" destId="{EF3E7B0E-35B1-A547-B0E6-2481879E0A16}" srcOrd="5" destOrd="0" presId="urn:microsoft.com/office/officeart/2005/8/layout/list1"/>
    <dgm:cxn modelId="{F47D934E-0428-F747-80A3-A4D30BA0C6E4}" type="presParOf" srcId="{2D165BFE-EF74-7B44-ABD4-16900876A14E}" destId="{AA557209-AFCE-E04D-8FB9-E2BC877DD69C}" srcOrd="6" destOrd="0" presId="urn:microsoft.com/office/officeart/2005/8/layout/list1"/>
    <dgm:cxn modelId="{C1FCDA00-45A5-8340-AEDC-298CCFC7AD17}" type="presParOf" srcId="{2D165BFE-EF74-7B44-ABD4-16900876A14E}" destId="{ADE43B78-F027-4446-A420-010C6C16A0D0}" srcOrd="7" destOrd="0" presId="urn:microsoft.com/office/officeart/2005/8/layout/list1"/>
    <dgm:cxn modelId="{A316AAC4-A50F-6B4F-8E85-8D80723E4C4F}" type="presParOf" srcId="{2D165BFE-EF74-7B44-ABD4-16900876A14E}" destId="{648F3C7B-92CF-EA40-9AD3-0E768995657D}" srcOrd="8" destOrd="0" presId="urn:microsoft.com/office/officeart/2005/8/layout/list1"/>
    <dgm:cxn modelId="{3C2BF5D2-2159-6446-8CAD-613E5BB6E1F9}" type="presParOf" srcId="{648F3C7B-92CF-EA40-9AD3-0E768995657D}" destId="{7277CB58-8666-B448-9CD8-9FEEBC3ABD38}" srcOrd="0" destOrd="0" presId="urn:microsoft.com/office/officeart/2005/8/layout/list1"/>
    <dgm:cxn modelId="{020576B1-83B1-204D-AED3-F6526AE8C142}" type="presParOf" srcId="{648F3C7B-92CF-EA40-9AD3-0E768995657D}" destId="{7EAFD04F-0B52-D142-B8AC-00B86C7B7050}" srcOrd="1" destOrd="0" presId="urn:microsoft.com/office/officeart/2005/8/layout/list1"/>
    <dgm:cxn modelId="{1AC1629D-9BCF-DB42-ABDA-7D0438E196D2}" type="presParOf" srcId="{2D165BFE-EF74-7B44-ABD4-16900876A14E}" destId="{3A9C5733-FA92-BF47-BDFB-3A8AE1F7A25F}" srcOrd="9" destOrd="0" presId="urn:microsoft.com/office/officeart/2005/8/layout/list1"/>
    <dgm:cxn modelId="{9E6BAA56-B259-8048-82ED-D318A84DEEBC}" type="presParOf" srcId="{2D165BFE-EF74-7B44-ABD4-16900876A14E}" destId="{ED62070C-DDBA-C74F-A77E-CB17E4E03DF9}"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D81ED38-4CB8-4ECD-8C59-03B761DDF64C}"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EE6B53E4-E0FA-4F3D-8366-16880D43CA8E}">
      <dgm:prSet/>
      <dgm:spPr/>
      <dgm:t>
        <a:bodyPr/>
        <a:lstStyle/>
        <a:p>
          <a:r>
            <a:rPr lang="es-CO"/>
            <a:t>REVISION</a:t>
          </a:r>
          <a:endParaRPr lang="en-US"/>
        </a:p>
      </dgm:t>
    </dgm:pt>
    <dgm:pt modelId="{36A0F1CD-915D-4FE6-B797-080B537ED9C6}" type="parTrans" cxnId="{6A976D6A-962C-445F-AA94-CDF6B68DA406}">
      <dgm:prSet/>
      <dgm:spPr/>
      <dgm:t>
        <a:bodyPr/>
        <a:lstStyle/>
        <a:p>
          <a:endParaRPr lang="en-US"/>
        </a:p>
      </dgm:t>
    </dgm:pt>
    <dgm:pt modelId="{F7C5C404-7327-4771-8E5E-00370F8E924E}" type="sibTrans" cxnId="{6A976D6A-962C-445F-AA94-CDF6B68DA406}">
      <dgm:prSet/>
      <dgm:spPr/>
      <dgm:t>
        <a:bodyPr/>
        <a:lstStyle/>
        <a:p>
          <a:endParaRPr lang="en-US"/>
        </a:p>
      </dgm:t>
    </dgm:pt>
    <dgm:pt modelId="{201D8A24-3CF4-4196-83B4-327A8F4208E2}">
      <dgm:prSet/>
      <dgm:spPr/>
      <dgm:t>
        <a:bodyPr/>
        <a:lstStyle/>
        <a:p>
          <a:r>
            <a:rPr lang="es-CO" dirty="0"/>
            <a:t>CASACION</a:t>
          </a:r>
          <a:endParaRPr lang="en-US" dirty="0"/>
        </a:p>
      </dgm:t>
    </dgm:pt>
    <dgm:pt modelId="{897AB956-B135-4B57-B3CA-F197CCF51C71}" type="parTrans" cxnId="{73506D25-44FE-469D-A2E9-9A39BCF5CA94}">
      <dgm:prSet/>
      <dgm:spPr/>
      <dgm:t>
        <a:bodyPr/>
        <a:lstStyle/>
        <a:p>
          <a:endParaRPr lang="en-US"/>
        </a:p>
      </dgm:t>
    </dgm:pt>
    <dgm:pt modelId="{5A406D04-39FD-413F-B111-91CC0DB9A4CF}" type="sibTrans" cxnId="{73506D25-44FE-469D-A2E9-9A39BCF5CA94}">
      <dgm:prSet/>
      <dgm:spPr/>
      <dgm:t>
        <a:bodyPr/>
        <a:lstStyle/>
        <a:p>
          <a:endParaRPr lang="en-US"/>
        </a:p>
      </dgm:t>
    </dgm:pt>
    <dgm:pt modelId="{49CA6CB7-DC1B-44C2-AF86-4F1A617DD2AF}">
      <dgm:prSet/>
      <dgm:spPr/>
      <dgm:t>
        <a:bodyPr/>
        <a:lstStyle/>
        <a:p>
          <a:r>
            <a:rPr lang="es-CO"/>
            <a:t>ANULACION</a:t>
          </a:r>
          <a:endParaRPr lang="en-US"/>
        </a:p>
      </dgm:t>
    </dgm:pt>
    <dgm:pt modelId="{2C63DC16-27ED-45B7-9E66-D8C562487B74}" type="parTrans" cxnId="{D437FB68-C0AF-450E-B42A-8A4E75F03D53}">
      <dgm:prSet/>
      <dgm:spPr/>
      <dgm:t>
        <a:bodyPr/>
        <a:lstStyle/>
        <a:p>
          <a:endParaRPr lang="en-US"/>
        </a:p>
      </dgm:t>
    </dgm:pt>
    <dgm:pt modelId="{C1A5C3BA-A397-43A3-A9D8-35D8A7C49E4D}" type="sibTrans" cxnId="{D437FB68-C0AF-450E-B42A-8A4E75F03D53}">
      <dgm:prSet/>
      <dgm:spPr/>
      <dgm:t>
        <a:bodyPr/>
        <a:lstStyle/>
        <a:p>
          <a:endParaRPr lang="en-US"/>
        </a:p>
      </dgm:t>
    </dgm:pt>
    <dgm:pt modelId="{EA3FDCCB-1658-8E4E-883C-D6BC03A58B01}" type="pres">
      <dgm:prSet presAssocID="{8D81ED38-4CB8-4ECD-8C59-03B761DDF64C}" presName="linear" presStyleCnt="0">
        <dgm:presLayoutVars>
          <dgm:animLvl val="lvl"/>
          <dgm:resizeHandles val="exact"/>
        </dgm:presLayoutVars>
      </dgm:prSet>
      <dgm:spPr/>
    </dgm:pt>
    <dgm:pt modelId="{C6C2F55D-BC11-A148-BA06-8E589B2FA6AE}" type="pres">
      <dgm:prSet presAssocID="{EE6B53E4-E0FA-4F3D-8366-16880D43CA8E}" presName="parentText" presStyleLbl="node1" presStyleIdx="0" presStyleCnt="3">
        <dgm:presLayoutVars>
          <dgm:chMax val="0"/>
          <dgm:bulletEnabled val="1"/>
        </dgm:presLayoutVars>
      </dgm:prSet>
      <dgm:spPr/>
    </dgm:pt>
    <dgm:pt modelId="{F2AA1F85-C6A2-674C-A728-64CFD586EC59}" type="pres">
      <dgm:prSet presAssocID="{F7C5C404-7327-4771-8E5E-00370F8E924E}" presName="spacer" presStyleCnt="0"/>
      <dgm:spPr/>
    </dgm:pt>
    <dgm:pt modelId="{F5D212C6-363D-FA40-AC63-B9C7BE97095D}" type="pres">
      <dgm:prSet presAssocID="{201D8A24-3CF4-4196-83B4-327A8F4208E2}" presName="parentText" presStyleLbl="node1" presStyleIdx="1" presStyleCnt="3">
        <dgm:presLayoutVars>
          <dgm:chMax val="0"/>
          <dgm:bulletEnabled val="1"/>
        </dgm:presLayoutVars>
      </dgm:prSet>
      <dgm:spPr/>
    </dgm:pt>
    <dgm:pt modelId="{283BF252-3439-5B4C-A823-F3B5F3CD6A9E}" type="pres">
      <dgm:prSet presAssocID="{5A406D04-39FD-413F-B111-91CC0DB9A4CF}" presName="spacer" presStyleCnt="0"/>
      <dgm:spPr/>
    </dgm:pt>
    <dgm:pt modelId="{0F4045D2-C55F-7D44-8B48-7752E1E94ED6}" type="pres">
      <dgm:prSet presAssocID="{49CA6CB7-DC1B-44C2-AF86-4F1A617DD2AF}" presName="parentText" presStyleLbl="node1" presStyleIdx="2" presStyleCnt="3">
        <dgm:presLayoutVars>
          <dgm:chMax val="0"/>
          <dgm:bulletEnabled val="1"/>
        </dgm:presLayoutVars>
      </dgm:prSet>
      <dgm:spPr/>
    </dgm:pt>
  </dgm:ptLst>
  <dgm:cxnLst>
    <dgm:cxn modelId="{73506D25-44FE-469D-A2E9-9A39BCF5CA94}" srcId="{8D81ED38-4CB8-4ECD-8C59-03B761DDF64C}" destId="{201D8A24-3CF4-4196-83B4-327A8F4208E2}" srcOrd="1" destOrd="0" parTransId="{897AB956-B135-4B57-B3CA-F197CCF51C71}" sibTransId="{5A406D04-39FD-413F-B111-91CC0DB9A4CF}"/>
    <dgm:cxn modelId="{47F5C72D-D939-9043-9FC3-77ECA3841DB5}" type="presOf" srcId="{8D81ED38-4CB8-4ECD-8C59-03B761DDF64C}" destId="{EA3FDCCB-1658-8E4E-883C-D6BC03A58B01}" srcOrd="0" destOrd="0" presId="urn:microsoft.com/office/officeart/2005/8/layout/vList2"/>
    <dgm:cxn modelId="{56BFCF5B-4CA8-6948-81DE-B996D8249996}" type="presOf" srcId="{201D8A24-3CF4-4196-83B4-327A8F4208E2}" destId="{F5D212C6-363D-FA40-AC63-B9C7BE97095D}" srcOrd="0" destOrd="0" presId="urn:microsoft.com/office/officeart/2005/8/layout/vList2"/>
    <dgm:cxn modelId="{D437FB68-C0AF-450E-B42A-8A4E75F03D53}" srcId="{8D81ED38-4CB8-4ECD-8C59-03B761DDF64C}" destId="{49CA6CB7-DC1B-44C2-AF86-4F1A617DD2AF}" srcOrd="2" destOrd="0" parTransId="{2C63DC16-27ED-45B7-9E66-D8C562487B74}" sibTransId="{C1A5C3BA-A397-43A3-A9D8-35D8A7C49E4D}"/>
    <dgm:cxn modelId="{6A976D6A-962C-445F-AA94-CDF6B68DA406}" srcId="{8D81ED38-4CB8-4ECD-8C59-03B761DDF64C}" destId="{EE6B53E4-E0FA-4F3D-8366-16880D43CA8E}" srcOrd="0" destOrd="0" parTransId="{36A0F1CD-915D-4FE6-B797-080B537ED9C6}" sibTransId="{F7C5C404-7327-4771-8E5E-00370F8E924E}"/>
    <dgm:cxn modelId="{2AD00392-E2E0-9C42-8EB4-00DBC4902A16}" type="presOf" srcId="{EE6B53E4-E0FA-4F3D-8366-16880D43CA8E}" destId="{C6C2F55D-BC11-A148-BA06-8E589B2FA6AE}" srcOrd="0" destOrd="0" presId="urn:microsoft.com/office/officeart/2005/8/layout/vList2"/>
    <dgm:cxn modelId="{F5F110AC-4FB7-D948-9C65-5FA7A017817A}" type="presOf" srcId="{49CA6CB7-DC1B-44C2-AF86-4F1A617DD2AF}" destId="{0F4045D2-C55F-7D44-8B48-7752E1E94ED6}" srcOrd="0" destOrd="0" presId="urn:microsoft.com/office/officeart/2005/8/layout/vList2"/>
    <dgm:cxn modelId="{E4CE185E-7630-7244-9688-89E231C98DE9}" type="presParOf" srcId="{EA3FDCCB-1658-8E4E-883C-D6BC03A58B01}" destId="{C6C2F55D-BC11-A148-BA06-8E589B2FA6AE}" srcOrd="0" destOrd="0" presId="urn:microsoft.com/office/officeart/2005/8/layout/vList2"/>
    <dgm:cxn modelId="{50902ED2-C87C-1347-947E-344D77227A4F}" type="presParOf" srcId="{EA3FDCCB-1658-8E4E-883C-D6BC03A58B01}" destId="{F2AA1F85-C6A2-674C-A728-64CFD586EC59}" srcOrd="1" destOrd="0" presId="urn:microsoft.com/office/officeart/2005/8/layout/vList2"/>
    <dgm:cxn modelId="{D7B813A0-4E0A-0F41-AE92-102DD3446CC6}" type="presParOf" srcId="{EA3FDCCB-1658-8E4E-883C-D6BC03A58B01}" destId="{F5D212C6-363D-FA40-AC63-B9C7BE97095D}" srcOrd="2" destOrd="0" presId="urn:microsoft.com/office/officeart/2005/8/layout/vList2"/>
    <dgm:cxn modelId="{383A13D6-8AE4-574B-BF89-5F044EC539C3}" type="presParOf" srcId="{EA3FDCCB-1658-8E4E-883C-D6BC03A58B01}" destId="{283BF252-3439-5B4C-A823-F3B5F3CD6A9E}" srcOrd="3" destOrd="0" presId="urn:microsoft.com/office/officeart/2005/8/layout/vList2"/>
    <dgm:cxn modelId="{AF938DB2-3DD2-664B-A705-DF1AD9757E22}" type="presParOf" srcId="{EA3FDCCB-1658-8E4E-883C-D6BC03A58B01}" destId="{0F4045D2-C55F-7D44-8B48-7752E1E94ED6}"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EB34EDD-8446-41CD-B97C-2F297CFB74B3}" type="doc">
      <dgm:prSet loTypeId="urn:microsoft.com/office/officeart/2018/2/layout/Icon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67484105-2DA8-4E78-869A-CCA9EC556347}">
      <dgm:prSet/>
      <dgm:spPr/>
      <dgm:t>
        <a:bodyPr/>
        <a:lstStyle/>
        <a:p>
          <a:r>
            <a:rPr lang="es-CO"/>
            <a:t>ROMPER</a:t>
          </a:r>
          <a:endParaRPr lang="en-US"/>
        </a:p>
      </dgm:t>
    </dgm:pt>
    <dgm:pt modelId="{7A260B54-034B-46DE-B408-401C94AD38A3}" type="parTrans" cxnId="{E4E197B0-E8A2-4269-A50D-661E0F683DFC}">
      <dgm:prSet/>
      <dgm:spPr/>
      <dgm:t>
        <a:bodyPr/>
        <a:lstStyle/>
        <a:p>
          <a:endParaRPr lang="en-US"/>
        </a:p>
      </dgm:t>
    </dgm:pt>
    <dgm:pt modelId="{2987669E-280E-451C-984C-12362A0419A3}" type="sibTrans" cxnId="{E4E197B0-E8A2-4269-A50D-661E0F683DFC}">
      <dgm:prSet/>
      <dgm:spPr/>
      <dgm:t>
        <a:bodyPr/>
        <a:lstStyle/>
        <a:p>
          <a:endParaRPr lang="en-US"/>
        </a:p>
      </dgm:t>
    </dgm:pt>
    <dgm:pt modelId="{9542EE68-1563-49FA-A46B-14D060989166}">
      <dgm:prSet/>
      <dgm:spPr/>
      <dgm:t>
        <a:bodyPr/>
        <a:lstStyle/>
        <a:p>
          <a:r>
            <a:rPr lang="es-CO"/>
            <a:t>DESTRUIR.</a:t>
          </a:r>
          <a:endParaRPr lang="en-US"/>
        </a:p>
      </dgm:t>
    </dgm:pt>
    <dgm:pt modelId="{50540DF0-8348-498F-BB29-1DBAAE3065C2}" type="parTrans" cxnId="{0433E2CE-2E2F-4989-8163-27483643C802}">
      <dgm:prSet/>
      <dgm:spPr/>
      <dgm:t>
        <a:bodyPr/>
        <a:lstStyle/>
        <a:p>
          <a:endParaRPr lang="en-US"/>
        </a:p>
      </dgm:t>
    </dgm:pt>
    <dgm:pt modelId="{236A5919-C6BA-424E-A18D-094B07F7E991}" type="sibTrans" cxnId="{0433E2CE-2E2F-4989-8163-27483643C802}">
      <dgm:prSet/>
      <dgm:spPr/>
      <dgm:t>
        <a:bodyPr/>
        <a:lstStyle/>
        <a:p>
          <a:endParaRPr lang="en-US"/>
        </a:p>
      </dgm:t>
    </dgm:pt>
    <dgm:pt modelId="{B0FF5C59-6175-49C3-A86F-B84CB9D0C913}" type="pres">
      <dgm:prSet presAssocID="{1EB34EDD-8446-41CD-B97C-2F297CFB74B3}" presName="root" presStyleCnt="0">
        <dgm:presLayoutVars>
          <dgm:dir/>
          <dgm:resizeHandles val="exact"/>
        </dgm:presLayoutVars>
      </dgm:prSet>
      <dgm:spPr/>
    </dgm:pt>
    <dgm:pt modelId="{0DF80D62-B32B-4C2D-A9C0-D8F309FBC65A}" type="pres">
      <dgm:prSet presAssocID="{67484105-2DA8-4E78-869A-CCA9EC556347}" presName="compNode" presStyleCnt="0"/>
      <dgm:spPr/>
    </dgm:pt>
    <dgm:pt modelId="{700E172F-3D63-477E-80C4-82CBD5A02869}" type="pres">
      <dgm:prSet presAssocID="{67484105-2DA8-4E78-869A-CCA9EC556347}"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afé"/>
        </a:ext>
      </dgm:extLst>
    </dgm:pt>
    <dgm:pt modelId="{81E82686-BF81-4A33-BA6B-127AA6339DF7}" type="pres">
      <dgm:prSet presAssocID="{67484105-2DA8-4E78-869A-CCA9EC556347}" presName="spaceRect" presStyleCnt="0"/>
      <dgm:spPr/>
    </dgm:pt>
    <dgm:pt modelId="{874FEA5F-77F7-4543-82D3-D552FDF89A01}" type="pres">
      <dgm:prSet presAssocID="{67484105-2DA8-4E78-869A-CCA9EC556347}" presName="textRect" presStyleLbl="revTx" presStyleIdx="0" presStyleCnt="2">
        <dgm:presLayoutVars>
          <dgm:chMax val="1"/>
          <dgm:chPref val="1"/>
        </dgm:presLayoutVars>
      </dgm:prSet>
      <dgm:spPr/>
    </dgm:pt>
    <dgm:pt modelId="{2318BBCB-E638-4664-8BD1-A217EB1EE180}" type="pres">
      <dgm:prSet presAssocID="{2987669E-280E-451C-984C-12362A0419A3}" presName="sibTrans" presStyleCnt="0"/>
      <dgm:spPr/>
    </dgm:pt>
    <dgm:pt modelId="{81A51DAC-2E9E-43F0-81D4-E79AC76EB3C8}" type="pres">
      <dgm:prSet presAssocID="{9542EE68-1563-49FA-A46B-14D060989166}" presName="compNode" presStyleCnt="0"/>
      <dgm:spPr/>
    </dgm:pt>
    <dgm:pt modelId="{F8269316-E457-4003-BC5A-A01E1FDCBAA2}" type="pres">
      <dgm:prSet presAssocID="{9542EE68-1563-49FA-A46B-14D060989166}"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esbloquear"/>
        </a:ext>
      </dgm:extLst>
    </dgm:pt>
    <dgm:pt modelId="{9E739212-AC84-4CFE-B5D5-02F4A7B90CF2}" type="pres">
      <dgm:prSet presAssocID="{9542EE68-1563-49FA-A46B-14D060989166}" presName="spaceRect" presStyleCnt="0"/>
      <dgm:spPr/>
    </dgm:pt>
    <dgm:pt modelId="{4F5942C6-D715-483E-9521-B3AAA0EB673D}" type="pres">
      <dgm:prSet presAssocID="{9542EE68-1563-49FA-A46B-14D060989166}" presName="textRect" presStyleLbl="revTx" presStyleIdx="1" presStyleCnt="2">
        <dgm:presLayoutVars>
          <dgm:chMax val="1"/>
          <dgm:chPref val="1"/>
        </dgm:presLayoutVars>
      </dgm:prSet>
      <dgm:spPr/>
    </dgm:pt>
  </dgm:ptLst>
  <dgm:cxnLst>
    <dgm:cxn modelId="{CD74E079-DC99-486A-AD6E-983FBD5786EE}" type="presOf" srcId="{1EB34EDD-8446-41CD-B97C-2F297CFB74B3}" destId="{B0FF5C59-6175-49C3-A86F-B84CB9D0C913}" srcOrd="0" destOrd="0" presId="urn:microsoft.com/office/officeart/2018/2/layout/IconLabelList"/>
    <dgm:cxn modelId="{71DF8782-43B4-4D92-BC19-046D5D576DD1}" type="presOf" srcId="{67484105-2DA8-4E78-869A-CCA9EC556347}" destId="{874FEA5F-77F7-4543-82D3-D552FDF89A01}" srcOrd="0" destOrd="0" presId="urn:microsoft.com/office/officeart/2018/2/layout/IconLabelList"/>
    <dgm:cxn modelId="{E4E197B0-E8A2-4269-A50D-661E0F683DFC}" srcId="{1EB34EDD-8446-41CD-B97C-2F297CFB74B3}" destId="{67484105-2DA8-4E78-869A-CCA9EC556347}" srcOrd="0" destOrd="0" parTransId="{7A260B54-034B-46DE-B408-401C94AD38A3}" sibTransId="{2987669E-280E-451C-984C-12362A0419A3}"/>
    <dgm:cxn modelId="{0433E2CE-2E2F-4989-8163-27483643C802}" srcId="{1EB34EDD-8446-41CD-B97C-2F297CFB74B3}" destId="{9542EE68-1563-49FA-A46B-14D060989166}" srcOrd="1" destOrd="0" parTransId="{50540DF0-8348-498F-BB29-1DBAAE3065C2}" sibTransId="{236A5919-C6BA-424E-A18D-094B07F7E991}"/>
    <dgm:cxn modelId="{666886E1-F8F6-44D5-BAC9-CC03659D2954}" type="presOf" srcId="{9542EE68-1563-49FA-A46B-14D060989166}" destId="{4F5942C6-D715-483E-9521-B3AAA0EB673D}" srcOrd="0" destOrd="0" presId="urn:microsoft.com/office/officeart/2018/2/layout/IconLabelList"/>
    <dgm:cxn modelId="{E10EDD24-2312-4A05-B648-687FC2D98503}" type="presParOf" srcId="{B0FF5C59-6175-49C3-A86F-B84CB9D0C913}" destId="{0DF80D62-B32B-4C2D-A9C0-D8F309FBC65A}" srcOrd="0" destOrd="0" presId="urn:microsoft.com/office/officeart/2018/2/layout/IconLabelList"/>
    <dgm:cxn modelId="{4ED17EE1-6ED5-4F29-BD52-42938C361AB2}" type="presParOf" srcId="{0DF80D62-B32B-4C2D-A9C0-D8F309FBC65A}" destId="{700E172F-3D63-477E-80C4-82CBD5A02869}" srcOrd="0" destOrd="0" presId="urn:microsoft.com/office/officeart/2018/2/layout/IconLabelList"/>
    <dgm:cxn modelId="{B4CD7DF2-3457-41D0-949A-C9D91F8A2B68}" type="presParOf" srcId="{0DF80D62-B32B-4C2D-A9C0-D8F309FBC65A}" destId="{81E82686-BF81-4A33-BA6B-127AA6339DF7}" srcOrd="1" destOrd="0" presId="urn:microsoft.com/office/officeart/2018/2/layout/IconLabelList"/>
    <dgm:cxn modelId="{DD73CC82-F36E-4936-8E9D-20E9C339D73B}" type="presParOf" srcId="{0DF80D62-B32B-4C2D-A9C0-D8F309FBC65A}" destId="{874FEA5F-77F7-4543-82D3-D552FDF89A01}" srcOrd="2" destOrd="0" presId="urn:microsoft.com/office/officeart/2018/2/layout/IconLabelList"/>
    <dgm:cxn modelId="{C0ED1771-B7F8-4354-9EA2-FED6B19259F9}" type="presParOf" srcId="{B0FF5C59-6175-49C3-A86F-B84CB9D0C913}" destId="{2318BBCB-E638-4664-8BD1-A217EB1EE180}" srcOrd="1" destOrd="0" presId="urn:microsoft.com/office/officeart/2018/2/layout/IconLabelList"/>
    <dgm:cxn modelId="{094504E8-745C-497A-8E78-7F2DF158716E}" type="presParOf" srcId="{B0FF5C59-6175-49C3-A86F-B84CB9D0C913}" destId="{81A51DAC-2E9E-43F0-81D4-E79AC76EB3C8}" srcOrd="2" destOrd="0" presId="urn:microsoft.com/office/officeart/2018/2/layout/IconLabelList"/>
    <dgm:cxn modelId="{37AAE3CC-A422-4307-A1B1-C59D920145AD}" type="presParOf" srcId="{81A51DAC-2E9E-43F0-81D4-E79AC76EB3C8}" destId="{F8269316-E457-4003-BC5A-A01E1FDCBAA2}" srcOrd="0" destOrd="0" presId="urn:microsoft.com/office/officeart/2018/2/layout/IconLabelList"/>
    <dgm:cxn modelId="{BA7A2B68-D729-484B-BF82-79E0860C1505}" type="presParOf" srcId="{81A51DAC-2E9E-43F0-81D4-E79AC76EB3C8}" destId="{9E739212-AC84-4CFE-B5D5-02F4A7B90CF2}" srcOrd="1" destOrd="0" presId="urn:microsoft.com/office/officeart/2018/2/layout/IconLabelList"/>
    <dgm:cxn modelId="{7E23D53E-4325-4CCD-B601-B5388E0B9627}" type="presParOf" srcId="{81A51DAC-2E9E-43F0-81D4-E79AC76EB3C8}" destId="{4F5942C6-D715-483E-9521-B3AAA0EB673D}" srcOrd="2" destOrd="0" presId="urn:microsoft.com/office/officeart/2018/2/layout/Icon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AC5ED0-011A-4FC6-B67E-4858E490CBCF}">
      <dsp:nvSpPr>
        <dsp:cNvPr id="0" name=""/>
        <dsp:cNvSpPr/>
      </dsp:nvSpPr>
      <dsp:spPr>
        <a:xfrm>
          <a:off x="0" y="2288"/>
          <a:ext cx="6364224" cy="1159843"/>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E482272-19F3-420B-8F05-FE048B110BC2}">
      <dsp:nvSpPr>
        <dsp:cNvPr id="0" name=""/>
        <dsp:cNvSpPr/>
      </dsp:nvSpPr>
      <dsp:spPr>
        <a:xfrm>
          <a:off x="350852" y="263253"/>
          <a:ext cx="637913" cy="63791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F4E55FE-A3BA-4563-9F82-17AE4EA06A63}">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.Se decide sobre la admisión el día siguiente.</a:t>
          </a:r>
          <a:endParaRPr lang="en-US" sz="2100" kern="1200"/>
        </a:p>
      </dsp:txBody>
      <dsp:txXfrm>
        <a:off x="1339618" y="2288"/>
        <a:ext cx="5024605" cy="1159843"/>
      </dsp:txXfrm>
    </dsp:sp>
    <dsp:sp modelId="{9E0382B9-6F4D-487F-8851-182DEDF4A41F}">
      <dsp:nvSpPr>
        <dsp:cNvPr id="0" name=""/>
        <dsp:cNvSpPr/>
      </dsp:nvSpPr>
      <dsp:spPr>
        <a:xfrm>
          <a:off x="0" y="1452092"/>
          <a:ext cx="6364224" cy="1159843"/>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8FB95CF-F753-442B-A2C1-227C8874C51B}">
      <dsp:nvSpPr>
        <dsp:cNvPr id="0" name=""/>
        <dsp:cNvSpPr/>
      </dsp:nvSpPr>
      <dsp:spPr>
        <a:xfrm>
          <a:off x="350852" y="1713057"/>
          <a:ext cx="637913" cy="63791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8E69B42-469B-449A-A841-A5E8D32B6680}">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Se notifica y se cita para audiencia dentro de los 3 días siguientes</a:t>
          </a:r>
          <a:endParaRPr lang="en-US" sz="2100" kern="1200"/>
        </a:p>
      </dsp:txBody>
      <dsp:txXfrm>
        <a:off x="1339618" y="1452092"/>
        <a:ext cx="5024605" cy="1159843"/>
      </dsp:txXfrm>
    </dsp:sp>
    <dsp:sp modelId="{D213BFD5-E57F-4F0B-ACB9-2997689F15AE}">
      <dsp:nvSpPr>
        <dsp:cNvPr id="0" name=""/>
        <dsp:cNvSpPr/>
      </dsp:nvSpPr>
      <dsp:spPr>
        <a:xfrm>
          <a:off x="0" y="2901896"/>
          <a:ext cx="6364224" cy="1159843"/>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18CE716-6DBB-461C-818A-1F5D54B570D6}">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36D6B1-5B13-42FB-8785-0888C94C68D0}">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En la audiencia se contesta la demanda.</a:t>
          </a:r>
          <a:endParaRPr lang="en-US" sz="2100" kern="1200"/>
        </a:p>
      </dsp:txBody>
      <dsp:txXfrm>
        <a:off x="1339618" y="2901896"/>
        <a:ext cx="5024605" cy="1159843"/>
      </dsp:txXfrm>
    </dsp:sp>
    <dsp:sp modelId="{733FFCA8-920D-4286-8D26-CAF567892321}">
      <dsp:nvSpPr>
        <dsp:cNvPr id="0" name=""/>
        <dsp:cNvSpPr/>
      </dsp:nvSpPr>
      <dsp:spPr>
        <a:xfrm>
          <a:off x="0" y="4351700"/>
          <a:ext cx="6364224" cy="1159843"/>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9DA314A-381F-42E7-904D-8A15ADA625D3}">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291E290-54B4-4F55-92E0-FCD79D13589A}">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Acto seguido: saneamiento- decisión de excepciones previas- fijación del litigio- Decreto y práctica de pruebas- alegatos</a:t>
          </a:r>
          <a:endParaRPr lang="en-US" sz="2100" kern="1200"/>
        </a:p>
      </dsp:txBody>
      <dsp:txXfrm>
        <a:off x="1339618" y="4351700"/>
        <a:ext cx="5024605" cy="115984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5A46F4-8B47-49BE-9FB3-D033110C981C}">
      <dsp:nvSpPr>
        <dsp:cNvPr id="0" name=""/>
        <dsp:cNvSpPr/>
      </dsp:nvSpPr>
      <dsp:spPr>
        <a:xfrm>
          <a:off x="1963800" y="571947"/>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4656619-1EC3-4932-8EDE-5A6CF371F823}">
      <dsp:nvSpPr>
        <dsp:cNvPr id="0" name=""/>
        <dsp:cNvSpPr/>
      </dsp:nvSpPr>
      <dsp:spPr>
        <a:xfrm>
          <a:off x="568341" y="2073877"/>
          <a:ext cx="4285767" cy="9439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b="1"/>
          </a:pPr>
          <a:r>
            <a:rPr lang="es-CO" sz="2500" b="0" kern="1200" dirty="0"/>
            <a:t>No existe  la restricción que trae la nueva normatividad.</a:t>
          </a:r>
          <a:endParaRPr lang="en-US" sz="2500" b="0" kern="1200" dirty="0"/>
        </a:p>
      </dsp:txBody>
      <dsp:txXfrm>
        <a:off x="568341" y="2073877"/>
        <a:ext cx="4285767" cy="943980"/>
      </dsp:txXfrm>
    </dsp:sp>
    <dsp:sp modelId="{700BDB55-A754-4BF4-A871-C64FC9C3E5EC}">
      <dsp:nvSpPr>
        <dsp:cNvPr id="0" name=""/>
        <dsp:cNvSpPr/>
      </dsp:nvSpPr>
      <dsp:spPr>
        <a:xfrm>
          <a:off x="559800" y="2934016"/>
          <a:ext cx="4320000" cy="845373"/>
        </a:xfrm>
        <a:prstGeom prst="rect">
          <a:avLst/>
        </a:prstGeom>
        <a:noFill/>
        <a:ln>
          <a:noFill/>
        </a:ln>
        <a:effectLst/>
      </dsp:spPr>
      <dsp:style>
        <a:lnRef idx="0">
          <a:scrgbClr r="0" g="0" b="0"/>
        </a:lnRef>
        <a:fillRef idx="0">
          <a:scrgbClr r="0" g="0" b="0"/>
        </a:fillRef>
        <a:effectRef idx="0">
          <a:scrgbClr r="0" g="0" b="0"/>
        </a:effectRef>
        <a:fontRef idx="minor"/>
      </dsp:style>
    </dsp:sp>
    <dsp:sp modelId="{5E9DE411-8234-42EF-9B32-98900BC747CD}">
      <dsp:nvSpPr>
        <dsp:cNvPr id="0" name=""/>
        <dsp:cNvSpPr/>
      </dsp:nvSpPr>
      <dsp:spPr>
        <a:xfrm>
          <a:off x="7039800" y="571947"/>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D509549-2C0C-439E-B6A7-6E5E91C68216}">
      <dsp:nvSpPr>
        <dsp:cNvPr id="0" name=""/>
        <dsp:cNvSpPr/>
      </dsp:nvSpPr>
      <dsp:spPr>
        <a:xfrm>
          <a:off x="5635800" y="2221867"/>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b="1"/>
          </a:pPr>
          <a:r>
            <a:rPr lang="es-CO" sz="2500" kern="1200"/>
            <a:t>Pero advierte:</a:t>
          </a:r>
          <a:endParaRPr lang="en-US" sz="2500" kern="1200"/>
        </a:p>
      </dsp:txBody>
      <dsp:txXfrm>
        <a:off x="5635800" y="2221867"/>
        <a:ext cx="4320000" cy="648000"/>
      </dsp:txXfrm>
    </dsp:sp>
    <dsp:sp modelId="{169BE6D8-45FE-4EFB-A890-C5F64A5E1EE6}">
      <dsp:nvSpPr>
        <dsp:cNvPr id="0" name=""/>
        <dsp:cNvSpPr/>
      </dsp:nvSpPr>
      <dsp:spPr>
        <a:xfrm>
          <a:off x="5635800" y="2934016"/>
          <a:ext cx="4320000" cy="8453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s-ES" sz="1700" kern="1200" dirty="0"/>
            <a:t>“</a:t>
          </a:r>
          <a:r>
            <a:rPr lang="es-ES" sz="2000" kern="1200" dirty="0"/>
            <a:t>En ningún caso, la demanda de casación podrá sustentarse únicamente en pruebas testimoniales.”</a:t>
          </a:r>
          <a:endParaRPr lang="en-US" sz="2000" kern="1200" dirty="0"/>
        </a:p>
      </dsp:txBody>
      <dsp:txXfrm>
        <a:off x="5635800" y="2934016"/>
        <a:ext cx="4320000" cy="84537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104E83-8F29-A549-8658-E4468FD50670}">
      <dsp:nvSpPr>
        <dsp:cNvPr id="0" name=""/>
        <dsp:cNvSpPr/>
      </dsp:nvSpPr>
      <dsp:spPr>
        <a:xfrm rot="5400000">
          <a:off x="6334751" y="-2122741"/>
          <a:ext cx="3233297" cy="7483671"/>
        </a:xfrm>
        <a:prstGeom prst="round2SameRect">
          <a:avLst/>
        </a:prstGeom>
        <a:solidFill>
          <a:schemeClr val="dk2">
            <a:alpha val="90000"/>
            <a:tint val="40000"/>
            <a:hueOff val="0"/>
            <a:satOff val="0"/>
            <a:lumOff val="0"/>
            <a:alphaOff val="0"/>
          </a:schemeClr>
        </a:solidFill>
        <a:ln w="1905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s-CO" sz="2600" kern="1200" dirty="0"/>
            <a:t>Sentencias en procesos ordinarios.</a:t>
          </a:r>
          <a:endParaRPr lang="en-US" sz="2600" kern="1200" dirty="0"/>
        </a:p>
        <a:p>
          <a:pPr marL="228600" lvl="1" indent="-228600" algn="l" defTabSz="1155700">
            <a:lnSpc>
              <a:spcPct val="90000"/>
            </a:lnSpc>
            <a:spcBef>
              <a:spcPct val="0"/>
            </a:spcBef>
            <a:spcAft>
              <a:spcPct val="15000"/>
            </a:spcAft>
            <a:buChar char="•"/>
          </a:pPr>
          <a:r>
            <a:rPr lang="es-CO" sz="2600" kern="1200" dirty="0"/>
            <a:t>Sentencias en procesos ejecutivos o especiales por las causales 1 a 4 del art 235.</a:t>
          </a:r>
          <a:endParaRPr lang="en-US" sz="2600" kern="1200" dirty="0"/>
        </a:p>
        <a:p>
          <a:pPr marL="228600" lvl="1" indent="-228600" algn="l" defTabSz="1155700">
            <a:lnSpc>
              <a:spcPct val="90000"/>
            </a:lnSpc>
            <a:spcBef>
              <a:spcPct val="0"/>
            </a:spcBef>
            <a:spcAft>
              <a:spcPct val="15000"/>
            </a:spcAft>
            <a:buChar char="•"/>
          </a:pPr>
          <a:r>
            <a:rPr lang="es-CO" sz="2600" kern="1200" dirty="0"/>
            <a:t>Providencias que impongan reconocimiento de sumas periódicas del tesoro público o a fondos de naturaleza pública</a:t>
          </a:r>
          <a:endParaRPr lang="en-US" sz="2600" kern="1200" dirty="0"/>
        </a:p>
        <a:p>
          <a:pPr marL="228600" lvl="1" indent="-228600" algn="l" defTabSz="1155700">
            <a:lnSpc>
              <a:spcPct val="90000"/>
            </a:lnSpc>
            <a:spcBef>
              <a:spcPct val="0"/>
            </a:spcBef>
            <a:spcAft>
              <a:spcPct val="15000"/>
            </a:spcAft>
            <a:buChar char="•"/>
          </a:pPr>
          <a:r>
            <a:rPr lang="es-CO" sz="2600" kern="1200"/>
            <a:t>Transacción o conciliación.</a:t>
          </a:r>
          <a:endParaRPr lang="en-US" sz="2600" kern="1200"/>
        </a:p>
      </dsp:txBody>
      <dsp:txXfrm rot="-5400000">
        <a:off x="4209565" y="160282"/>
        <a:ext cx="7325834" cy="2917623"/>
      </dsp:txXfrm>
    </dsp:sp>
    <dsp:sp modelId="{3B84EE93-9084-E048-989E-5F14FF916AD7}">
      <dsp:nvSpPr>
        <dsp:cNvPr id="0" name=""/>
        <dsp:cNvSpPr/>
      </dsp:nvSpPr>
      <dsp:spPr>
        <a:xfrm>
          <a:off x="0" y="428669"/>
          <a:ext cx="4209564" cy="2380849"/>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89535" rIns="179070" bIns="89535" numCol="1" spcCol="1270" anchor="ctr" anchorCtr="0">
          <a:noAutofit/>
        </a:bodyPr>
        <a:lstStyle/>
        <a:p>
          <a:pPr marL="0" lvl="0" indent="0" algn="ctr" defTabSz="2089150">
            <a:lnSpc>
              <a:spcPct val="90000"/>
            </a:lnSpc>
            <a:spcBef>
              <a:spcPct val="0"/>
            </a:spcBef>
            <a:spcAft>
              <a:spcPct val="35000"/>
            </a:spcAft>
            <a:buNone/>
          </a:pPr>
          <a:r>
            <a:rPr lang="es-CO" sz="4700" kern="1200"/>
            <a:t>Procedencia: </a:t>
          </a:r>
          <a:endParaRPr lang="en-US" sz="4700" kern="1200"/>
        </a:p>
      </dsp:txBody>
      <dsp:txXfrm>
        <a:off x="116223" y="544892"/>
        <a:ext cx="3977118" cy="2148403"/>
      </dsp:txXfrm>
    </dsp:sp>
    <dsp:sp modelId="{42C7FCCD-3181-304B-A449-B493A2B920C1}">
      <dsp:nvSpPr>
        <dsp:cNvPr id="0" name=""/>
        <dsp:cNvSpPr/>
      </dsp:nvSpPr>
      <dsp:spPr>
        <a:xfrm rot="5400000">
          <a:off x="7306118" y="458835"/>
          <a:ext cx="1290563" cy="7483671"/>
        </a:xfrm>
        <a:prstGeom prst="round2SameRect">
          <a:avLst/>
        </a:prstGeom>
        <a:solidFill>
          <a:schemeClr val="dk2">
            <a:alpha val="90000"/>
            <a:tint val="40000"/>
            <a:hueOff val="0"/>
            <a:satOff val="0"/>
            <a:lumOff val="0"/>
            <a:alphaOff val="0"/>
          </a:schemeClr>
        </a:solidFill>
        <a:ln w="1905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s-CO" sz="2600" kern="1200" dirty="0"/>
            <a:t>El superior. </a:t>
          </a:r>
          <a:endParaRPr lang="en-US" sz="2600" kern="1200" dirty="0"/>
        </a:p>
        <a:p>
          <a:pPr marL="228600" lvl="1" indent="-228600" algn="l" defTabSz="1155700">
            <a:lnSpc>
              <a:spcPct val="90000"/>
            </a:lnSpc>
            <a:spcBef>
              <a:spcPct val="0"/>
            </a:spcBef>
            <a:spcAft>
              <a:spcPct val="15000"/>
            </a:spcAft>
            <a:buChar char="•"/>
          </a:pPr>
          <a:r>
            <a:rPr lang="es-CO" sz="2600" kern="1200" dirty="0"/>
            <a:t>Si viene de la Corte la misma corporación.</a:t>
          </a:r>
          <a:endParaRPr lang="en-US" sz="2600" kern="1200" dirty="0"/>
        </a:p>
      </dsp:txBody>
      <dsp:txXfrm rot="-5400000">
        <a:off x="4209564" y="3618389"/>
        <a:ext cx="7420671" cy="1164563"/>
      </dsp:txXfrm>
    </dsp:sp>
    <dsp:sp modelId="{F5C327F2-E858-7646-A562-A52FBBA1C170}">
      <dsp:nvSpPr>
        <dsp:cNvPr id="0" name=""/>
        <dsp:cNvSpPr/>
      </dsp:nvSpPr>
      <dsp:spPr>
        <a:xfrm>
          <a:off x="0" y="3402296"/>
          <a:ext cx="4209564" cy="1596748"/>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89535" rIns="179070" bIns="89535" numCol="1" spcCol="1270" anchor="ctr" anchorCtr="0">
          <a:noAutofit/>
        </a:bodyPr>
        <a:lstStyle/>
        <a:p>
          <a:pPr marL="0" lvl="0" indent="0" algn="ctr" defTabSz="2089150">
            <a:lnSpc>
              <a:spcPct val="90000"/>
            </a:lnSpc>
            <a:spcBef>
              <a:spcPct val="0"/>
            </a:spcBef>
            <a:spcAft>
              <a:spcPct val="35000"/>
            </a:spcAft>
            <a:buNone/>
          </a:pPr>
          <a:r>
            <a:rPr lang="es-CO" sz="4700" kern="1200"/>
            <a:t>Competente:</a:t>
          </a:r>
          <a:endParaRPr lang="en-US" sz="4700" kern="1200"/>
        </a:p>
      </dsp:txBody>
      <dsp:txXfrm>
        <a:off x="77947" y="3480243"/>
        <a:ext cx="4053670" cy="1440854"/>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D51DF1-8186-B040-8E59-BDB019D5F03D}">
      <dsp:nvSpPr>
        <dsp:cNvPr id="0" name=""/>
        <dsp:cNvSpPr/>
      </dsp:nvSpPr>
      <dsp:spPr>
        <a:xfrm rot="5400000">
          <a:off x="6301587" y="-2303662"/>
          <a:ext cx="1698041" cy="6729984"/>
        </a:xfrm>
        <a:prstGeom prst="round2Same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38100" rIns="76200" bIns="38100" numCol="1" spcCol="1270" anchor="ctr" anchorCtr="0">
          <a:noAutofit/>
        </a:bodyPr>
        <a:lstStyle/>
        <a:p>
          <a:pPr marL="228600" lvl="1" indent="-228600" algn="l" defTabSz="889000">
            <a:lnSpc>
              <a:spcPct val="90000"/>
            </a:lnSpc>
            <a:spcBef>
              <a:spcPct val="0"/>
            </a:spcBef>
            <a:spcAft>
              <a:spcPct val="15000"/>
            </a:spcAft>
            <a:buChar char="•"/>
          </a:pPr>
          <a:r>
            <a:rPr lang="es-CO" sz="2000" kern="1200"/>
            <a:t>Dentro de los 10 días siguientes a la notificación del laudo ante el Tribunal y deberá sustentarse de inmediato.</a:t>
          </a:r>
          <a:endParaRPr lang="en-US" sz="2000" kern="1200"/>
        </a:p>
        <a:p>
          <a:pPr marL="228600" lvl="1" indent="-228600" algn="l" defTabSz="889000">
            <a:lnSpc>
              <a:spcPct val="90000"/>
            </a:lnSpc>
            <a:spcBef>
              <a:spcPct val="0"/>
            </a:spcBef>
            <a:spcAft>
              <a:spcPct val="15000"/>
            </a:spcAft>
            <a:buChar char="•"/>
          </a:pPr>
          <a:r>
            <a:rPr lang="es-CO" sz="2000" kern="1200"/>
            <a:t>Concedido el recurso por el Tribunal, lo remite a la Corte.</a:t>
          </a:r>
          <a:endParaRPr lang="en-US" sz="2000" kern="1200"/>
        </a:p>
      </dsp:txBody>
      <dsp:txXfrm rot="-5400000">
        <a:off x="3785616" y="295201"/>
        <a:ext cx="6647092" cy="1532257"/>
      </dsp:txXfrm>
    </dsp:sp>
    <dsp:sp modelId="{B57169B1-2C48-F546-B042-E9D4ED7C8A54}">
      <dsp:nvSpPr>
        <dsp:cNvPr id="0" name=""/>
        <dsp:cNvSpPr/>
      </dsp:nvSpPr>
      <dsp:spPr>
        <a:xfrm>
          <a:off x="0" y="53"/>
          <a:ext cx="3785616" cy="2122552"/>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s-CO" sz="3200" kern="1200"/>
            <a:t>OPORTUNIDAD PARA INTERPONERLO</a:t>
          </a:r>
          <a:endParaRPr lang="en-US" sz="3200" kern="1200"/>
        </a:p>
      </dsp:txBody>
      <dsp:txXfrm>
        <a:off x="103614" y="103667"/>
        <a:ext cx="3578388" cy="1915324"/>
      </dsp:txXfrm>
    </dsp:sp>
    <dsp:sp modelId="{307CD168-2AF9-264D-9B84-F856EB4ACA9B}">
      <dsp:nvSpPr>
        <dsp:cNvPr id="0" name=""/>
        <dsp:cNvSpPr/>
      </dsp:nvSpPr>
      <dsp:spPr>
        <a:xfrm rot="5400000">
          <a:off x="6301587" y="-74983"/>
          <a:ext cx="1698041" cy="6729984"/>
        </a:xfrm>
        <a:prstGeom prst="round2Same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38100" rIns="76200" bIns="38100" numCol="1" spcCol="1270" anchor="ctr" anchorCtr="0">
          <a:noAutofit/>
        </a:bodyPr>
        <a:lstStyle/>
        <a:p>
          <a:pPr marL="228600" lvl="1" indent="-228600" algn="l" defTabSz="889000">
            <a:lnSpc>
              <a:spcPct val="90000"/>
            </a:lnSpc>
            <a:spcBef>
              <a:spcPct val="0"/>
            </a:spcBef>
            <a:spcAft>
              <a:spcPct val="15000"/>
            </a:spcAft>
            <a:buChar char="•"/>
          </a:pPr>
          <a:r>
            <a:rPr lang="es-CO" sz="2000" kern="1200"/>
            <a:t>Verificado se da traslado común por 5 días para alegatos.</a:t>
          </a:r>
          <a:endParaRPr lang="en-US" sz="2000" kern="1200"/>
        </a:p>
      </dsp:txBody>
      <dsp:txXfrm rot="-5400000">
        <a:off x="3785616" y="2523880"/>
        <a:ext cx="6647092" cy="1532257"/>
      </dsp:txXfrm>
    </dsp:sp>
    <dsp:sp modelId="{3B6BBFCF-2F04-FD4F-8338-21D1424AAE2F}">
      <dsp:nvSpPr>
        <dsp:cNvPr id="0" name=""/>
        <dsp:cNvSpPr/>
      </dsp:nvSpPr>
      <dsp:spPr>
        <a:xfrm>
          <a:off x="0" y="2228732"/>
          <a:ext cx="3785616" cy="2122552"/>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s-CO" sz="3200" kern="1200"/>
            <a:t>VERICACION DEL CUMPLIMIENTO DE PRESUPUESTOS</a:t>
          </a:r>
          <a:endParaRPr lang="en-US" sz="3200" kern="1200"/>
        </a:p>
      </dsp:txBody>
      <dsp:txXfrm>
        <a:off x="103614" y="2332346"/>
        <a:ext cx="3578388" cy="19153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7326C4-AA7F-4E0B-B231-661A67D40060}">
      <dsp:nvSpPr>
        <dsp:cNvPr id="0" name=""/>
        <dsp:cNvSpPr/>
      </dsp:nvSpPr>
      <dsp:spPr>
        <a:xfrm>
          <a:off x="0" y="1727"/>
          <a:ext cx="6651253" cy="735904"/>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D154F64-F3C9-49DB-BC00-45BF038E7380}">
      <dsp:nvSpPr>
        <dsp:cNvPr id="0" name=""/>
        <dsp:cNvSpPr/>
      </dsp:nvSpPr>
      <dsp:spPr>
        <a:xfrm>
          <a:off x="222611" y="167305"/>
          <a:ext cx="404747" cy="40474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E98FA69-FF85-468A-9433-D04730221FC4}">
      <dsp:nvSpPr>
        <dsp:cNvPr id="0" name=""/>
        <dsp:cNvSpPr/>
      </dsp:nvSpPr>
      <dsp:spPr>
        <a:xfrm>
          <a:off x="849970" y="1727"/>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Se anuncia el sentido del fallo.</a:t>
          </a:r>
          <a:endParaRPr lang="en-US" sz="1400" kern="1200"/>
        </a:p>
      </dsp:txBody>
      <dsp:txXfrm>
        <a:off x="849970" y="1727"/>
        <a:ext cx="5801282" cy="735904"/>
      </dsp:txXfrm>
    </dsp:sp>
    <dsp:sp modelId="{BA3E038C-B5B8-4EFF-BD88-FCC64AB68EE4}">
      <dsp:nvSpPr>
        <dsp:cNvPr id="0" name=""/>
        <dsp:cNvSpPr/>
      </dsp:nvSpPr>
      <dsp:spPr>
        <a:xfrm>
          <a:off x="0" y="921608"/>
          <a:ext cx="6651253" cy="735904"/>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84E9AC8-2E96-4394-A02B-CB572CE8D72A}">
      <dsp:nvSpPr>
        <dsp:cNvPr id="0" name=""/>
        <dsp:cNvSpPr/>
      </dsp:nvSpPr>
      <dsp:spPr>
        <a:xfrm>
          <a:off x="222611" y="1087186"/>
          <a:ext cx="404747" cy="40474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56AE96D-AC4C-44BC-B973-CC0909C6995E}">
      <dsp:nvSpPr>
        <dsp:cNvPr id="0" name=""/>
        <dsp:cNvSpPr/>
      </dsp:nvSpPr>
      <dsp:spPr>
        <a:xfrm>
          <a:off x="849970" y="921608"/>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Se profiere el fallo por escrito dentro de los 3 días siguientes.</a:t>
          </a:r>
          <a:endParaRPr lang="en-US" sz="1400" kern="1200"/>
        </a:p>
      </dsp:txBody>
      <dsp:txXfrm>
        <a:off x="849970" y="921608"/>
        <a:ext cx="5801282" cy="735904"/>
      </dsp:txXfrm>
    </dsp:sp>
    <dsp:sp modelId="{79A40DBF-143A-45AB-8DBC-B16303236300}">
      <dsp:nvSpPr>
        <dsp:cNvPr id="0" name=""/>
        <dsp:cNvSpPr/>
      </dsp:nvSpPr>
      <dsp:spPr>
        <a:xfrm>
          <a:off x="0" y="1841489"/>
          <a:ext cx="6651253" cy="735904"/>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1C357BE-311D-4415-8DD0-6DF07B980935}">
      <dsp:nvSpPr>
        <dsp:cNvPr id="0" name=""/>
        <dsp:cNvSpPr/>
      </dsp:nvSpPr>
      <dsp:spPr>
        <a:xfrm>
          <a:off x="222611" y="2007067"/>
          <a:ext cx="404747" cy="40474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2FB7218-1FEA-4B36-802E-ED018A1A3A8E}">
      <dsp:nvSpPr>
        <dsp:cNvPr id="0" name=""/>
        <dsp:cNvSpPr/>
      </dsp:nvSpPr>
      <dsp:spPr>
        <a:xfrm>
          <a:off x="849970" y="1841489"/>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Procede la APELACION en el efecto suspensivo.</a:t>
          </a:r>
          <a:endParaRPr lang="en-US" sz="1400" kern="1200"/>
        </a:p>
      </dsp:txBody>
      <dsp:txXfrm>
        <a:off x="849970" y="1841489"/>
        <a:ext cx="5801282" cy="735904"/>
      </dsp:txXfrm>
    </dsp:sp>
    <dsp:sp modelId="{47B89A8E-ABA8-49EA-BA55-E17575EFA3B3}">
      <dsp:nvSpPr>
        <dsp:cNvPr id="0" name=""/>
        <dsp:cNvSpPr/>
      </dsp:nvSpPr>
      <dsp:spPr>
        <a:xfrm>
          <a:off x="0" y="2761370"/>
          <a:ext cx="6651253" cy="735904"/>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36804F-C2F0-45F0-BA32-B1A548E85B94}">
      <dsp:nvSpPr>
        <dsp:cNvPr id="0" name=""/>
        <dsp:cNvSpPr/>
      </dsp:nvSpPr>
      <dsp:spPr>
        <a:xfrm>
          <a:off x="222611" y="2926948"/>
          <a:ext cx="404747" cy="40474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4885B95-A2B4-47BF-9FFF-1506A79CBCF3}">
      <dsp:nvSpPr>
        <dsp:cNvPr id="0" name=""/>
        <dsp:cNvSpPr/>
      </dsp:nvSpPr>
      <dsp:spPr>
        <a:xfrm>
          <a:off x="849970" y="2761370"/>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La sentencia de segunda instancia se hará a más tardar dentro de los 5 días hábiles siguientes, desde que entra al despacho del magistrado.</a:t>
          </a:r>
          <a:endParaRPr lang="en-US" sz="1400" kern="1200"/>
        </a:p>
      </dsp:txBody>
      <dsp:txXfrm>
        <a:off x="849970" y="2761370"/>
        <a:ext cx="5801282" cy="735904"/>
      </dsp:txXfrm>
    </dsp:sp>
    <dsp:sp modelId="{F6799A5F-542C-4145-8A7A-A4567C21ABCA}">
      <dsp:nvSpPr>
        <dsp:cNvPr id="0" name=""/>
        <dsp:cNvSpPr/>
      </dsp:nvSpPr>
      <dsp:spPr>
        <a:xfrm>
          <a:off x="0" y="3681251"/>
          <a:ext cx="6651253" cy="735904"/>
        </a:xfrm>
        <a:prstGeom prst="roundRect">
          <a:avLst>
            <a:gd name="adj" fmla="val 1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5A51290-31F1-4A4D-983A-EA0B4A22BE49}">
      <dsp:nvSpPr>
        <dsp:cNvPr id="0" name=""/>
        <dsp:cNvSpPr/>
      </dsp:nvSpPr>
      <dsp:spPr>
        <a:xfrm>
          <a:off x="222611" y="3846829"/>
          <a:ext cx="404747" cy="404747"/>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F9F3027-7156-40A5-8625-A82FE0238555}">
      <dsp:nvSpPr>
        <dsp:cNvPr id="0" name=""/>
        <dsp:cNvSpPr/>
      </dsp:nvSpPr>
      <dsp:spPr>
        <a:xfrm>
          <a:off x="849970" y="3681251"/>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b="1" u="sng" kern="1200"/>
            <a:t>PRESCRIPCION</a:t>
          </a:r>
          <a:r>
            <a:rPr lang="es-CO" sz="1400" kern="1200"/>
            <a:t>: 2 meses</a:t>
          </a:r>
          <a:endParaRPr lang="en-US" sz="1400" kern="1200"/>
        </a:p>
      </dsp:txBody>
      <dsp:txXfrm>
        <a:off x="849970" y="3681251"/>
        <a:ext cx="5801282" cy="735904"/>
      </dsp:txXfrm>
    </dsp:sp>
    <dsp:sp modelId="{0D6629B4-89D5-4D4D-A856-D41FAE5DE8C8}">
      <dsp:nvSpPr>
        <dsp:cNvPr id="0" name=""/>
        <dsp:cNvSpPr/>
      </dsp:nvSpPr>
      <dsp:spPr>
        <a:xfrm>
          <a:off x="0" y="4601132"/>
          <a:ext cx="6651253" cy="735904"/>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B62A89C-0915-4E73-9E11-CA067472AC5A}">
      <dsp:nvSpPr>
        <dsp:cNvPr id="0" name=""/>
        <dsp:cNvSpPr/>
      </dsp:nvSpPr>
      <dsp:spPr>
        <a:xfrm>
          <a:off x="222611" y="4766710"/>
          <a:ext cx="404747" cy="404747"/>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666849-F8D7-401D-8D5B-EFF311F82C33}">
      <dsp:nvSpPr>
        <dsp:cNvPr id="0" name=""/>
        <dsp:cNvSpPr/>
      </dsp:nvSpPr>
      <dsp:spPr>
        <a:xfrm>
          <a:off x="849970" y="4601132"/>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En vacancia judicial se acude a la Sala Administrativa Seccional o Superior de la Judicatura.</a:t>
          </a:r>
          <a:endParaRPr lang="en-US" sz="1400" kern="1200"/>
        </a:p>
      </dsp:txBody>
      <dsp:txXfrm>
        <a:off x="849970" y="4601132"/>
        <a:ext cx="5801282" cy="73590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56160F-9FC1-4673-B77A-F8270D82FC21}">
      <dsp:nvSpPr>
        <dsp:cNvPr id="0" name=""/>
        <dsp:cNvSpPr/>
      </dsp:nvSpPr>
      <dsp:spPr>
        <a:xfrm>
          <a:off x="361679" y="71741"/>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3D84BF6-61C0-4578-9506-41E467A22326}">
      <dsp:nvSpPr>
        <dsp:cNvPr id="0" name=""/>
        <dsp:cNvSpPr/>
      </dsp:nvSpPr>
      <dsp:spPr>
        <a:xfrm>
          <a:off x="361679" y="173091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1022350">
            <a:lnSpc>
              <a:spcPct val="90000"/>
            </a:lnSpc>
            <a:spcBef>
              <a:spcPct val="0"/>
            </a:spcBef>
            <a:spcAft>
              <a:spcPct val="35000"/>
            </a:spcAft>
            <a:buNone/>
            <a:defRPr b="1"/>
          </a:pPr>
          <a:r>
            <a:rPr lang="es-CO" sz="2300" kern="1200"/>
            <a:t>DEMANDA DEL EMPLEADOR: (art 292)</a:t>
          </a:r>
          <a:endParaRPr lang="en-US" sz="2300" kern="1200"/>
        </a:p>
      </dsp:txBody>
      <dsp:txXfrm>
        <a:off x="361679" y="1730916"/>
        <a:ext cx="4320000" cy="648000"/>
      </dsp:txXfrm>
    </dsp:sp>
    <dsp:sp modelId="{2C7D69B7-0CFE-4135-9163-F5188810BCE2}">
      <dsp:nvSpPr>
        <dsp:cNvPr id="0" name=""/>
        <dsp:cNvSpPr/>
      </dsp:nvSpPr>
      <dsp:spPr>
        <a:xfrm>
          <a:off x="361679" y="2447369"/>
          <a:ext cx="4320000" cy="10470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90000"/>
            </a:lnSpc>
            <a:spcBef>
              <a:spcPct val="0"/>
            </a:spcBef>
            <a:spcAft>
              <a:spcPct val="35000"/>
            </a:spcAft>
            <a:buNone/>
          </a:pPr>
          <a:r>
            <a:rPr lang="es-CO" sz="1700" kern="1200"/>
            <a:t>Debe indicar la justa causa.</a:t>
          </a:r>
          <a:endParaRPr lang="en-US" sz="1700" kern="1200"/>
        </a:p>
        <a:p>
          <a:pPr marL="0" lvl="0" indent="0" algn="l" defTabSz="755650">
            <a:lnSpc>
              <a:spcPct val="90000"/>
            </a:lnSpc>
            <a:spcBef>
              <a:spcPct val="0"/>
            </a:spcBef>
            <a:spcAft>
              <a:spcPct val="35000"/>
            </a:spcAft>
            <a:buNone/>
          </a:pPr>
          <a:r>
            <a:rPr lang="es-CO" sz="1700" kern="1200"/>
            <a:t>Se acredita con la certificación de la inscripción en el registro sindical o la comunicación al empleador.</a:t>
          </a:r>
          <a:endParaRPr lang="en-US" sz="1700" kern="1200"/>
        </a:p>
      </dsp:txBody>
      <dsp:txXfrm>
        <a:off x="361679" y="2447369"/>
        <a:ext cx="4320000" cy="1047049"/>
      </dsp:txXfrm>
    </dsp:sp>
    <dsp:sp modelId="{918D0604-9B70-4FD2-9885-431441BB8A3E}">
      <dsp:nvSpPr>
        <dsp:cNvPr id="0" name=""/>
        <dsp:cNvSpPr/>
      </dsp:nvSpPr>
      <dsp:spPr>
        <a:xfrm>
          <a:off x="5437679" y="71741"/>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3F6B41B-2FF2-4776-B3B8-F6DB9D249539}">
      <dsp:nvSpPr>
        <dsp:cNvPr id="0" name=""/>
        <dsp:cNvSpPr/>
      </dsp:nvSpPr>
      <dsp:spPr>
        <a:xfrm>
          <a:off x="5437679" y="173091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1022350">
            <a:lnSpc>
              <a:spcPct val="90000"/>
            </a:lnSpc>
            <a:spcBef>
              <a:spcPct val="0"/>
            </a:spcBef>
            <a:spcAft>
              <a:spcPct val="35000"/>
            </a:spcAft>
            <a:buNone/>
            <a:defRPr b="1"/>
          </a:pPr>
          <a:r>
            <a:rPr lang="es-CO" sz="2300" kern="1200"/>
            <a:t>DEMANDA DEL TRABAJADOR (art 293)</a:t>
          </a:r>
          <a:endParaRPr lang="en-US" sz="2300" kern="1200"/>
        </a:p>
      </dsp:txBody>
      <dsp:txXfrm>
        <a:off x="5437679" y="1730916"/>
        <a:ext cx="4320000" cy="648000"/>
      </dsp:txXfrm>
    </dsp:sp>
    <dsp:sp modelId="{BDE56394-0A2E-4CF9-84A3-35E12FC63BF9}">
      <dsp:nvSpPr>
        <dsp:cNvPr id="0" name=""/>
        <dsp:cNvSpPr/>
      </dsp:nvSpPr>
      <dsp:spPr>
        <a:xfrm>
          <a:off x="5437679" y="2447369"/>
          <a:ext cx="4320000" cy="10470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90000"/>
            </a:lnSpc>
            <a:spcBef>
              <a:spcPct val="0"/>
            </a:spcBef>
            <a:spcAft>
              <a:spcPct val="35000"/>
            </a:spcAft>
            <a:buNone/>
          </a:pPr>
          <a:r>
            <a:rPr lang="es-CO" sz="1700" kern="1200"/>
            <a:t>Igual presunción. </a:t>
          </a:r>
          <a:endParaRPr lang="en-US" sz="1700" kern="1200"/>
        </a:p>
        <a:p>
          <a:pPr marL="0" lvl="0" indent="0" algn="l" defTabSz="755650">
            <a:lnSpc>
              <a:spcPct val="90000"/>
            </a:lnSpc>
            <a:spcBef>
              <a:spcPct val="0"/>
            </a:spcBef>
            <a:spcAft>
              <a:spcPct val="35000"/>
            </a:spcAft>
            <a:buNone/>
          </a:pPr>
          <a:r>
            <a:rPr lang="es-CO" sz="1700" kern="1200"/>
            <a:t>Se aplica para el fuero circunstancial. </a:t>
          </a:r>
          <a:r>
            <a:rPr lang="es-CO" sz="1700" b="1" u="sng" kern="1200"/>
            <a:t>NOVEDOSO</a:t>
          </a:r>
          <a:endParaRPr lang="en-US" sz="1700" kern="1200"/>
        </a:p>
      </dsp:txBody>
      <dsp:txXfrm>
        <a:off x="5437679" y="2447369"/>
        <a:ext cx="4320000" cy="104704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DB4743-AA5E-404C-8519-458809CAAFDF}">
      <dsp:nvSpPr>
        <dsp:cNvPr id="0" name=""/>
        <dsp:cNvSpPr/>
      </dsp:nvSpPr>
      <dsp:spPr>
        <a:xfrm>
          <a:off x="0" y="39687"/>
          <a:ext cx="3286125" cy="1971675"/>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Fuero de maternidad.</a:t>
          </a:r>
          <a:endParaRPr lang="en-US" sz="3300" kern="1200"/>
        </a:p>
      </dsp:txBody>
      <dsp:txXfrm>
        <a:off x="0" y="39687"/>
        <a:ext cx="3286125" cy="1971675"/>
      </dsp:txXfrm>
    </dsp:sp>
    <dsp:sp modelId="{CBF66209-9C77-4C4A-BE58-F9E4DB408F44}">
      <dsp:nvSpPr>
        <dsp:cNvPr id="0" name=""/>
        <dsp:cNvSpPr/>
      </dsp:nvSpPr>
      <dsp:spPr>
        <a:xfrm>
          <a:off x="3614737" y="39687"/>
          <a:ext cx="3286125" cy="1971675"/>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Discapacidad.</a:t>
          </a:r>
          <a:endParaRPr lang="en-US" sz="3300" kern="1200"/>
        </a:p>
      </dsp:txBody>
      <dsp:txXfrm>
        <a:off x="3614737" y="39687"/>
        <a:ext cx="3286125" cy="1971675"/>
      </dsp:txXfrm>
    </dsp:sp>
    <dsp:sp modelId="{939326EE-89BE-424F-98D8-64778627EF6D}">
      <dsp:nvSpPr>
        <dsp:cNvPr id="0" name=""/>
        <dsp:cNvSpPr/>
      </dsp:nvSpPr>
      <dsp:spPr>
        <a:xfrm>
          <a:off x="7229475" y="39687"/>
          <a:ext cx="3286125" cy="1971675"/>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Prepensionado.</a:t>
          </a:r>
          <a:endParaRPr lang="en-US" sz="3300" kern="1200"/>
        </a:p>
      </dsp:txBody>
      <dsp:txXfrm>
        <a:off x="7229475" y="39687"/>
        <a:ext cx="3286125" cy="1971675"/>
      </dsp:txXfrm>
    </dsp:sp>
    <dsp:sp modelId="{1623C086-914D-7A43-A730-469AA554C389}">
      <dsp:nvSpPr>
        <dsp:cNvPr id="0" name=""/>
        <dsp:cNvSpPr/>
      </dsp:nvSpPr>
      <dsp:spPr>
        <a:xfrm>
          <a:off x="0" y="2339975"/>
          <a:ext cx="3286125" cy="1971675"/>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Acoso laboral.</a:t>
          </a:r>
          <a:endParaRPr lang="en-US" sz="3300" kern="1200"/>
        </a:p>
      </dsp:txBody>
      <dsp:txXfrm>
        <a:off x="0" y="2339975"/>
        <a:ext cx="3286125" cy="1971675"/>
      </dsp:txXfrm>
    </dsp:sp>
    <dsp:sp modelId="{D701F361-8BCA-D947-9564-F22302446E35}">
      <dsp:nvSpPr>
        <dsp:cNvPr id="0" name=""/>
        <dsp:cNvSpPr/>
      </dsp:nvSpPr>
      <dsp:spPr>
        <a:xfrm>
          <a:off x="3614737" y="2339975"/>
          <a:ext cx="3286125" cy="1971675"/>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Fuero circunstancial.</a:t>
          </a:r>
          <a:endParaRPr lang="en-US" sz="3300" kern="1200"/>
        </a:p>
      </dsp:txBody>
      <dsp:txXfrm>
        <a:off x="3614737" y="2339975"/>
        <a:ext cx="3286125" cy="1971675"/>
      </dsp:txXfrm>
    </dsp:sp>
    <dsp:sp modelId="{9EBE4F03-2A2C-B24B-9762-3AC867B20851}">
      <dsp:nvSpPr>
        <dsp:cNvPr id="0" name=""/>
        <dsp:cNvSpPr/>
      </dsp:nvSpPr>
      <dsp:spPr>
        <a:xfrm>
          <a:off x="7229475" y="2339975"/>
          <a:ext cx="3286125" cy="1971675"/>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PRESCRIPCION: 2 años meses.</a:t>
          </a:r>
          <a:endParaRPr lang="en-US" sz="3300" kern="1200"/>
        </a:p>
      </dsp:txBody>
      <dsp:txXfrm>
        <a:off x="7229475" y="2339975"/>
        <a:ext cx="3286125" cy="197167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79AE83-4D2E-7D42-8909-6F91221E65FD}">
      <dsp:nvSpPr>
        <dsp:cNvPr id="0" name=""/>
        <dsp:cNvSpPr/>
      </dsp:nvSpPr>
      <dsp:spPr>
        <a:xfrm>
          <a:off x="3493" y="593292"/>
          <a:ext cx="5010366" cy="3006220"/>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s-ES" sz="4000" b="1" kern="1200"/>
            <a:t>ERROR IN PROCEDENDO:</a:t>
          </a:r>
          <a:endParaRPr lang="en-US" sz="4000" kern="1200"/>
        </a:p>
        <a:p>
          <a:pPr marL="285750" lvl="1" indent="-285750" algn="l" defTabSz="1377950">
            <a:lnSpc>
              <a:spcPct val="90000"/>
            </a:lnSpc>
            <a:spcBef>
              <a:spcPct val="0"/>
            </a:spcBef>
            <a:spcAft>
              <a:spcPct val="15000"/>
            </a:spcAft>
            <a:buChar char="•"/>
          </a:pPr>
          <a:r>
            <a:rPr lang="es-ES" sz="3100" kern="1200"/>
            <a:t>Violación del procedimiento.</a:t>
          </a:r>
          <a:endParaRPr lang="en-US" sz="3100" kern="1200"/>
        </a:p>
      </dsp:txBody>
      <dsp:txXfrm>
        <a:off x="3493" y="593292"/>
        <a:ext cx="5010366" cy="3006220"/>
      </dsp:txXfrm>
    </dsp:sp>
    <dsp:sp modelId="{F1BAE982-95FE-1F4D-9D62-EA5C3E61B132}">
      <dsp:nvSpPr>
        <dsp:cNvPr id="0" name=""/>
        <dsp:cNvSpPr/>
      </dsp:nvSpPr>
      <dsp:spPr>
        <a:xfrm>
          <a:off x="5088136" y="1974902"/>
          <a:ext cx="751555" cy="243000"/>
        </a:xfrm>
        <a:prstGeom prst="rightArrow">
          <a:avLst>
            <a:gd name="adj1" fmla="val 50000"/>
            <a:gd name="adj2" fmla="val 5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EE44D73-7F7F-204D-A1E2-DA4F658ADF5F}">
      <dsp:nvSpPr>
        <dsp:cNvPr id="0" name=""/>
        <dsp:cNvSpPr/>
      </dsp:nvSpPr>
      <dsp:spPr>
        <a:xfrm>
          <a:off x="5913968" y="593292"/>
          <a:ext cx="5010366" cy="3006220"/>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s-ES" sz="4000" b="1" kern="1200"/>
            <a:t>ERROR IN JUDICANDO:</a:t>
          </a:r>
          <a:endParaRPr lang="en-US" sz="4000" kern="1200"/>
        </a:p>
        <a:p>
          <a:pPr marL="285750" lvl="1" indent="-285750" algn="l" defTabSz="1377950">
            <a:lnSpc>
              <a:spcPct val="90000"/>
            </a:lnSpc>
            <a:spcBef>
              <a:spcPct val="0"/>
            </a:spcBef>
            <a:spcAft>
              <a:spcPct val="15000"/>
            </a:spcAft>
            <a:buChar char="•"/>
          </a:pPr>
          <a:r>
            <a:rPr lang="es-ES" sz="3100" kern="1200"/>
            <a:t>En relación con la aplicación e interpretación de la ley</a:t>
          </a:r>
          <a:endParaRPr lang="en-US" sz="3100" kern="1200"/>
        </a:p>
      </dsp:txBody>
      <dsp:txXfrm>
        <a:off x="5913968" y="593292"/>
        <a:ext cx="5010366" cy="300622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6BE4F1-7EF3-0440-AAEC-3FDC450701C9}">
      <dsp:nvSpPr>
        <dsp:cNvPr id="0" name=""/>
        <dsp:cNvSpPr/>
      </dsp:nvSpPr>
      <dsp:spPr>
        <a:xfrm>
          <a:off x="0" y="23933"/>
          <a:ext cx="6245265" cy="10319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s-ES" sz="4200" b="1" kern="1200"/>
            <a:t>ORDINARIOS</a:t>
          </a:r>
          <a:endParaRPr lang="en-US" sz="4200" kern="1200"/>
        </a:p>
      </dsp:txBody>
      <dsp:txXfrm>
        <a:off x="50375" y="74308"/>
        <a:ext cx="6144515" cy="931190"/>
      </dsp:txXfrm>
    </dsp:sp>
    <dsp:sp modelId="{707EEF8E-98E7-F844-A208-563ACBF8A2E6}">
      <dsp:nvSpPr>
        <dsp:cNvPr id="0" name=""/>
        <dsp:cNvSpPr/>
      </dsp:nvSpPr>
      <dsp:spPr>
        <a:xfrm>
          <a:off x="0" y="1055873"/>
          <a:ext cx="6245265" cy="1738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287" tIns="53340" rIns="298704" bIns="53340" numCol="1" spcCol="1270" anchor="t" anchorCtr="0">
          <a:noAutofit/>
        </a:bodyPr>
        <a:lstStyle/>
        <a:p>
          <a:pPr marL="285750" lvl="1" indent="-285750" algn="l" defTabSz="1466850">
            <a:lnSpc>
              <a:spcPct val="90000"/>
            </a:lnSpc>
            <a:spcBef>
              <a:spcPct val="0"/>
            </a:spcBef>
            <a:spcAft>
              <a:spcPct val="20000"/>
            </a:spcAft>
            <a:buChar char="•"/>
          </a:pPr>
          <a:r>
            <a:rPr lang="es-ES" sz="3300" kern="1200"/>
            <a:t>Reposición.</a:t>
          </a:r>
          <a:endParaRPr lang="en-US" sz="3300" kern="1200"/>
        </a:p>
        <a:p>
          <a:pPr marL="285750" lvl="1" indent="-285750" algn="l" defTabSz="1466850">
            <a:lnSpc>
              <a:spcPct val="90000"/>
            </a:lnSpc>
            <a:spcBef>
              <a:spcPct val="0"/>
            </a:spcBef>
            <a:spcAft>
              <a:spcPct val="20000"/>
            </a:spcAft>
            <a:buChar char="•"/>
          </a:pPr>
          <a:r>
            <a:rPr lang="es-ES" sz="3300" kern="1200"/>
            <a:t>Apelación.</a:t>
          </a:r>
          <a:endParaRPr lang="en-US" sz="3300" kern="1200"/>
        </a:p>
        <a:p>
          <a:pPr marL="285750" lvl="1" indent="-285750" algn="l" defTabSz="1466850">
            <a:lnSpc>
              <a:spcPct val="90000"/>
            </a:lnSpc>
            <a:spcBef>
              <a:spcPct val="0"/>
            </a:spcBef>
            <a:spcAft>
              <a:spcPct val="20000"/>
            </a:spcAft>
            <a:buChar char="•"/>
          </a:pPr>
          <a:r>
            <a:rPr lang="es-ES" sz="3300" kern="1200" dirty="0"/>
            <a:t>Queja.</a:t>
          </a:r>
          <a:endParaRPr lang="en-US" sz="3300" kern="1200" dirty="0"/>
        </a:p>
      </dsp:txBody>
      <dsp:txXfrm>
        <a:off x="0" y="1055873"/>
        <a:ext cx="6245265" cy="1738800"/>
      </dsp:txXfrm>
    </dsp:sp>
    <dsp:sp modelId="{D1C52E16-CA9F-1846-AFB9-49754C2081FB}">
      <dsp:nvSpPr>
        <dsp:cNvPr id="0" name=""/>
        <dsp:cNvSpPr/>
      </dsp:nvSpPr>
      <dsp:spPr>
        <a:xfrm>
          <a:off x="0" y="2794673"/>
          <a:ext cx="6245265" cy="1031940"/>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s-ES" sz="4200" b="1" kern="1200"/>
            <a:t>EXTRAORDINARIOS</a:t>
          </a:r>
          <a:endParaRPr lang="en-US" sz="4200" kern="1200"/>
        </a:p>
      </dsp:txBody>
      <dsp:txXfrm>
        <a:off x="50375" y="2845048"/>
        <a:ext cx="6144515" cy="931190"/>
      </dsp:txXfrm>
    </dsp:sp>
    <dsp:sp modelId="{22F586C4-B03D-6E48-A673-36D805D973F8}">
      <dsp:nvSpPr>
        <dsp:cNvPr id="0" name=""/>
        <dsp:cNvSpPr/>
      </dsp:nvSpPr>
      <dsp:spPr>
        <a:xfrm>
          <a:off x="0" y="3826613"/>
          <a:ext cx="6245265" cy="1738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287" tIns="53340" rIns="298704" bIns="53340" numCol="1" spcCol="1270" anchor="t" anchorCtr="0">
          <a:noAutofit/>
        </a:bodyPr>
        <a:lstStyle/>
        <a:p>
          <a:pPr marL="285750" lvl="1" indent="-285750" algn="l" defTabSz="1466850">
            <a:lnSpc>
              <a:spcPct val="90000"/>
            </a:lnSpc>
            <a:spcBef>
              <a:spcPct val="0"/>
            </a:spcBef>
            <a:spcAft>
              <a:spcPct val="20000"/>
            </a:spcAft>
            <a:buChar char="•"/>
          </a:pPr>
          <a:r>
            <a:rPr lang="es-ES" sz="3300" kern="1200"/>
            <a:t>Casación.</a:t>
          </a:r>
          <a:endParaRPr lang="en-US" sz="3300" kern="1200"/>
        </a:p>
        <a:p>
          <a:pPr marL="285750" lvl="1" indent="-285750" algn="l" defTabSz="1466850">
            <a:lnSpc>
              <a:spcPct val="90000"/>
            </a:lnSpc>
            <a:spcBef>
              <a:spcPct val="0"/>
            </a:spcBef>
            <a:spcAft>
              <a:spcPct val="20000"/>
            </a:spcAft>
            <a:buChar char="•"/>
          </a:pPr>
          <a:r>
            <a:rPr lang="es-ES" sz="3300" kern="1200"/>
            <a:t>Anulación</a:t>
          </a:r>
          <a:endParaRPr lang="en-US" sz="3300" kern="1200"/>
        </a:p>
        <a:p>
          <a:pPr marL="285750" lvl="1" indent="-285750" algn="l" defTabSz="1466850">
            <a:lnSpc>
              <a:spcPct val="90000"/>
            </a:lnSpc>
            <a:spcBef>
              <a:spcPct val="0"/>
            </a:spcBef>
            <a:spcAft>
              <a:spcPct val="20000"/>
            </a:spcAft>
            <a:buChar char="•"/>
          </a:pPr>
          <a:r>
            <a:rPr lang="es-ES" sz="3300" kern="1200"/>
            <a:t>Revisión</a:t>
          </a:r>
          <a:endParaRPr lang="en-US" sz="3300" kern="1200"/>
        </a:p>
      </dsp:txBody>
      <dsp:txXfrm>
        <a:off x="0" y="3826613"/>
        <a:ext cx="6245265" cy="173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C54CF8-AAC8-5843-93DA-C970D9064C35}">
      <dsp:nvSpPr>
        <dsp:cNvPr id="0" name=""/>
        <dsp:cNvSpPr/>
      </dsp:nvSpPr>
      <dsp:spPr>
        <a:xfrm>
          <a:off x="0" y="653180"/>
          <a:ext cx="6666833" cy="1033200"/>
        </a:xfrm>
        <a:prstGeom prst="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B7552DFE-EC0D-3F4C-A2AD-CEFA5CB932C5}">
      <dsp:nvSpPr>
        <dsp:cNvPr id="0" name=""/>
        <dsp:cNvSpPr/>
      </dsp:nvSpPr>
      <dsp:spPr>
        <a:xfrm>
          <a:off x="333341" y="48020"/>
          <a:ext cx="4666783" cy="121032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REPOSICION</a:t>
          </a:r>
          <a:endParaRPr lang="en-US" sz="4100" kern="1200"/>
        </a:p>
      </dsp:txBody>
      <dsp:txXfrm>
        <a:off x="392424" y="107103"/>
        <a:ext cx="4548617" cy="1092154"/>
      </dsp:txXfrm>
    </dsp:sp>
    <dsp:sp modelId="{AA557209-AFCE-E04D-8FB9-E2BC877DD69C}">
      <dsp:nvSpPr>
        <dsp:cNvPr id="0" name=""/>
        <dsp:cNvSpPr/>
      </dsp:nvSpPr>
      <dsp:spPr>
        <a:xfrm>
          <a:off x="0" y="2512940"/>
          <a:ext cx="6666833" cy="1033200"/>
        </a:xfrm>
        <a:prstGeom prst="rect">
          <a:avLst/>
        </a:prstGeom>
        <a:solidFill>
          <a:schemeClr val="lt1">
            <a:alpha val="90000"/>
            <a:hueOff val="0"/>
            <a:satOff val="0"/>
            <a:lumOff val="0"/>
            <a:alphaOff val="0"/>
          </a:schemeClr>
        </a:solidFill>
        <a:ln w="12700" cap="flat" cmpd="sng" algn="ctr">
          <a:solidFill>
            <a:schemeClr val="accent2">
              <a:hueOff val="3221807"/>
              <a:satOff val="-9246"/>
              <a:lumOff val="-14805"/>
              <a:alphaOff val="0"/>
            </a:schemeClr>
          </a:solidFill>
          <a:prstDash val="solid"/>
          <a:miter lim="800000"/>
        </a:ln>
        <a:effectLst/>
      </dsp:spPr>
      <dsp:style>
        <a:lnRef idx="1">
          <a:scrgbClr r="0" g="0" b="0"/>
        </a:lnRef>
        <a:fillRef idx="1">
          <a:scrgbClr r="0" g="0" b="0"/>
        </a:fillRef>
        <a:effectRef idx="0">
          <a:scrgbClr r="0" g="0" b="0"/>
        </a:effectRef>
        <a:fontRef idx="minor"/>
      </dsp:style>
    </dsp:sp>
    <dsp:sp modelId="{A8D3481A-39D5-974D-A594-D0F67BEC83F4}">
      <dsp:nvSpPr>
        <dsp:cNvPr id="0" name=""/>
        <dsp:cNvSpPr/>
      </dsp:nvSpPr>
      <dsp:spPr>
        <a:xfrm>
          <a:off x="333341" y="1907780"/>
          <a:ext cx="4666783" cy="1210320"/>
        </a:xfrm>
        <a:prstGeom prst="roundRect">
          <a:avLst/>
        </a:prstGeom>
        <a:gradFill rotWithShape="0">
          <a:gsLst>
            <a:gs pos="0">
              <a:schemeClr val="accent2">
                <a:hueOff val="3221807"/>
                <a:satOff val="-9246"/>
                <a:lumOff val="-14805"/>
                <a:alphaOff val="0"/>
                <a:satMod val="103000"/>
                <a:lumMod val="102000"/>
                <a:tint val="94000"/>
              </a:schemeClr>
            </a:gs>
            <a:gs pos="50000">
              <a:schemeClr val="accent2">
                <a:hueOff val="3221807"/>
                <a:satOff val="-9246"/>
                <a:lumOff val="-14805"/>
                <a:alphaOff val="0"/>
                <a:satMod val="110000"/>
                <a:lumMod val="100000"/>
                <a:shade val="100000"/>
              </a:schemeClr>
            </a:gs>
            <a:gs pos="100000">
              <a:schemeClr val="accent2">
                <a:hueOff val="3221807"/>
                <a:satOff val="-9246"/>
                <a:lumOff val="-1480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APELACION </a:t>
          </a:r>
          <a:endParaRPr lang="en-US" sz="4100" kern="1200"/>
        </a:p>
      </dsp:txBody>
      <dsp:txXfrm>
        <a:off x="392424" y="1966863"/>
        <a:ext cx="4548617" cy="1092154"/>
      </dsp:txXfrm>
    </dsp:sp>
    <dsp:sp modelId="{ED62070C-DDBA-C74F-A77E-CB17E4E03DF9}">
      <dsp:nvSpPr>
        <dsp:cNvPr id="0" name=""/>
        <dsp:cNvSpPr/>
      </dsp:nvSpPr>
      <dsp:spPr>
        <a:xfrm>
          <a:off x="0" y="4372700"/>
          <a:ext cx="6666833" cy="1033200"/>
        </a:xfrm>
        <a:prstGeom prst="rect">
          <a:avLst/>
        </a:prstGeom>
        <a:solidFill>
          <a:schemeClr val="lt1">
            <a:alpha val="90000"/>
            <a:hueOff val="0"/>
            <a:satOff val="0"/>
            <a:lumOff val="0"/>
            <a:alphaOff val="0"/>
          </a:schemeClr>
        </a:solidFill>
        <a:ln w="12700" cap="flat" cmpd="sng" algn="ctr">
          <a:solidFill>
            <a:schemeClr val="accent2">
              <a:hueOff val="6443614"/>
              <a:satOff val="-18493"/>
              <a:lumOff val="-29609"/>
              <a:alphaOff val="0"/>
            </a:schemeClr>
          </a:solidFill>
          <a:prstDash val="solid"/>
          <a:miter lim="800000"/>
        </a:ln>
        <a:effectLst/>
      </dsp:spPr>
      <dsp:style>
        <a:lnRef idx="1">
          <a:scrgbClr r="0" g="0" b="0"/>
        </a:lnRef>
        <a:fillRef idx="1">
          <a:scrgbClr r="0" g="0" b="0"/>
        </a:fillRef>
        <a:effectRef idx="0">
          <a:scrgbClr r="0" g="0" b="0"/>
        </a:effectRef>
        <a:fontRef idx="minor"/>
      </dsp:style>
    </dsp:sp>
    <dsp:sp modelId="{7EAFD04F-0B52-D142-B8AC-00B86C7B7050}">
      <dsp:nvSpPr>
        <dsp:cNvPr id="0" name=""/>
        <dsp:cNvSpPr/>
      </dsp:nvSpPr>
      <dsp:spPr>
        <a:xfrm>
          <a:off x="333341" y="3767540"/>
          <a:ext cx="4666783" cy="1210320"/>
        </a:xfrm>
        <a:prstGeom prst="roundRect">
          <a:avLst/>
        </a:prstGeom>
        <a:gradFill rotWithShape="0">
          <a:gsLst>
            <a:gs pos="0">
              <a:schemeClr val="accent2">
                <a:hueOff val="6443614"/>
                <a:satOff val="-18493"/>
                <a:lumOff val="-29609"/>
                <a:alphaOff val="0"/>
                <a:satMod val="103000"/>
                <a:lumMod val="102000"/>
                <a:tint val="94000"/>
              </a:schemeClr>
            </a:gs>
            <a:gs pos="50000">
              <a:schemeClr val="accent2">
                <a:hueOff val="6443614"/>
                <a:satOff val="-18493"/>
                <a:lumOff val="-29609"/>
                <a:alphaOff val="0"/>
                <a:satMod val="110000"/>
                <a:lumMod val="100000"/>
                <a:shade val="100000"/>
              </a:schemeClr>
            </a:gs>
            <a:gs pos="100000">
              <a:schemeClr val="accent2">
                <a:hueOff val="6443614"/>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QUEJA</a:t>
          </a:r>
          <a:endParaRPr lang="en-US" sz="4100" kern="1200"/>
        </a:p>
      </dsp:txBody>
      <dsp:txXfrm>
        <a:off x="392424" y="3826623"/>
        <a:ext cx="4548617" cy="109215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C2F55D-BC11-A148-BA06-8E589B2FA6AE}">
      <dsp:nvSpPr>
        <dsp:cNvPr id="0" name=""/>
        <dsp:cNvSpPr/>
      </dsp:nvSpPr>
      <dsp:spPr>
        <a:xfrm>
          <a:off x="0" y="15202"/>
          <a:ext cx="4780416" cy="137592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a:t>REVISION</a:t>
          </a:r>
          <a:endParaRPr lang="en-US" sz="5600" kern="1200"/>
        </a:p>
      </dsp:txBody>
      <dsp:txXfrm>
        <a:off x="67167" y="82369"/>
        <a:ext cx="4646082" cy="1241586"/>
      </dsp:txXfrm>
    </dsp:sp>
    <dsp:sp modelId="{F5D212C6-363D-FA40-AC63-B9C7BE97095D}">
      <dsp:nvSpPr>
        <dsp:cNvPr id="0" name=""/>
        <dsp:cNvSpPr/>
      </dsp:nvSpPr>
      <dsp:spPr>
        <a:xfrm>
          <a:off x="0" y="1552403"/>
          <a:ext cx="4780416" cy="137592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dirty="0"/>
            <a:t>CASACION</a:t>
          </a:r>
          <a:endParaRPr lang="en-US" sz="5600" kern="1200" dirty="0"/>
        </a:p>
      </dsp:txBody>
      <dsp:txXfrm>
        <a:off x="67167" y="1619570"/>
        <a:ext cx="4646082" cy="1241586"/>
      </dsp:txXfrm>
    </dsp:sp>
    <dsp:sp modelId="{0F4045D2-C55F-7D44-8B48-7752E1E94ED6}">
      <dsp:nvSpPr>
        <dsp:cNvPr id="0" name=""/>
        <dsp:cNvSpPr/>
      </dsp:nvSpPr>
      <dsp:spPr>
        <a:xfrm>
          <a:off x="0" y="3089603"/>
          <a:ext cx="4780416" cy="137592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a:t>ANULACION</a:t>
          </a:r>
          <a:endParaRPr lang="en-US" sz="5600" kern="1200"/>
        </a:p>
      </dsp:txBody>
      <dsp:txXfrm>
        <a:off x="67167" y="3156770"/>
        <a:ext cx="4646082" cy="124158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0E172F-3D63-477E-80C4-82CBD5A02869}">
      <dsp:nvSpPr>
        <dsp:cNvPr id="0" name=""/>
        <dsp:cNvSpPr/>
      </dsp:nvSpPr>
      <dsp:spPr>
        <a:xfrm>
          <a:off x="1953914" y="529294"/>
          <a:ext cx="1944000" cy="1944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74FEA5F-77F7-4543-82D3-D552FDF89A01}">
      <dsp:nvSpPr>
        <dsp:cNvPr id="0" name=""/>
        <dsp:cNvSpPr/>
      </dsp:nvSpPr>
      <dsp:spPr>
        <a:xfrm>
          <a:off x="765914" y="2943510"/>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222500">
            <a:lnSpc>
              <a:spcPct val="90000"/>
            </a:lnSpc>
            <a:spcBef>
              <a:spcPct val="0"/>
            </a:spcBef>
            <a:spcAft>
              <a:spcPct val="35000"/>
            </a:spcAft>
            <a:buNone/>
          </a:pPr>
          <a:r>
            <a:rPr lang="es-CO" sz="5000" kern="1200"/>
            <a:t>ROMPER</a:t>
          </a:r>
          <a:endParaRPr lang="en-US" sz="5000" kern="1200"/>
        </a:p>
      </dsp:txBody>
      <dsp:txXfrm>
        <a:off x="765914" y="2943510"/>
        <a:ext cx="4320000" cy="720000"/>
      </dsp:txXfrm>
    </dsp:sp>
    <dsp:sp modelId="{F8269316-E457-4003-BC5A-A01E1FDCBAA2}">
      <dsp:nvSpPr>
        <dsp:cNvPr id="0" name=""/>
        <dsp:cNvSpPr/>
      </dsp:nvSpPr>
      <dsp:spPr>
        <a:xfrm>
          <a:off x="7029914" y="529294"/>
          <a:ext cx="1944000" cy="1944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F5942C6-D715-483E-9521-B3AAA0EB673D}">
      <dsp:nvSpPr>
        <dsp:cNvPr id="0" name=""/>
        <dsp:cNvSpPr/>
      </dsp:nvSpPr>
      <dsp:spPr>
        <a:xfrm>
          <a:off x="5841914" y="2943510"/>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222500">
            <a:lnSpc>
              <a:spcPct val="90000"/>
            </a:lnSpc>
            <a:spcBef>
              <a:spcPct val="0"/>
            </a:spcBef>
            <a:spcAft>
              <a:spcPct val="35000"/>
            </a:spcAft>
            <a:buNone/>
          </a:pPr>
          <a:r>
            <a:rPr lang="es-CO" sz="5000" kern="1200"/>
            <a:t>DESTRUIR.</a:t>
          </a:r>
          <a:endParaRPr lang="en-US" sz="5000" kern="1200"/>
        </a:p>
      </dsp:txBody>
      <dsp:txXfrm>
        <a:off x="5841914" y="2943510"/>
        <a:ext cx="4320000" cy="720000"/>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0.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LabelDescriptionList">
  <dgm:title val="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l" for="ch" forName="iconRect"/>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AA5C5F9-C1D2-E9E6-ABF7-94561C931276}"/>
              </a:ext>
            </a:extLst>
          </p:cNvPr>
          <p:cNvSpPr>
            <a:spLocks noGrp="1"/>
          </p:cNvSpPr>
          <p:nvPr>
            <p:ph type="ctrTitle"/>
          </p:nvPr>
        </p:nvSpPr>
        <p:spPr>
          <a:xfrm>
            <a:off x="1524000" y="1122363"/>
            <a:ext cx="9144000" cy="2387600"/>
          </a:xfrm>
        </p:spPr>
        <p:txBody>
          <a:bodyPr anchor="b"/>
          <a:lstStyle>
            <a:lvl1pPr algn="ctr">
              <a:defRPr sz="6000"/>
            </a:lvl1pPr>
          </a:lstStyle>
          <a:p>
            <a:r>
              <a:rPr lang="es-MX"/>
              <a:t>Haz clic para modificar el estilo de título del patrón</a:t>
            </a:r>
            <a:endParaRPr lang="es-CO"/>
          </a:p>
        </p:txBody>
      </p:sp>
      <p:sp>
        <p:nvSpPr>
          <p:cNvPr id="3" name="Subtítulo 2">
            <a:extLst>
              <a:ext uri="{FF2B5EF4-FFF2-40B4-BE49-F238E27FC236}">
                <a16:creationId xmlns:a16="http://schemas.microsoft.com/office/drawing/2014/main" id="{187ACDA2-CBF8-287E-98AF-1E94D511901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MX"/>
              <a:t>Haz clic para editar el estilo de subtítulo del patrón</a:t>
            </a:r>
            <a:endParaRPr lang="es-CO"/>
          </a:p>
        </p:txBody>
      </p:sp>
      <p:sp>
        <p:nvSpPr>
          <p:cNvPr id="4" name="Marcador de fecha 3">
            <a:extLst>
              <a:ext uri="{FF2B5EF4-FFF2-40B4-BE49-F238E27FC236}">
                <a16:creationId xmlns:a16="http://schemas.microsoft.com/office/drawing/2014/main" id="{B7582BFD-188C-60F8-9692-5DD88A7C846D}"/>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3527EAE9-8F2B-6DB6-80A8-B9942A554D53}"/>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1A3B6E66-9A93-1692-496C-154AEDCB0535}"/>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4096072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416C12-FC72-690D-D351-CBC1809210CA}"/>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texto vertical 2">
            <a:extLst>
              <a:ext uri="{FF2B5EF4-FFF2-40B4-BE49-F238E27FC236}">
                <a16:creationId xmlns:a16="http://schemas.microsoft.com/office/drawing/2014/main" id="{03A33544-675D-3473-CA71-BABEEE72EFA5}"/>
              </a:ext>
            </a:extLst>
          </p:cNvPr>
          <p:cNvSpPr>
            <a:spLocks noGrp="1"/>
          </p:cNvSpPr>
          <p:nvPr>
            <p:ph type="body" orient="vert" idx="1"/>
          </p:nvPr>
        </p:nvSpPr>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C75E5746-679C-6E75-6B1B-1627E9D0D587}"/>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076AF036-5443-290B-806B-5170DA8413DA}"/>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8A8CF928-E163-697F-23CA-098D0CC03A57}"/>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6124744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A8E5F309-A2FE-CF2E-6630-F3CD9B8BDA50}"/>
              </a:ext>
            </a:extLst>
          </p:cNvPr>
          <p:cNvSpPr>
            <a:spLocks noGrp="1"/>
          </p:cNvSpPr>
          <p:nvPr>
            <p:ph type="title" orient="vert"/>
          </p:nvPr>
        </p:nvSpPr>
        <p:spPr>
          <a:xfrm>
            <a:off x="8724900" y="365125"/>
            <a:ext cx="2628900" cy="5811838"/>
          </a:xfrm>
        </p:spPr>
        <p:txBody>
          <a:bodyPr vert="eaVert"/>
          <a:lstStyle/>
          <a:p>
            <a:r>
              <a:rPr lang="es-MX"/>
              <a:t>Haz clic para modificar el estilo de título del patrón</a:t>
            </a:r>
            <a:endParaRPr lang="es-CO"/>
          </a:p>
        </p:txBody>
      </p:sp>
      <p:sp>
        <p:nvSpPr>
          <p:cNvPr id="3" name="Marcador de texto vertical 2">
            <a:extLst>
              <a:ext uri="{FF2B5EF4-FFF2-40B4-BE49-F238E27FC236}">
                <a16:creationId xmlns:a16="http://schemas.microsoft.com/office/drawing/2014/main" id="{E616A7D0-F3EA-17C1-9CB5-57D0CCCC58E0}"/>
              </a:ext>
            </a:extLst>
          </p:cNvPr>
          <p:cNvSpPr>
            <a:spLocks noGrp="1"/>
          </p:cNvSpPr>
          <p:nvPr>
            <p:ph type="body" orient="vert" idx="1"/>
          </p:nvPr>
        </p:nvSpPr>
        <p:spPr>
          <a:xfrm>
            <a:off x="838200" y="365125"/>
            <a:ext cx="7734300" cy="5811838"/>
          </a:xfrm>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85367B12-C2E6-E41B-28E0-703A7B336FDC}"/>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6DF42AB9-D8E7-B06B-36B0-5DB6B731558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C5A43DC-CE58-BB83-EFB8-C22D52F32067}"/>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4657854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6FB5FF7-991A-7ECF-A511-561131D490C2}"/>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603049E5-02D5-4E3E-9240-6D01954B9F7D}"/>
              </a:ext>
            </a:extLst>
          </p:cNvPr>
          <p:cNvSpPr>
            <a:spLocks noGrp="1"/>
          </p:cNvSpPr>
          <p:nvPr>
            <p:ph idx="1"/>
          </p:nvPr>
        </p:nvSpPr>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4E0A064D-922B-C65E-8035-56640DF4D0CB}"/>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BC2699D3-0795-956A-73C2-06095DA54A5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FDB5F9B6-B9B5-74E6-16BB-0F13503B17E9}"/>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2149036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9650E87-FF0B-6D33-1EF6-6728E8E396FE}"/>
              </a:ext>
            </a:extLst>
          </p:cNvPr>
          <p:cNvSpPr>
            <a:spLocks noGrp="1"/>
          </p:cNvSpPr>
          <p:nvPr>
            <p:ph type="title"/>
          </p:nvPr>
        </p:nvSpPr>
        <p:spPr>
          <a:xfrm>
            <a:off x="831850" y="1709738"/>
            <a:ext cx="10515600" cy="2852737"/>
          </a:xfrm>
        </p:spPr>
        <p:txBody>
          <a:bodyPr anchor="b"/>
          <a:lstStyle>
            <a:lvl1pPr>
              <a:defRPr sz="6000"/>
            </a:lvl1p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57EC5375-C454-1B4D-2818-81F9470EB81A}"/>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MX"/>
              <a:t>Haga clic para modificar los estilos de texto del patrón</a:t>
            </a:r>
          </a:p>
        </p:txBody>
      </p:sp>
      <p:sp>
        <p:nvSpPr>
          <p:cNvPr id="4" name="Marcador de fecha 3">
            <a:extLst>
              <a:ext uri="{FF2B5EF4-FFF2-40B4-BE49-F238E27FC236}">
                <a16:creationId xmlns:a16="http://schemas.microsoft.com/office/drawing/2014/main" id="{E3703CC4-8C0A-04D8-BE56-D8EE54EB2A3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7B5961CA-402F-2F7F-B6B5-A2FF94056ACB}"/>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A295C54C-BB1F-C54B-9ADC-A403D7EA950F}"/>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2445783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B52ECF2-B2AB-1B03-4078-005B6FA14070}"/>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0DA8AA78-3BC9-CC4B-18F4-0416FB4DE761}"/>
              </a:ext>
            </a:extLst>
          </p:cNvPr>
          <p:cNvSpPr>
            <a:spLocks noGrp="1"/>
          </p:cNvSpPr>
          <p:nvPr>
            <p:ph sz="half" idx="1"/>
          </p:nvPr>
        </p:nvSpPr>
        <p:spPr>
          <a:xfrm>
            <a:off x="838200" y="1825625"/>
            <a:ext cx="5181600" cy="435133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contenido 3">
            <a:extLst>
              <a:ext uri="{FF2B5EF4-FFF2-40B4-BE49-F238E27FC236}">
                <a16:creationId xmlns:a16="http://schemas.microsoft.com/office/drawing/2014/main" id="{9BEEF7A0-61C9-7C36-5EFD-5C2822627CE5}"/>
              </a:ext>
            </a:extLst>
          </p:cNvPr>
          <p:cNvSpPr>
            <a:spLocks noGrp="1"/>
          </p:cNvSpPr>
          <p:nvPr>
            <p:ph sz="half" idx="2"/>
          </p:nvPr>
        </p:nvSpPr>
        <p:spPr>
          <a:xfrm>
            <a:off x="6172200" y="1825625"/>
            <a:ext cx="5181600" cy="435133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5" name="Marcador de fecha 4">
            <a:extLst>
              <a:ext uri="{FF2B5EF4-FFF2-40B4-BE49-F238E27FC236}">
                <a16:creationId xmlns:a16="http://schemas.microsoft.com/office/drawing/2014/main" id="{7405D87B-2A7B-DE3E-56C1-15F6C676E15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F4CDEA05-180C-5596-E45F-0F80399469F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3FD362E6-3F5E-D981-A585-BA2C2D2234F9}"/>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3591989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E3C4F86-9F22-32E3-7C68-B9AA385A0625}"/>
              </a:ext>
            </a:extLst>
          </p:cNvPr>
          <p:cNvSpPr>
            <a:spLocks noGrp="1"/>
          </p:cNvSpPr>
          <p:nvPr>
            <p:ph type="title"/>
          </p:nvPr>
        </p:nvSpPr>
        <p:spPr>
          <a:xfrm>
            <a:off x="839788" y="365125"/>
            <a:ext cx="10515600" cy="1325563"/>
          </a:xfrm>
        </p:spPr>
        <p:txBody>
          <a:body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B1F98039-8D67-7384-7249-B6E07DE769B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MX"/>
              <a:t>Haga clic para modificar los estilos de texto del patrón</a:t>
            </a:r>
          </a:p>
        </p:txBody>
      </p:sp>
      <p:sp>
        <p:nvSpPr>
          <p:cNvPr id="4" name="Marcador de contenido 3">
            <a:extLst>
              <a:ext uri="{FF2B5EF4-FFF2-40B4-BE49-F238E27FC236}">
                <a16:creationId xmlns:a16="http://schemas.microsoft.com/office/drawing/2014/main" id="{5B40D4BB-F456-6F4A-CBEB-52E97E6A5F6D}"/>
              </a:ext>
            </a:extLst>
          </p:cNvPr>
          <p:cNvSpPr>
            <a:spLocks noGrp="1"/>
          </p:cNvSpPr>
          <p:nvPr>
            <p:ph sz="half" idx="2"/>
          </p:nvPr>
        </p:nvSpPr>
        <p:spPr>
          <a:xfrm>
            <a:off x="839788" y="2505075"/>
            <a:ext cx="5157787" cy="368458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5" name="Marcador de texto 4">
            <a:extLst>
              <a:ext uri="{FF2B5EF4-FFF2-40B4-BE49-F238E27FC236}">
                <a16:creationId xmlns:a16="http://schemas.microsoft.com/office/drawing/2014/main" id="{7B96EA6B-5F4B-50DE-CF21-61BD36C2C7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MX"/>
              <a:t>Haga clic para modificar los estilos de texto del patrón</a:t>
            </a:r>
          </a:p>
        </p:txBody>
      </p:sp>
      <p:sp>
        <p:nvSpPr>
          <p:cNvPr id="6" name="Marcador de contenido 5">
            <a:extLst>
              <a:ext uri="{FF2B5EF4-FFF2-40B4-BE49-F238E27FC236}">
                <a16:creationId xmlns:a16="http://schemas.microsoft.com/office/drawing/2014/main" id="{52DD0F13-7761-0A2F-51B3-67DF9491AC1F}"/>
              </a:ext>
            </a:extLst>
          </p:cNvPr>
          <p:cNvSpPr>
            <a:spLocks noGrp="1"/>
          </p:cNvSpPr>
          <p:nvPr>
            <p:ph sz="quarter" idx="4"/>
          </p:nvPr>
        </p:nvSpPr>
        <p:spPr>
          <a:xfrm>
            <a:off x="6172200" y="2505075"/>
            <a:ext cx="5183188" cy="368458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7" name="Marcador de fecha 6">
            <a:extLst>
              <a:ext uri="{FF2B5EF4-FFF2-40B4-BE49-F238E27FC236}">
                <a16:creationId xmlns:a16="http://schemas.microsoft.com/office/drawing/2014/main" id="{6252DA3F-1B8E-E356-79EE-00374A92B81E}"/>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8" name="Marcador de pie de página 7">
            <a:extLst>
              <a:ext uri="{FF2B5EF4-FFF2-40B4-BE49-F238E27FC236}">
                <a16:creationId xmlns:a16="http://schemas.microsoft.com/office/drawing/2014/main" id="{C7BBB1B2-5795-3D26-8070-E08409C1EC0E}"/>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F1084407-331C-2771-BE81-09E63C1EE121}"/>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955277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1AFDFA8-2D15-EAC4-DAAC-431E4B55EE4D}"/>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fecha 2">
            <a:extLst>
              <a:ext uri="{FF2B5EF4-FFF2-40B4-BE49-F238E27FC236}">
                <a16:creationId xmlns:a16="http://schemas.microsoft.com/office/drawing/2014/main" id="{F2B3B20F-9355-0A59-A2F9-6FA669D4756A}"/>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4" name="Marcador de pie de página 3">
            <a:extLst>
              <a:ext uri="{FF2B5EF4-FFF2-40B4-BE49-F238E27FC236}">
                <a16:creationId xmlns:a16="http://schemas.microsoft.com/office/drawing/2014/main" id="{08CF8645-7D51-27A5-E2F9-906A0A0D92D0}"/>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7A030C65-3137-3540-A1C0-E9C0D8938CFC}"/>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6391018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EE53CEC-6356-3ADD-F708-5126E4AF3136}"/>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3" name="Marcador de pie de página 2">
            <a:extLst>
              <a:ext uri="{FF2B5EF4-FFF2-40B4-BE49-F238E27FC236}">
                <a16:creationId xmlns:a16="http://schemas.microsoft.com/office/drawing/2014/main" id="{A9A73DA3-FC7D-0F3E-13B5-AAC960809C38}"/>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5CB133F6-AF56-4294-5362-621E1A7558C5}"/>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3728289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FC07FD9-056E-37A3-41E7-79CD53036CD9}"/>
              </a:ext>
            </a:extLst>
          </p:cNvPr>
          <p:cNvSpPr>
            <a:spLocks noGrp="1"/>
          </p:cNvSpPr>
          <p:nvPr>
            <p:ph type="title"/>
          </p:nvPr>
        </p:nvSpPr>
        <p:spPr>
          <a:xfrm>
            <a:off x="839788" y="457200"/>
            <a:ext cx="3932237" cy="1600200"/>
          </a:xfrm>
        </p:spPr>
        <p:txBody>
          <a:bodyPr anchor="b"/>
          <a:lstStyle>
            <a:lvl1pPr>
              <a:defRPr sz="3200"/>
            </a:lvl1p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0BDEA09A-9355-19A1-AFC0-B2A30FD6E21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texto 3">
            <a:extLst>
              <a:ext uri="{FF2B5EF4-FFF2-40B4-BE49-F238E27FC236}">
                <a16:creationId xmlns:a16="http://schemas.microsoft.com/office/drawing/2014/main" id="{0EF38E98-5D9B-1F35-98D2-C3AA1054CE7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MX"/>
              <a:t>Haga clic para modificar los estilos de texto del patrón</a:t>
            </a:r>
          </a:p>
        </p:txBody>
      </p:sp>
      <p:sp>
        <p:nvSpPr>
          <p:cNvPr id="5" name="Marcador de fecha 4">
            <a:extLst>
              <a:ext uri="{FF2B5EF4-FFF2-40B4-BE49-F238E27FC236}">
                <a16:creationId xmlns:a16="http://schemas.microsoft.com/office/drawing/2014/main" id="{2A27BA24-7256-F7F0-CCC6-D948269E6EA4}"/>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81D01A43-2614-92E7-DB3D-D1302098B2F2}"/>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77540757-0302-E98F-5429-E654CB1B5E66}"/>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1155570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3880DC1-BC2F-7B97-8A49-D38FEBF28B1A}"/>
              </a:ext>
            </a:extLst>
          </p:cNvPr>
          <p:cNvSpPr>
            <a:spLocks noGrp="1"/>
          </p:cNvSpPr>
          <p:nvPr>
            <p:ph type="title"/>
          </p:nvPr>
        </p:nvSpPr>
        <p:spPr>
          <a:xfrm>
            <a:off x="839788" y="457200"/>
            <a:ext cx="3932237" cy="1600200"/>
          </a:xfrm>
        </p:spPr>
        <p:txBody>
          <a:bodyPr anchor="b"/>
          <a:lstStyle>
            <a:lvl1pPr>
              <a:defRPr sz="3200"/>
            </a:lvl1pPr>
          </a:lstStyle>
          <a:p>
            <a:r>
              <a:rPr lang="es-MX"/>
              <a:t>Haz clic para modificar el estilo de título del patrón</a:t>
            </a:r>
            <a:endParaRPr lang="es-CO"/>
          </a:p>
        </p:txBody>
      </p:sp>
      <p:sp>
        <p:nvSpPr>
          <p:cNvPr id="3" name="Marcador de posición de imagen 2">
            <a:extLst>
              <a:ext uri="{FF2B5EF4-FFF2-40B4-BE49-F238E27FC236}">
                <a16:creationId xmlns:a16="http://schemas.microsoft.com/office/drawing/2014/main" id="{5C368859-CDC9-DA4D-DACA-A093D940202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B73F9678-9FF1-22E0-3FDD-83BE56A049D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MX"/>
              <a:t>Haga clic para modificar los estilos de texto del patrón</a:t>
            </a:r>
          </a:p>
        </p:txBody>
      </p:sp>
      <p:sp>
        <p:nvSpPr>
          <p:cNvPr id="5" name="Marcador de fecha 4">
            <a:extLst>
              <a:ext uri="{FF2B5EF4-FFF2-40B4-BE49-F238E27FC236}">
                <a16:creationId xmlns:a16="http://schemas.microsoft.com/office/drawing/2014/main" id="{6B452D0E-B8C9-EA62-2380-04A7E151A47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0F2108FD-23CB-4978-6104-B41ECCDD9E83}"/>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30C9AD8-CD4D-46EB-13AE-2AF717FB09C3}"/>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4390344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CEC0A37C-28E2-E7CF-D7C7-C99749DD0E4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CAE0ACFD-5729-FFC7-DEAB-681E5AA7BA7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22BCFC0B-FC64-6726-36F0-44A25D93C8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308A8F01-F18E-32EA-EEB7-415318EA2ED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CO"/>
          </a:p>
        </p:txBody>
      </p:sp>
      <p:sp>
        <p:nvSpPr>
          <p:cNvPr id="6" name="Marcador de número de diapositiva 5">
            <a:extLst>
              <a:ext uri="{FF2B5EF4-FFF2-40B4-BE49-F238E27FC236}">
                <a16:creationId xmlns:a16="http://schemas.microsoft.com/office/drawing/2014/main" id="{BE5A8A25-19F4-77EF-3F62-6CB82F36A05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1B43C8D7-6D23-BD47-A8E6-40CFD22782B5}" type="slidenum">
              <a:rPr lang="es-CO" smtClean="0"/>
              <a:t>‹Nº›</a:t>
            </a:fld>
            <a:endParaRPr lang="es-CO"/>
          </a:p>
        </p:txBody>
      </p:sp>
    </p:spTree>
    <p:extLst>
      <p:ext uri="{BB962C8B-B14F-4D97-AF65-F5344CB8AC3E}">
        <p14:creationId xmlns:p14="http://schemas.microsoft.com/office/powerpoint/2010/main" val="395407863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39.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image" Target="../media/image48.jpeg"/><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19D32F93-50AC-4C46-A5DB-291C60DDB7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a:extLst>
              <a:ext uri="{FF2B5EF4-FFF2-40B4-BE49-F238E27FC236}">
                <a16:creationId xmlns:a16="http://schemas.microsoft.com/office/drawing/2014/main" id="{FB4960E2-EDEF-5B9D-98D5-C3404CD410C4}"/>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289303" y="1119116"/>
            <a:ext cx="8365815" cy="2213635"/>
          </a:xfrm>
          <a:prstGeom prst="rect">
            <a:avLst/>
          </a:prstGeom>
          <a:noFill/>
          <a:extLst>
            <a:ext uri="{909E8E84-426E-40DD-AFC4-6F175D3DCCD1}">
              <a14:hiddenFill xmlns:a14="http://schemas.microsoft.com/office/drawing/2010/main">
                <a:solidFill>
                  <a:srgbClr val="FFFFFF"/>
                </a:solidFill>
              </a14:hiddenFill>
            </a:ext>
          </a:extLst>
        </p:spPr>
      </p:pic>
      <p:sp>
        <p:nvSpPr>
          <p:cNvPr id="1033" name="Right Triangle 1032">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5" name="Rectangle 1034">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1EE233B7-D9B4-E2B2-BB3A-DBA1B1862788}"/>
              </a:ext>
            </a:extLst>
          </p:cNvPr>
          <p:cNvSpPr>
            <a:spLocks noGrp="1"/>
          </p:cNvSpPr>
          <p:nvPr>
            <p:ph type="ctrTitle"/>
          </p:nvPr>
        </p:nvSpPr>
        <p:spPr>
          <a:xfrm>
            <a:off x="1289304" y="3429000"/>
            <a:ext cx="8921672" cy="1713305"/>
          </a:xfrm>
        </p:spPr>
        <p:txBody>
          <a:bodyPr anchor="b">
            <a:normAutofit/>
          </a:bodyPr>
          <a:lstStyle/>
          <a:p>
            <a:r>
              <a:rPr lang="es-CO" sz="5000" dirty="0"/>
              <a:t>ANALISIS DEL NUEVO CODIGO PROCESAL DEL TRABAJO</a:t>
            </a:r>
          </a:p>
        </p:txBody>
      </p:sp>
      <p:sp>
        <p:nvSpPr>
          <p:cNvPr id="3" name="Subtítulo 2">
            <a:extLst>
              <a:ext uri="{FF2B5EF4-FFF2-40B4-BE49-F238E27FC236}">
                <a16:creationId xmlns:a16="http://schemas.microsoft.com/office/drawing/2014/main" id="{C5B10352-A242-F36E-975E-8EB3BCF97FAB}"/>
              </a:ext>
            </a:extLst>
          </p:cNvPr>
          <p:cNvSpPr>
            <a:spLocks noGrp="1"/>
          </p:cNvSpPr>
          <p:nvPr>
            <p:ph type="subTitle" idx="1"/>
          </p:nvPr>
        </p:nvSpPr>
        <p:spPr>
          <a:xfrm>
            <a:off x="1289303" y="5142305"/>
            <a:ext cx="7321298" cy="753165"/>
          </a:xfrm>
        </p:spPr>
        <p:txBody>
          <a:bodyPr anchor="t">
            <a:normAutofit/>
          </a:bodyPr>
          <a:lstStyle/>
          <a:p>
            <a:pPr algn="l"/>
            <a:endParaRPr lang="es-CO" sz="600" dirty="0"/>
          </a:p>
        </p:txBody>
      </p:sp>
    </p:spTree>
    <p:extLst>
      <p:ext uri="{BB962C8B-B14F-4D97-AF65-F5344CB8AC3E}">
        <p14:creationId xmlns:p14="http://schemas.microsoft.com/office/powerpoint/2010/main" val="39702866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804606-44E7-339C-6B66-6C43F7C3375C}"/>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99177D2-1B33-8A1B-EA98-62CAC18C6930}"/>
              </a:ext>
            </a:extLst>
          </p:cNvPr>
          <p:cNvSpPr>
            <a:spLocks noGrp="1"/>
          </p:cNvSpPr>
          <p:nvPr>
            <p:ph type="title"/>
          </p:nvPr>
        </p:nvSpPr>
        <p:spPr>
          <a:xfrm>
            <a:off x="1285240" y="1050595"/>
            <a:ext cx="8074815" cy="1618489"/>
          </a:xfrm>
        </p:spPr>
        <p:txBody>
          <a:bodyPr anchor="ctr">
            <a:normAutofit/>
          </a:bodyPr>
          <a:lstStyle/>
          <a:p>
            <a:r>
              <a:rPr lang="es-CO" sz="5000"/>
              <a:t>PROCESO MONITORIO. REQUERIMIENTO</a:t>
            </a:r>
          </a:p>
        </p:txBody>
      </p:sp>
      <p:sp>
        <p:nvSpPr>
          <p:cNvPr id="3" name="Marcador de contenido 2">
            <a:extLst>
              <a:ext uri="{FF2B5EF4-FFF2-40B4-BE49-F238E27FC236}">
                <a16:creationId xmlns:a16="http://schemas.microsoft.com/office/drawing/2014/main" id="{B39FA772-8F39-EDB6-58B4-FEDBC0CB5643}"/>
              </a:ext>
            </a:extLst>
          </p:cNvPr>
          <p:cNvSpPr>
            <a:spLocks noGrp="1"/>
          </p:cNvSpPr>
          <p:nvPr>
            <p:ph idx="1"/>
          </p:nvPr>
        </p:nvSpPr>
        <p:spPr>
          <a:xfrm>
            <a:off x="1285240" y="2969469"/>
            <a:ext cx="8074815" cy="2800395"/>
          </a:xfrm>
        </p:spPr>
        <p:txBody>
          <a:bodyPr anchor="t">
            <a:normAutofit/>
          </a:bodyPr>
          <a:lstStyle/>
          <a:p>
            <a:r>
              <a:rPr lang="es-CO" sz="2400" dirty="0"/>
              <a:t>Para que en 5 días cumpla la obligación o exponga en la contestación de la demanda las razones de su oposición.</a:t>
            </a:r>
          </a:p>
          <a:p>
            <a:r>
              <a:rPr lang="es-CO" sz="2400" dirty="0"/>
              <a:t>Auto no susceptible de apelación.</a:t>
            </a:r>
          </a:p>
          <a:p>
            <a:r>
              <a:rPr lang="es-CO" sz="2400" dirty="0"/>
              <a:t>Si no paga o no manifiesta su oposición se dicta sentencia condenatoria del capital mas los intereses.</a:t>
            </a:r>
          </a:p>
        </p:txBody>
      </p:sp>
    </p:spTree>
    <p:extLst>
      <p:ext uri="{BB962C8B-B14F-4D97-AF65-F5344CB8AC3E}">
        <p14:creationId xmlns:p14="http://schemas.microsoft.com/office/powerpoint/2010/main" val="20207930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62FDFA1-2E7B-834F-5869-E3DF9213884E}"/>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15AF0F7-FA5D-10CF-A43D-51D7C4C2B51C}"/>
              </a:ext>
            </a:extLst>
          </p:cNvPr>
          <p:cNvSpPr>
            <a:spLocks noGrp="1"/>
          </p:cNvSpPr>
          <p:nvPr>
            <p:ph type="title"/>
          </p:nvPr>
        </p:nvSpPr>
        <p:spPr>
          <a:xfrm>
            <a:off x="1006900" y="1188637"/>
            <a:ext cx="3141430" cy="4480726"/>
          </a:xfrm>
        </p:spPr>
        <p:txBody>
          <a:bodyPr>
            <a:normAutofit/>
          </a:bodyPr>
          <a:lstStyle/>
          <a:p>
            <a:pPr algn="r"/>
            <a:r>
              <a:rPr lang="es-CO" sz="3100" dirty="0"/>
              <a:t>PROCESO MONITORIO. CONTESTACION</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6CF45BD6-741C-A3B1-5368-84DA70494C5B}"/>
              </a:ext>
            </a:extLst>
          </p:cNvPr>
          <p:cNvSpPr>
            <a:spLocks noGrp="1"/>
          </p:cNvSpPr>
          <p:nvPr>
            <p:ph idx="1"/>
          </p:nvPr>
        </p:nvSpPr>
        <p:spPr>
          <a:xfrm>
            <a:off x="5138928" y="1338729"/>
            <a:ext cx="4795584" cy="4180542"/>
          </a:xfrm>
        </p:spPr>
        <p:txBody>
          <a:bodyPr anchor="ctr">
            <a:normAutofit/>
          </a:bodyPr>
          <a:lstStyle/>
          <a:p>
            <a:r>
              <a:rPr lang="es-CO" sz="1900" b="1" u="sng"/>
              <a:t>CONTENIDO</a:t>
            </a:r>
          </a:p>
          <a:p>
            <a:pPr lvl="1"/>
            <a:r>
              <a:rPr lang="es-CO" sz="1900"/>
              <a:t>Nombre.</a:t>
            </a:r>
          </a:p>
          <a:p>
            <a:pPr lvl="1"/>
            <a:r>
              <a:rPr lang="es-CO" sz="1900"/>
              <a:t>Rezones de oposición, si es total o parcial.</a:t>
            </a:r>
          </a:p>
          <a:p>
            <a:pPr lvl="1"/>
            <a:r>
              <a:rPr lang="es-CO" sz="1900"/>
              <a:t>Petición de pruebas.</a:t>
            </a:r>
          </a:p>
          <a:p>
            <a:r>
              <a:rPr lang="es-CO" sz="1900" b="1" u="sng"/>
              <a:t>NO PROCEDE</a:t>
            </a:r>
          </a:p>
          <a:p>
            <a:pPr lvl="1"/>
            <a:r>
              <a:rPr lang="es-CO" sz="1900"/>
              <a:t>Intervención de terceros.</a:t>
            </a:r>
          </a:p>
          <a:p>
            <a:pPr lvl="1"/>
            <a:r>
              <a:rPr lang="es-CO" sz="1900"/>
              <a:t>Excepciones previas</a:t>
            </a:r>
          </a:p>
          <a:p>
            <a:pPr lvl="1"/>
            <a:r>
              <a:rPr lang="es-CO" sz="1900"/>
              <a:t>Demanda de reconvención.</a:t>
            </a:r>
          </a:p>
          <a:p>
            <a:pPr lvl="1"/>
            <a:r>
              <a:rPr lang="es-CO" sz="1900"/>
              <a:t>Emplazamiento del demandado.</a:t>
            </a:r>
          </a:p>
          <a:p>
            <a:pPr lvl="1"/>
            <a:r>
              <a:rPr lang="es-CO" sz="1900"/>
              <a:t>Nombramiento de curador ad litem.</a:t>
            </a:r>
          </a:p>
          <a:p>
            <a:pPr lvl="1"/>
            <a:r>
              <a:rPr lang="es-CO" sz="1900"/>
              <a:t>Apelación contra sentencia ni consulta.</a:t>
            </a:r>
          </a:p>
          <a:p>
            <a:endParaRPr lang="es-CO" sz="1900"/>
          </a:p>
        </p:txBody>
      </p:sp>
    </p:spTree>
    <p:extLst>
      <p:ext uri="{BB962C8B-B14F-4D97-AF65-F5344CB8AC3E}">
        <p14:creationId xmlns:p14="http://schemas.microsoft.com/office/powerpoint/2010/main" val="14096557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06E5FEF-FAAB-3E04-655C-9DC7D844149F}"/>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100" kern="1200" dirty="0">
                <a:solidFill>
                  <a:schemeClr val="tx1"/>
                </a:solidFill>
                <a:latin typeface="+mj-lt"/>
                <a:ea typeface="+mj-ea"/>
                <a:cs typeface="+mj-cs"/>
              </a:rPr>
              <a:t>PROCESO DE CALIFICACION DE ILEGALIDAD DEL CESE DE ACTIVIDADES</a:t>
            </a:r>
          </a:p>
        </p:txBody>
      </p:sp>
      <p:sp>
        <p:nvSpPr>
          <p:cNvPr id="3" name="Marcador de contenido 2">
            <a:extLst>
              <a:ext uri="{FF2B5EF4-FFF2-40B4-BE49-F238E27FC236}">
                <a16:creationId xmlns:a16="http://schemas.microsoft.com/office/drawing/2014/main" id="{A906CE51-DB2A-E04C-FC5D-E95432AD95B0}"/>
              </a:ext>
            </a:extLst>
          </p:cNvPr>
          <p:cNvSpPr>
            <a:spLocks noGrp="1"/>
          </p:cNvSpPr>
          <p:nvPr>
            <p:ph sz="half" idx="1"/>
          </p:nvPr>
        </p:nvSpPr>
        <p:spPr>
          <a:xfrm>
            <a:off x="793660" y="2599509"/>
            <a:ext cx="4923967" cy="3639450"/>
          </a:xfrm>
        </p:spPr>
        <p:txBody>
          <a:bodyPr vert="horz" lIns="91440" tIns="45720" rIns="91440" bIns="45720" rtlCol="0" anchor="ctr">
            <a:normAutofit fontScale="92500" lnSpcReduction="20000"/>
          </a:bodyPr>
          <a:lstStyle/>
          <a:p>
            <a:pPr algn="just"/>
            <a:r>
              <a:rPr lang="en-US" sz="2400" dirty="0" err="1"/>
              <a:t>Proceso</a:t>
            </a:r>
            <a:r>
              <a:rPr lang="en-US" sz="2400" dirty="0"/>
              <a:t> especial y </a:t>
            </a:r>
            <a:r>
              <a:rPr lang="en-US" sz="2400" dirty="0" err="1"/>
              <a:t>preferente</a:t>
            </a:r>
            <a:r>
              <a:rPr lang="en-US" sz="2400" dirty="0"/>
              <a:t>.</a:t>
            </a:r>
          </a:p>
          <a:p>
            <a:pPr algn="just"/>
            <a:endParaRPr lang="en-US" sz="2400" dirty="0"/>
          </a:p>
          <a:p>
            <a:pPr algn="just"/>
            <a:r>
              <a:rPr lang="en-US" sz="2400" b="1" u="sng" dirty="0"/>
              <a:t>COMPETENTE</a:t>
            </a:r>
            <a:r>
              <a:rPr lang="en-US" sz="2400" dirty="0"/>
              <a:t>; Sala Laboral del Tribunal superior </a:t>
            </a:r>
            <a:r>
              <a:rPr lang="en-US" sz="2400" dirty="0" err="1"/>
              <a:t>donde</a:t>
            </a:r>
            <a:r>
              <a:rPr lang="en-US" sz="2400" dirty="0"/>
              <a:t> </a:t>
            </a:r>
            <a:r>
              <a:rPr lang="en-US" sz="2400" dirty="0" err="1"/>
              <a:t>ocurrieron</a:t>
            </a:r>
            <a:r>
              <a:rPr lang="en-US" sz="2400" dirty="0"/>
              <a:t> </a:t>
            </a:r>
            <a:r>
              <a:rPr lang="en-US" sz="2400" dirty="0" err="1"/>
              <a:t>los</a:t>
            </a:r>
            <a:r>
              <a:rPr lang="en-US" sz="2400" dirty="0"/>
              <a:t> </a:t>
            </a:r>
            <a:r>
              <a:rPr lang="en-US" sz="2400" dirty="0" err="1"/>
              <a:t>hechos</a:t>
            </a:r>
            <a:r>
              <a:rPr lang="en-US" sz="2400" dirty="0"/>
              <a:t>, </a:t>
            </a:r>
            <a:r>
              <a:rPr lang="en-US" sz="2400" dirty="0" err="1"/>
              <a:t>si</a:t>
            </a:r>
            <a:r>
              <a:rPr lang="en-US" sz="2400" dirty="0"/>
              <a:t> </a:t>
            </a:r>
            <a:r>
              <a:rPr lang="en-US" sz="2400" dirty="0" err="1"/>
              <a:t>fueron</a:t>
            </a:r>
            <a:r>
              <a:rPr lang="en-US" sz="2400" dirty="0"/>
              <a:t> </a:t>
            </a:r>
            <a:r>
              <a:rPr lang="en-US" sz="2400" dirty="0" err="1"/>
              <a:t>varios</a:t>
            </a:r>
            <a:r>
              <a:rPr lang="en-US" sz="2400" dirty="0"/>
              <a:t>, </a:t>
            </a:r>
            <a:r>
              <a:rPr lang="en-US" sz="2400" dirty="0" err="1"/>
              <a:t>donde</a:t>
            </a:r>
            <a:r>
              <a:rPr lang="en-US" sz="2400" dirty="0"/>
              <a:t> primero se </a:t>
            </a:r>
            <a:r>
              <a:rPr lang="en-US" sz="2400" dirty="0" err="1"/>
              <a:t>haya</a:t>
            </a:r>
            <a:r>
              <a:rPr lang="en-US" sz="2400" dirty="0"/>
              <a:t> </a:t>
            </a:r>
            <a:r>
              <a:rPr lang="en-US" sz="2400" dirty="0" err="1"/>
              <a:t>presentado</a:t>
            </a:r>
            <a:r>
              <a:rPr lang="en-US" sz="2400" dirty="0"/>
              <a:t> la </a:t>
            </a:r>
            <a:r>
              <a:rPr lang="en-US" sz="2400" dirty="0" err="1"/>
              <a:t>solicitud</a:t>
            </a:r>
            <a:r>
              <a:rPr lang="en-US" sz="2400" dirty="0"/>
              <a:t>.</a:t>
            </a:r>
          </a:p>
          <a:p>
            <a:pPr algn="just"/>
            <a:r>
              <a:rPr lang="en-US" sz="2400" b="1" u="sng" dirty="0"/>
              <a:t>DEMANDA</a:t>
            </a:r>
          </a:p>
          <a:p>
            <a:pPr lvl="1" algn="just"/>
            <a:r>
              <a:rPr lang="en-US" sz="1900" dirty="0" err="1"/>
              <a:t>Designación</a:t>
            </a:r>
            <a:r>
              <a:rPr lang="en-US" sz="1900" dirty="0"/>
              <a:t> del Tribunal.</a:t>
            </a:r>
          </a:p>
          <a:p>
            <a:pPr lvl="1" algn="just"/>
            <a:r>
              <a:rPr lang="en-US" sz="1900" dirty="0" err="1"/>
              <a:t>Nombre</a:t>
            </a:r>
            <a:r>
              <a:rPr lang="en-US" sz="1900" dirty="0"/>
              <a:t> y </a:t>
            </a:r>
            <a:r>
              <a:rPr lang="en-US" sz="1900" dirty="0" err="1"/>
              <a:t>dirección</a:t>
            </a:r>
            <a:r>
              <a:rPr lang="en-US" sz="1900" dirty="0"/>
              <a:t> de las partes.</a:t>
            </a:r>
          </a:p>
          <a:p>
            <a:pPr lvl="1" algn="just"/>
            <a:r>
              <a:rPr lang="en-US" sz="1900" dirty="0" err="1"/>
              <a:t>Pretensiones</a:t>
            </a:r>
            <a:r>
              <a:rPr lang="en-US" sz="1900" dirty="0"/>
              <a:t>.</a:t>
            </a:r>
          </a:p>
          <a:p>
            <a:pPr lvl="1" algn="just"/>
            <a:r>
              <a:rPr lang="en-US" sz="1900" dirty="0" err="1"/>
              <a:t>Pruebas</a:t>
            </a:r>
            <a:r>
              <a:rPr lang="en-US" sz="1900" dirty="0"/>
              <a:t>.</a:t>
            </a:r>
          </a:p>
        </p:txBody>
      </p:sp>
      <p:pic>
        <p:nvPicPr>
          <p:cNvPr id="2050" name="Picture 2" descr="Una huelga política… ¿y eso qué es?">
            <a:extLst>
              <a:ext uri="{FF2B5EF4-FFF2-40B4-BE49-F238E27FC236}">
                <a16:creationId xmlns:a16="http://schemas.microsoft.com/office/drawing/2014/main" id="{65DB463C-D7FC-CA22-4FD0-CCD6E9B90F9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5911532" y="2999987"/>
            <a:ext cx="5150277" cy="26827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511350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4E30388-A389-F0D1-C328-FF0A6079C52D}"/>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23169EBC-4A34-87F7-8B3E-08B443F44F58}"/>
              </a:ext>
            </a:extLst>
          </p:cNvPr>
          <p:cNvSpPr>
            <a:spLocks noGrp="1"/>
          </p:cNvSpPr>
          <p:nvPr>
            <p:ph type="title"/>
          </p:nvPr>
        </p:nvSpPr>
        <p:spPr>
          <a:xfrm>
            <a:off x="621792" y="1161288"/>
            <a:ext cx="3602736" cy="4526280"/>
          </a:xfrm>
        </p:spPr>
        <p:txBody>
          <a:bodyPr>
            <a:normAutofit/>
          </a:bodyPr>
          <a:lstStyle/>
          <a:p>
            <a:r>
              <a:rPr lang="es-CO" sz="4000"/>
              <a:t>PROCESO DE CALIFICACION DE ILEGALIDAD DEL CESE DE ACTIVIDADES- TRAMITE</a:t>
            </a:r>
          </a:p>
        </p:txBody>
      </p:sp>
      <p:sp>
        <p:nvSpPr>
          <p:cNvPr id="15"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Marcador de contenido 2">
            <a:extLst>
              <a:ext uri="{FF2B5EF4-FFF2-40B4-BE49-F238E27FC236}">
                <a16:creationId xmlns:a16="http://schemas.microsoft.com/office/drawing/2014/main" id="{71DF1A12-8C0B-91D2-F777-11BB138C893B}"/>
              </a:ext>
            </a:extLst>
          </p:cNvPr>
          <p:cNvGraphicFramePr>
            <a:graphicFrameLocks noGrp="1"/>
          </p:cNvGraphicFramePr>
          <p:nvPr>
            <p:ph idx="1"/>
            <p:extLst>
              <p:ext uri="{D42A27DB-BD31-4B8C-83A1-F6EECF244321}">
                <p14:modId xmlns:p14="http://schemas.microsoft.com/office/powerpoint/2010/main" val="4204949326"/>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33313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9D5F311-B593-67F7-D09D-7CC154D048F6}"/>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8DED6BC-9A3E-48D4-AD7C-A56D63F547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B6E033A-DB2E-49B8-B600-B38E0C2802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73235" y="1371600"/>
            <a:ext cx="4529312" cy="3589977"/>
          </a:xfrm>
          <a:custGeom>
            <a:avLst/>
            <a:gdLst>
              <a:gd name="connsiteX0" fmla="*/ 5462602 w 5470628"/>
              <a:gd name="connsiteY0" fmla="*/ 1413608 h 3193741"/>
              <a:gd name="connsiteX1" fmla="*/ 5465724 w 5470628"/>
              <a:gd name="connsiteY1" fmla="*/ 1421881 h 3193741"/>
              <a:gd name="connsiteX2" fmla="*/ 5465025 w 5470628"/>
              <a:gd name="connsiteY2" fmla="*/ 1466556 h 3193741"/>
              <a:gd name="connsiteX3" fmla="*/ 5463208 w 5470628"/>
              <a:gd name="connsiteY3" fmla="*/ 1466226 h 3193741"/>
              <a:gd name="connsiteX4" fmla="*/ 5463242 w 5470628"/>
              <a:gd name="connsiteY4" fmla="*/ 1451866 h 3193741"/>
              <a:gd name="connsiteX5" fmla="*/ 5462894 w 5470628"/>
              <a:gd name="connsiteY5" fmla="*/ 1423194 h 3193741"/>
              <a:gd name="connsiteX6" fmla="*/ 5461417 w 5470628"/>
              <a:gd name="connsiteY6" fmla="*/ 1391849 h 3193741"/>
              <a:gd name="connsiteX7" fmla="*/ 5462246 w 5470628"/>
              <a:gd name="connsiteY7" fmla="*/ 1401944 h 3193741"/>
              <a:gd name="connsiteX8" fmla="*/ 5462602 w 5470628"/>
              <a:gd name="connsiteY8" fmla="*/ 1413608 h 3193741"/>
              <a:gd name="connsiteX9" fmla="*/ 5459078 w 5470628"/>
              <a:gd name="connsiteY9" fmla="*/ 1404268 h 3193741"/>
              <a:gd name="connsiteX10" fmla="*/ 5460137 w 5470628"/>
              <a:gd name="connsiteY10" fmla="*/ 1393780 h 3193741"/>
              <a:gd name="connsiteX11" fmla="*/ 5461417 w 5470628"/>
              <a:gd name="connsiteY11" fmla="*/ 1391849 h 3193741"/>
              <a:gd name="connsiteX12" fmla="*/ 614271 w 5470628"/>
              <a:gd name="connsiteY12" fmla="*/ 1052206 h 3193741"/>
              <a:gd name="connsiteX13" fmla="*/ 611497 w 5470628"/>
              <a:gd name="connsiteY13" fmla="*/ 1055389 h 3193741"/>
              <a:gd name="connsiteX14" fmla="*/ 630277 w 5470628"/>
              <a:gd name="connsiteY14" fmla="*/ 1065215 h 3193741"/>
              <a:gd name="connsiteX15" fmla="*/ 651856 w 5470628"/>
              <a:gd name="connsiteY15" fmla="*/ 1067584 h 3193741"/>
              <a:gd name="connsiteX16" fmla="*/ 614271 w 5470628"/>
              <a:gd name="connsiteY16" fmla="*/ 1052206 h 3193741"/>
              <a:gd name="connsiteX17" fmla="*/ 810628 w 5470628"/>
              <a:gd name="connsiteY17" fmla="*/ 695550 h 3193741"/>
              <a:gd name="connsiteX18" fmla="*/ 1033084 w 5470628"/>
              <a:gd name="connsiteY18" fmla="*/ 791270 h 3193741"/>
              <a:gd name="connsiteX19" fmla="*/ 1036153 w 5470628"/>
              <a:gd name="connsiteY19" fmla="*/ 788050 h 3193741"/>
              <a:gd name="connsiteX20" fmla="*/ 810628 w 5470628"/>
              <a:gd name="connsiteY20" fmla="*/ 695550 h 3193741"/>
              <a:gd name="connsiteX21" fmla="*/ 4850908 w 5470628"/>
              <a:gd name="connsiteY21" fmla="*/ 727 h 3193741"/>
              <a:gd name="connsiteX22" fmla="*/ 4858584 w 5470628"/>
              <a:gd name="connsiteY22" fmla="*/ 13795 h 3193741"/>
              <a:gd name="connsiteX23" fmla="*/ 4843408 w 5470628"/>
              <a:gd name="connsiteY23" fmla="*/ 37224 h 3193741"/>
              <a:gd name="connsiteX24" fmla="*/ 4871062 w 5470628"/>
              <a:gd name="connsiteY24" fmla="*/ 78954 h 3193741"/>
              <a:gd name="connsiteX25" fmla="*/ 4989038 w 5470628"/>
              <a:gd name="connsiteY25" fmla="*/ 66799 h 3193741"/>
              <a:gd name="connsiteX26" fmla="*/ 5002636 w 5470628"/>
              <a:gd name="connsiteY26" fmla="*/ 79388 h 3193741"/>
              <a:gd name="connsiteX27" fmla="*/ 5008332 w 5470628"/>
              <a:gd name="connsiteY27" fmla="*/ 140859 h 3193741"/>
              <a:gd name="connsiteX28" fmla="*/ 5014326 w 5470628"/>
              <a:gd name="connsiteY28" fmla="*/ 155555 h 3193741"/>
              <a:gd name="connsiteX29" fmla="*/ 5030704 w 5470628"/>
              <a:gd name="connsiteY29" fmla="*/ 221190 h 3193741"/>
              <a:gd name="connsiteX30" fmla="*/ 5097262 w 5470628"/>
              <a:gd name="connsiteY30" fmla="*/ 317759 h 3193741"/>
              <a:gd name="connsiteX31" fmla="*/ 5165084 w 5470628"/>
              <a:gd name="connsiteY31" fmla="*/ 373367 h 3193741"/>
              <a:gd name="connsiteX32" fmla="*/ 5174137 w 5470628"/>
              <a:gd name="connsiteY32" fmla="*/ 389353 h 3193741"/>
              <a:gd name="connsiteX33" fmla="*/ 5192507 w 5470628"/>
              <a:gd name="connsiteY33" fmla="*/ 453561 h 3193741"/>
              <a:gd name="connsiteX34" fmla="*/ 5187160 w 5470628"/>
              <a:gd name="connsiteY34" fmla="*/ 467732 h 3193741"/>
              <a:gd name="connsiteX35" fmla="*/ 5160106 w 5470628"/>
              <a:gd name="connsiteY35" fmla="*/ 486904 h 3193741"/>
              <a:gd name="connsiteX36" fmla="*/ 5138948 w 5470628"/>
              <a:gd name="connsiteY36" fmla="*/ 528614 h 3193741"/>
              <a:gd name="connsiteX37" fmla="*/ 5097016 w 5470628"/>
              <a:gd name="connsiteY37" fmla="*/ 589923 h 3193741"/>
              <a:gd name="connsiteX38" fmla="*/ 5075869 w 5470628"/>
              <a:gd name="connsiteY38" fmla="*/ 608381 h 3193741"/>
              <a:gd name="connsiteX39" fmla="*/ 5093172 w 5470628"/>
              <a:gd name="connsiteY39" fmla="*/ 618385 h 3193741"/>
              <a:gd name="connsiteX40" fmla="*/ 5153518 w 5470628"/>
              <a:gd name="connsiteY40" fmla="*/ 687474 h 3193741"/>
              <a:gd name="connsiteX41" fmla="*/ 5074984 w 5470628"/>
              <a:gd name="connsiteY41" fmla="*/ 776941 h 3193741"/>
              <a:gd name="connsiteX42" fmla="*/ 5033348 w 5470628"/>
              <a:gd name="connsiteY42" fmla="*/ 805473 h 3193741"/>
              <a:gd name="connsiteX43" fmla="*/ 5116847 w 5470628"/>
              <a:gd name="connsiteY43" fmla="*/ 803426 h 3193741"/>
              <a:gd name="connsiteX44" fmla="*/ 5147902 w 5470628"/>
              <a:gd name="connsiteY44" fmla="*/ 833118 h 3193741"/>
              <a:gd name="connsiteX45" fmla="*/ 5161665 w 5470628"/>
              <a:gd name="connsiteY45" fmla="*/ 848297 h 3193741"/>
              <a:gd name="connsiteX46" fmla="*/ 5246520 w 5470628"/>
              <a:gd name="connsiteY46" fmla="*/ 942412 h 3193741"/>
              <a:gd name="connsiteX47" fmla="*/ 5235368 w 5470628"/>
              <a:gd name="connsiteY47" fmla="*/ 972946 h 3193741"/>
              <a:gd name="connsiteX48" fmla="*/ 5113739 w 5470628"/>
              <a:gd name="connsiteY48" fmla="*/ 1128845 h 3193741"/>
              <a:gd name="connsiteX49" fmla="*/ 5255034 w 5470628"/>
              <a:gd name="connsiteY49" fmla="*/ 1151117 h 3193741"/>
              <a:gd name="connsiteX50" fmla="*/ 5267513 w 5470628"/>
              <a:gd name="connsiteY50" fmla="*/ 1216275 h 3193741"/>
              <a:gd name="connsiteX51" fmla="*/ 5343113 w 5470628"/>
              <a:gd name="connsiteY51" fmla="*/ 1281854 h 3193741"/>
              <a:gd name="connsiteX52" fmla="*/ 5452014 w 5470628"/>
              <a:gd name="connsiteY52" fmla="*/ 1385543 h 3193741"/>
              <a:gd name="connsiteX53" fmla="*/ 5459078 w 5470628"/>
              <a:gd name="connsiteY53" fmla="*/ 1404268 h 3193741"/>
              <a:gd name="connsiteX54" fmla="*/ 5458838 w 5470628"/>
              <a:gd name="connsiteY54" fmla="*/ 1406644 h 3193741"/>
              <a:gd name="connsiteX55" fmla="*/ 5455752 w 5470628"/>
              <a:gd name="connsiteY55" fmla="*/ 1450751 h 3193741"/>
              <a:gd name="connsiteX56" fmla="*/ 5454594 w 5470628"/>
              <a:gd name="connsiteY56" fmla="*/ 1464662 h 3193741"/>
              <a:gd name="connsiteX57" fmla="*/ 5447215 w 5470628"/>
              <a:gd name="connsiteY57" fmla="*/ 1463321 h 3193741"/>
              <a:gd name="connsiteX58" fmla="*/ 5433934 w 5470628"/>
              <a:gd name="connsiteY58" fmla="*/ 1458428 h 3193741"/>
              <a:gd name="connsiteX59" fmla="*/ 5424276 w 5470628"/>
              <a:gd name="connsiteY59" fmla="*/ 1477014 h 3193741"/>
              <a:gd name="connsiteX60" fmla="*/ 5444628 w 5470628"/>
              <a:gd name="connsiteY60" fmla="*/ 1511562 h 3193741"/>
              <a:gd name="connsiteX61" fmla="*/ 5453752 w 5470628"/>
              <a:gd name="connsiteY61" fmla="*/ 1474786 h 3193741"/>
              <a:gd name="connsiteX62" fmla="*/ 5454594 w 5470628"/>
              <a:gd name="connsiteY62" fmla="*/ 1464662 h 3193741"/>
              <a:gd name="connsiteX63" fmla="*/ 5463208 w 5470628"/>
              <a:gd name="connsiteY63" fmla="*/ 1466226 h 3193741"/>
              <a:gd name="connsiteX64" fmla="*/ 5463164 w 5470628"/>
              <a:gd name="connsiteY64" fmla="*/ 1484226 h 3193741"/>
              <a:gd name="connsiteX65" fmla="*/ 5456160 w 5470628"/>
              <a:gd name="connsiteY65" fmla="*/ 1575885 h 3193741"/>
              <a:gd name="connsiteX66" fmla="*/ 5345636 w 5470628"/>
              <a:gd name="connsiteY66" fmla="*/ 1714543 h 3193741"/>
              <a:gd name="connsiteX67" fmla="*/ 5251319 w 5470628"/>
              <a:gd name="connsiteY67" fmla="*/ 1775792 h 3193741"/>
              <a:gd name="connsiteX68" fmla="*/ 5043512 w 5470628"/>
              <a:gd name="connsiteY68" fmla="*/ 2027305 h 3193741"/>
              <a:gd name="connsiteX69" fmla="*/ 4978144 w 5470628"/>
              <a:gd name="connsiteY69" fmla="*/ 2108535 h 3193741"/>
              <a:gd name="connsiteX70" fmla="*/ 5031476 w 5470628"/>
              <a:gd name="connsiteY70" fmla="*/ 2128173 h 3193741"/>
              <a:gd name="connsiteX71" fmla="*/ 4937389 w 5470628"/>
              <a:gd name="connsiteY71" fmla="*/ 2216441 h 3193741"/>
              <a:gd name="connsiteX72" fmla="*/ 4826122 w 5470628"/>
              <a:gd name="connsiteY72" fmla="*/ 2315331 h 3193741"/>
              <a:gd name="connsiteX73" fmla="*/ 2544647 w 5470628"/>
              <a:gd name="connsiteY73" fmla="*/ 3190975 h 3193741"/>
              <a:gd name="connsiteX74" fmla="*/ 1328257 w 5470628"/>
              <a:gd name="connsiteY74" fmla="*/ 3153006 h 3193741"/>
              <a:gd name="connsiteX75" fmla="*/ 977943 w 5470628"/>
              <a:gd name="connsiteY75" fmla="*/ 3082502 h 3193741"/>
              <a:gd name="connsiteX76" fmla="*/ 854473 w 5470628"/>
              <a:gd name="connsiteY76" fmla="*/ 2994250 h 3193741"/>
              <a:gd name="connsiteX77" fmla="*/ 811593 w 5470628"/>
              <a:gd name="connsiteY77" fmla="*/ 2970498 h 3193741"/>
              <a:gd name="connsiteX78" fmla="*/ 707024 w 5470628"/>
              <a:gd name="connsiteY78" fmla="*/ 2945439 h 3193741"/>
              <a:gd name="connsiteX79" fmla="*/ 523487 w 5470628"/>
              <a:gd name="connsiteY79" fmla="*/ 2886053 h 3193741"/>
              <a:gd name="connsiteX80" fmla="*/ 587884 w 5470628"/>
              <a:gd name="connsiteY80" fmla="*/ 2859746 h 3193741"/>
              <a:gd name="connsiteX81" fmla="*/ 779426 w 5470628"/>
              <a:gd name="connsiteY81" fmla="*/ 2885897 h 3193741"/>
              <a:gd name="connsiteX82" fmla="*/ 917288 w 5470628"/>
              <a:gd name="connsiteY82" fmla="*/ 2882248 h 3193741"/>
              <a:gd name="connsiteX83" fmla="*/ 718684 w 5470628"/>
              <a:gd name="connsiteY83" fmla="*/ 2819941 h 3193741"/>
              <a:gd name="connsiteX84" fmla="*/ 524650 w 5470628"/>
              <a:gd name="connsiteY84" fmla="*/ 2731220 h 3193741"/>
              <a:gd name="connsiteX85" fmla="*/ 670138 w 5470628"/>
              <a:gd name="connsiteY85" fmla="*/ 2735189 h 3193741"/>
              <a:gd name="connsiteX86" fmla="*/ 675382 w 5470628"/>
              <a:gd name="connsiteY86" fmla="*/ 2719369 h 3193741"/>
              <a:gd name="connsiteX87" fmla="*/ 542021 w 5470628"/>
              <a:gd name="connsiteY87" fmla="*/ 2601946 h 3193741"/>
              <a:gd name="connsiteX88" fmla="*/ 476895 w 5470628"/>
              <a:gd name="connsiteY88" fmla="*/ 2555976 h 3193741"/>
              <a:gd name="connsiteX89" fmla="*/ 188751 w 5470628"/>
              <a:gd name="connsiteY89" fmla="*/ 2428830 h 3193741"/>
              <a:gd name="connsiteX90" fmla="*/ 456762 w 5470628"/>
              <a:gd name="connsiteY90" fmla="*/ 2468731 h 3193741"/>
              <a:gd name="connsiteX91" fmla="*/ 174514 w 5470628"/>
              <a:gd name="connsiteY91" fmla="*/ 2345378 h 3193741"/>
              <a:gd name="connsiteX92" fmla="*/ 38827 w 5470628"/>
              <a:gd name="connsiteY92" fmla="*/ 2303685 h 3193741"/>
              <a:gd name="connsiteX93" fmla="*/ 3281 w 5470628"/>
              <a:gd name="connsiteY93" fmla="*/ 2273587 h 3193741"/>
              <a:gd name="connsiteX94" fmla="*/ 61590 w 5470628"/>
              <a:gd name="connsiteY94" fmla="*/ 2259170 h 3193741"/>
              <a:gd name="connsiteX95" fmla="*/ 242291 w 5470628"/>
              <a:gd name="connsiteY95" fmla="*/ 2250569 h 3193741"/>
              <a:gd name="connsiteX96" fmla="*/ 13205 w 5470628"/>
              <a:gd name="connsiteY96" fmla="*/ 2172263 h 3193741"/>
              <a:gd name="connsiteX97" fmla="*/ 180810 w 5470628"/>
              <a:gd name="connsiteY97" fmla="*/ 2168333 h 3193741"/>
              <a:gd name="connsiteX98" fmla="*/ 226020 w 5470628"/>
              <a:gd name="connsiteY98" fmla="*/ 2121100 h 3193741"/>
              <a:gd name="connsiteX99" fmla="*/ 299145 w 5470628"/>
              <a:gd name="connsiteY99" fmla="*/ 2044862 h 3193741"/>
              <a:gd name="connsiteX100" fmla="*/ 350236 w 5470628"/>
              <a:gd name="connsiteY100" fmla="*/ 2001187 h 3193741"/>
              <a:gd name="connsiteX101" fmla="*/ 365223 w 5470628"/>
              <a:gd name="connsiteY101" fmla="*/ 1881218 h 3193741"/>
              <a:gd name="connsiteX102" fmla="*/ 310707 w 5470628"/>
              <a:gd name="connsiteY102" fmla="*/ 1758752 h 3193741"/>
              <a:gd name="connsiteX103" fmla="*/ 181659 w 5470628"/>
              <a:gd name="connsiteY103" fmla="*/ 1709137 h 3193741"/>
              <a:gd name="connsiteX104" fmla="*/ 213063 w 5470628"/>
              <a:gd name="connsiteY104" fmla="*/ 1632021 h 3193741"/>
              <a:gd name="connsiteX105" fmla="*/ 481390 w 5470628"/>
              <a:gd name="connsiteY105" fmla="*/ 1644125 h 3193741"/>
              <a:gd name="connsiteX106" fmla="*/ 68930 w 5470628"/>
              <a:gd name="connsiteY106" fmla="*/ 1457537 h 3193741"/>
              <a:gd name="connsiteX107" fmla="*/ 135138 w 5470628"/>
              <a:gd name="connsiteY107" fmla="*/ 1440976 h 3193741"/>
              <a:gd name="connsiteX108" fmla="*/ 131611 w 5470628"/>
              <a:gd name="connsiteY108" fmla="*/ 1427642 h 3193741"/>
              <a:gd name="connsiteX109" fmla="*/ 130443 w 5470628"/>
              <a:gd name="connsiteY109" fmla="*/ 1343795 h 3193741"/>
              <a:gd name="connsiteX110" fmla="*/ 138930 w 5470628"/>
              <a:gd name="connsiteY110" fmla="*/ 1304094 h 3193741"/>
              <a:gd name="connsiteX111" fmla="*/ 118409 w 5470628"/>
              <a:gd name="connsiteY111" fmla="*/ 1262212 h 3193741"/>
              <a:gd name="connsiteX112" fmla="*/ 421410 w 5470628"/>
              <a:gd name="connsiteY112" fmla="*/ 1304757 h 3193741"/>
              <a:gd name="connsiteX113" fmla="*/ 655702 w 5470628"/>
              <a:gd name="connsiteY113" fmla="*/ 1291801 h 3193741"/>
              <a:gd name="connsiteX114" fmla="*/ 648299 w 5470628"/>
              <a:gd name="connsiteY114" fmla="*/ 1287715 h 3193741"/>
              <a:gd name="connsiteX115" fmla="*/ 531027 w 5470628"/>
              <a:gd name="connsiteY115" fmla="*/ 1193967 h 3193741"/>
              <a:gd name="connsiteX116" fmla="*/ 526433 w 5470628"/>
              <a:gd name="connsiteY116" fmla="*/ 1191913 h 3193741"/>
              <a:gd name="connsiteX117" fmla="*/ 504666 w 5470628"/>
              <a:gd name="connsiteY117" fmla="*/ 1177230 h 3193741"/>
              <a:gd name="connsiteX118" fmla="*/ 482307 w 5470628"/>
              <a:gd name="connsiteY118" fmla="*/ 1162618 h 3193741"/>
              <a:gd name="connsiteX119" fmla="*/ 479029 w 5470628"/>
              <a:gd name="connsiteY119" fmla="*/ 1162540 h 3193741"/>
              <a:gd name="connsiteX120" fmla="*/ 447663 w 5470628"/>
              <a:gd name="connsiteY120" fmla="*/ 1132649 h 3193741"/>
              <a:gd name="connsiteX121" fmla="*/ 438547 w 5470628"/>
              <a:gd name="connsiteY121" fmla="*/ 1110977 h 3193741"/>
              <a:gd name="connsiteX122" fmla="*/ 405343 w 5470628"/>
              <a:gd name="connsiteY122" fmla="*/ 1089612 h 3193741"/>
              <a:gd name="connsiteX123" fmla="*/ 371373 w 5470628"/>
              <a:gd name="connsiteY123" fmla="*/ 1070238 h 3193741"/>
              <a:gd name="connsiteX124" fmla="*/ 290358 w 5470628"/>
              <a:gd name="connsiteY124" fmla="*/ 1059884 h 3193741"/>
              <a:gd name="connsiteX125" fmla="*/ 235140 w 5470628"/>
              <a:gd name="connsiteY125" fmla="*/ 1029322 h 3193741"/>
              <a:gd name="connsiteX126" fmla="*/ 300494 w 5470628"/>
              <a:gd name="connsiteY126" fmla="*/ 1032083 h 3193741"/>
              <a:gd name="connsiteX127" fmla="*/ 239661 w 5470628"/>
              <a:gd name="connsiteY127" fmla="*/ 997457 h 3193741"/>
              <a:gd name="connsiteX128" fmla="*/ 204788 w 5470628"/>
              <a:gd name="connsiteY128" fmla="*/ 959211 h 3193741"/>
              <a:gd name="connsiteX129" fmla="*/ 207583 w 5470628"/>
              <a:gd name="connsiteY129" fmla="*/ 947009 h 3193741"/>
              <a:gd name="connsiteX130" fmla="*/ 223061 w 5470628"/>
              <a:gd name="connsiteY130" fmla="*/ 947033 h 3193741"/>
              <a:gd name="connsiteX131" fmla="*/ 280015 w 5470628"/>
              <a:gd name="connsiteY131" fmla="*/ 972164 h 3193741"/>
              <a:gd name="connsiteX132" fmla="*/ 353948 w 5470628"/>
              <a:gd name="connsiteY132" fmla="*/ 1006865 h 3193741"/>
              <a:gd name="connsiteX133" fmla="*/ 240466 w 5470628"/>
              <a:gd name="connsiteY133" fmla="*/ 939943 h 3193741"/>
              <a:gd name="connsiteX134" fmla="*/ 158812 w 5470628"/>
              <a:gd name="connsiteY134" fmla="*/ 891467 h 3193741"/>
              <a:gd name="connsiteX135" fmla="*/ 139551 w 5470628"/>
              <a:gd name="connsiteY135" fmla="*/ 855364 h 3193741"/>
              <a:gd name="connsiteX136" fmla="*/ 145731 w 5470628"/>
              <a:gd name="connsiteY136" fmla="*/ 844888 h 3193741"/>
              <a:gd name="connsiteX137" fmla="*/ 158154 w 5470628"/>
              <a:gd name="connsiteY137" fmla="*/ 848366 h 3193741"/>
              <a:gd name="connsiteX138" fmla="*/ 169370 w 5470628"/>
              <a:gd name="connsiteY138" fmla="*/ 856260 h 3193741"/>
              <a:gd name="connsiteX139" fmla="*/ 288295 w 5470628"/>
              <a:gd name="connsiteY139" fmla="*/ 915169 h 3193741"/>
              <a:gd name="connsiteX140" fmla="*/ 462694 w 5470628"/>
              <a:gd name="connsiteY140" fmla="*/ 994643 h 3193741"/>
              <a:gd name="connsiteX141" fmla="*/ 531910 w 5470628"/>
              <a:gd name="connsiteY141" fmla="*/ 1006664 h 3193741"/>
              <a:gd name="connsiteX142" fmla="*/ 333940 w 5470628"/>
              <a:gd name="connsiteY142" fmla="*/ 893507 h 3193741"/>
              <a:gd name="connsiteX143" fmla="*/ 181443 w 5470628"/>
              <a:gd name="connsiteY143" fmla="*/ 746608 h 3193741"/>
              <a:gd name="connsiteX144" fmla="*/ 162678 w 5470628"/>
              <a:gd name="connsiteY144" fmla="*/ 737018 h 3193741"/>
              <a:gd name="connsiteX145" fmla="*/ 156307 w 5470628"/>
              <a:gd name="connsiteY145" fmla="*/ 730435 h 3193741"/>
              <a:gd name="connsiteX146" fmla="*/ 117227 w 5470628"/>
              <a:gd name="connsiteY146" fmla="*/ 677515 h 3193741"/>
              <a:gd name="connsiteX147" fmla="*/ 113655 w 5470628"/>
              <a:gd name="connsiteY147" fmla="*/ 663474 h 3193741"/>
              <a:gd name="connsiteX148" fmla="*/ 115226 w 5470628"/>
              <a:gd name="connsiteY148" fmla="*/ 636712 h 3193741"/>
              <a:gd name="connsiteX149" fmla="*/ 105067 w 5470628"/>
              <a:gd name="connsiteY149" fmla="*/ 622046 h 3193741"/>
              <a:gd name="connsiteX150" fmla="*/ 104113 w 5470628"/>
              <a:gd name="connsiteY150" fmla="*/ 611722 h 3193741"/>
              <a:gd name="connsiteX151" fmla="*/ 118895 w 5470628"/>
              <a:gd name="connsiteY151" fmla="*/ 610169 h 3193741"/>
              <a:gd name="connsiteX152" fmla="*/ 163095 w 5470628"/>
              <a:gd name="connsiteY152" fmla="*/ 640642 h 3193741"/>
              <a:gd name="connsiteX153" fmla="*/ 185766 w 5470628"/>
              <a:gd name="connsiteY153" fmla="*/ 641454 h 3193741"/>
              <a:gd name="connsiteX154" fmla="*/ 212892 w 5470628"/>
              <a:gd name="connsiteY154" fmla="*/ 637457 h 3193741"/>
              <a:gd name="connsiteX155" fmla="*/ 223932 w 5470628"/>
              <a:gd name="connsiteY155" fmla="*/ 647271 h 3193741"/>
              <a:gd name="connsiteX156" fmla="*/ 287167 w 5470628"/>
              <a:gd name="connsiteY156" fmla="*/ 691571 h 3193741"/>
              <a:gd name="connsiteX157" fmla="*/ 330380 w 5470628"/>
              <a:gd name="connsiteY157" fmla="*/ 692506 h 3193741"/>
              <a:gd name="connsiteX158" fmla="*/ 296172 w 5470628"/>
              <a:gd name="connsiteY158" fmla="*/ 688108 h 3193741"/>
              <a:gd name="connsiteX159" fmla="*/ 286974 w 5470628"/>
              <a:gd name="connsiteY159" fmla="*/ 674512 h 3193741"/>
              <a:gd name="connsiteX160" fmla="*/ 286166 w 5470628"/>
              <a:gd name="connsiteY160" fmla="*/ 661798 h 3193741"/>
              <a:gd name="connsiteX161" fmla="*/ 236268 w 5470628"/>
              <a:gd name="connsiteY161" fmla="*/ 635338 h 3193741"/>
              <a:gd name="connsiteX162" fmla="*/ 231734 w 5470628"/>
              <a:gd name="connsiteY162" fmla="*/ 634225 h 3193741"/>
              <a:gd name="connsiteX163" fmla="*/ 221253 w 5470628"/>
              <a:gd name="connsiteY163" fmla="*/ 623870 h 3193741"/>
              <a:gd name="connsiteX164" fmla="*/ 237564 w 5470628"/>
              <a:gd name="connsiteY164" fmla="*/ 613590 h 3193741"/>
              <a:gd name="connsiteX165" fmla="*/ 282259 w 5470628"/>
              <a:gd name="connsiteY165" fmla="*/ 619091 h 3193741"/>
              <a:gd name="connsiteX166" fmla="*/ 370630 w 5470628"/>
              <a:gd name="connsiteY166" fmla="*/ 665566 h 3193741"/>
              <a:gd name="connsiteX167" fmla="*/ 498017 w 5470628"/>
              <a:gd name="connsiteY167" fmla="*/ 740532 h 3193741"/>
              <a:gd name="connsiteX168" fmla="*/ 918036 w 5470628"/>
              <a:gd name="connsiteY168" fmla="*/ 924307 h 3193741"/>
              <a:gd name="connsiteX169" fmla="*/ 1079304 w 5470628"/>
              <a:gd name="connsiteY169" fmla="*/ 984494 h 3193741"/>
              <a:gd name="connsiteX170" fmla="*/ 1079935 w 5470628"/>
              <a:gd name="connsiteY170" fmla="*/ 980383 h 3193741"/>
              <a:gd name="connsiteX171" fmla="*/ 1079695 w 5470628"/>
              <a:gd name="connsiteY171" fmla="*/ 976616 h 3193741"/>
              <a:gd name="connsiteX172" fmla="*/ 966178 w 5470628"/>
              <a:gd name="connsiteY172" fmla="*/ 937219 h 3193741"/>
              <a:gd name="connsiteX173" fmla="*/ 720106 w 5470628"/>
              <a:gd name="connsiteY173" fmla="*/ 807112 h 3193741"/>
              <a:gd name="connsiteX174" fmla="*/ 698823 w 5470628"/>
              <a:gd name="connsiteY174" fmla="*/ 804708 h 3193741"/>
              <a:gd name="connsiteX175" fmla="*/ 664513 w 5470628"/>
              <a:gd name="connsiteY175" fmla="*/ 784663 h 3193741"/>
              <a:gd name="connsiteX176" fmla="*/ 660380 w 5470628"/>
              <a:gd name="connsiteY176" fmla="*/ 771165 h 3193741"/>
              <a:gd name="connsiteX177" fmla="*/ 584959 w 5470628"/>
              <a:gd name="connsiteY177" fmla="*/ 722409 h 3193741"/>
              <a:gd name="connsiteX178" fmla="*/ 435649 w 5470628"/>
              <a:gd name="connsiteY178" fmla="*/ 639659 h 3193741"/>
              <a:gd name="connsiteX179" fmla="*/ 404944 w 5470628"/>
              <a:gd name="connsiteY179" fmla="*/ 606128 h 3193741"/>
              <a:gd name="connsiteX180" fmla="*/ 408476 w 5470628"/>
              <a:gd name="connsiteY180" fmla="*/ 591466 h 3193741"/>
              <a:gd name="connsiteX181" fmla="*/ 425225 w 5470628"/>
              <a:gd name="connsiteY181" fmla="*/ 592759 h 3193741"/>
              <a:gd name="connsiteX182" fmla="*/ 487115 w 5470628"/>
              <a:gd name="connsiteY182" fmla="*/ 620614 h 3193741"/>
              <a:gd name="connsiteX183" fmla="*/ 550277 w 5470628"/>
              <a:gd name="connsiteY183" fmla="*/ 649738 h 3193741"/>
              <a:gd name="connsiteX184" fmla="*/ 544421 w 5470628"/>
              <a:gd name="connsiteY184" fmla="*/ 641907 h 3193741"/>
              <a:gd name="connsiteX185" fmla="*/ 431905 w 5470628"/>
              <a:gd name="connsiteY185" fmla="*/ 580799 h 3193741"/>
              <a:gd name="connsiteX186" fmla="*/ 351177 w 5470628"/>
              <a:gd name="connsiteY186" fmla="*/ 528177 h 3193741"/>
              <a:gd name="connsiteX187" fmla="*/ 339749 w 5470628"/>
              <a:gd name="connsiteY187" fmla="*/ 498244 h 3193741"/>
              <a:gd name="connsiteX188" fmla="*/ 346313 w 5470628"/>
              <a:gd name="connsiteY188" fmla="*/ 489145 h 3193741"/>
              <a:gd name="connsiteX189" fmla="*/ 356579 w 5470628"/>
              <a:gd name="connsiteY189" fmla="*/ 491460 h 3193741"/>
              <a:gd name="connsiteX190" fmla="*/ 371505 w 5470628"/>
              <a:gd name="connsiteY190" fmla="*/ 501516 h 3193741"/>
              <a:gd name="connsiteX191" fmla="*/ 476275 w 5470628"/>
              <a:gd name="connsiteY191" fmla="*/ 553122 h 3193741"/>
              <a:gd name="connsiteX192" fmla="*/ 649952 w 5470628"/>
              <a:gd name="connsiteY192" fmla="*/ 635294 h 3193741"/>
              <a:gd name="connsiteX193" fmla="*/ 727161 w 5470628"/>
              <a:gd name="connsiteY193" fmla="*/ 651328 h 3193741"/>
              <a:gd name="connsiteX194" fmla="*/ 722417 w 5470628"/>
              <a:gd name="connsiteY194" fmla="*/ 646921 h 3193741"/>
              <a:gd name="connsiteX195" fmla="*/ 546079 w 5470628"/>
              <a:gd name="connsiteY195" fmla="*/ 546328 h 3193741"/>
              <a:gd name="connsiteX196" fmla="*/ 378182 w 5470628"/>
              <a:gd name="connsiteY196" fmla="*/ 386585 h 3193741"/>
              <a:gd name="connsiteX197" fmla="*/ 370158 w 5470628"/>
              <a:gd name="connsiteY197" fmla="*/ 382100 h 3193741"/>
              <a:gd name="connsiteX198" fmla="*/ 357861 w 5470628"/>
              <a:gd name="connsiteY198" fmla="*/ 371252 h 3193741"/>
              <a:gd name="connsiteX199" fmla="*/ 331313 w 5470628"/>
              <a:gd name="connsiteY199" fmla="*/ 328203 h 3193741"/>
              <a:gd name="connsiteX200" fmla="*/ 319354 w 5470628"/>
              <a:gd name="connsiteY200" fmla="*/ 299282 h 3193741"/>
              <a:gd name="connsiteX201" fmla="*/ 319682 w 5470628"/>
              <a:gd name="connsiteY201" fmla="*/ 285719 h 3193741"/>
              <a:gd name="connsiteX202" fmla="*/ 306391 w 5470628"/>
              <a:gd name="connsiteY202" fmla="*/ 268585 h 3193741"/>
              <a:gd name="connsiteX203" fmla="*/ 303294 w 5470628"/>
              <a:gd name="connsiteY203" fmla="*/ 257334 h 3193741"/>
              <a:gd name="connsiteX204" fmla="*/ 319242 w 5470628"/>
              <a:gd name="connsiteY204" fmla="*/ 255403 h 3193741"/>
              <a:gd name="connsiteX205" fmla="*/ 364093 w 5470628"/>
              <a:gd name="connsiteY205" fmla="*/ 286745 h 3193741"/>
              <a:gd name="connsiteX206" fmla="*/ 385301 w 5470628"/>
              <a:gd name="connsiteY206" fmla="*/ 287973 h 3193741"/>
              <a:gd name="connsiteX207" fmla="*/ 417598 w 5470628"/>
              <a:gd name="connsiteY207" fmla="*/ 285722 h 3193741"/>
              <a:gd name="connsiteX208" fmla="*/ 440155 w 5470628"/>
              <a:gd name="connsiteY208" fmla="*/ 308139 h 3193741"/>
              <a:gd name="connsiteX209" fmla="*/ 534406 w 5470628"/>
              <a:gd name="connsiteY209" fmla="*/ 339430 h 3193741"/>
              <a:gd name="connsiteX210" fmla="*/ 495633 w 5470628"/>
              <a:gd name="connsiteY210" fmla="*/ 333450 h 3193741"/>
              <a:gd name="connsiteX211" fmla="*/ 486289 w 5470628"/>
              <a:gd name="connsiteY211" fmla="*/ 322243 h 3193741"/>
              <a:gd name="connsiteX212" fmla="*/ 484000 w 5470628"/>
              <a:gd name="connsiteY212" fmla="*/ 304964 h 3193741"/>
              <a:gd name="connsiteX213" fmla="*/ 436911 w 5470628"/>
              <a:gd name="connsiteY213" fmla="*/ 280536 h 3193741"/>
              <a:gd name="connsiteX214" fmla="*/ 426865 w 5470628"/>
              <a:gd name="connsiteY214" fmla="*/ 277007 h 3193741"/>
              <a:gd name="connsiteX215" fmla="*/ 420654 w 5470628"/>
              <a:gd name="connsiteY215" fmla="*/ 268269 h 3193741"/>
              <a:gd name="connsiteX216" fmla="*/ 432329 w 5470628"/>
              <a:gd name="connsiteY216" fmla="*/ 259975 h 3193741"/>
              <a:gd name="connsiteX217" fmla="*/ 447672 w 5470628"/>
              <a:gd name="connsiteY217" fmla="*/ 257879 h 3193741"/>
              <a:gd name="connsiteX218" fmla="*/ 502242 w 5470628"/>
              <a:gd name="connsiteY218" fmla="*/ 273572 h 3193741"/>
              <a:gd name="connsiteX219" fmla="*/ 659874 w 5470628"/>
              <a:gd name="connsiteY219" fmla="*/ 365516 h 3193741"/>
              <a:gd name="connsiteX220" fmla="*/ 829177 w 5470628"/>
              <a:gd name="connsiteY220" fmla="*/ 444421 h 3193741"/>
              <a:gd name="connsiteX221" fmla="*/ 1231903 w 5470628"/>
              <a:gd name="connsiteY221" fmla="*/ 613682 h 3193741"/>
              <a:gd name="connsiteX222" fmla="*/ 1911736 w 5470628"/>
              <a:gd name="connsiteY222" fmla="*/ 685084 h 3193741"/>
              <a:gd name="connsiteX223" fmla="*/ 2564313 w 5470628"/>
              <a:gd name="connsiteY223" fmla="*/ 632143 h 3193741"/>
              <a:gd name="connsiteX224" fmla="*/ 2657304 w 5470628"/>
              <a:gd name="connsiteY224" fmla="*/ 624913 h 3193741"/>
              <a:gd name="connsiteX225" fmla="*/ 4235818 w 5470628"/>
              <a:gd name="connsiteY225" fmla="*/ 259339 h 3193741"/>
              <a:gd name="connsiteX226" fmla="*/ 4460331 w 5470628"/>
              <a:gd name="connsiteY226" fmla="*/ 176864 h 3193741"/>
              <a:gd name="connsiteX227" fmla="*/ 4499578 w 5470628"/>
              <a:gd name="connsiteY227" fmla="*/ 186791 h 3193741"/>
              <a:gd name="connsiteX228" fmla="*/ 4514640 w 5470628"/>
              <a:gd name="connsiteY228" fmla="*/ 188841 h 3193741"/>
              <a:gd name="connsiteX229" fmla="*/ 4516523 w 5470628"/>
              <a:gd name="connsiteY229" fmla="*/ 189988 h 3193741"/>
              <a:gd name="connsiteX230" fmla="*/ 4518126 w 5470628"/>
              <a:gd name="connsiteY230" fmla="*/ 189316 h 3193741"/>
              <a:gd name="connsiteX231" fmla="*/ 4514640 w 5470628"/>
              <a:gd name="connsiteY231" fmla="*/ 188841 h 3193741"/>
              <a:gd name="connsiteX232" fmla="*/ 4511569 w 5470628"/>
              <a:gd name="connsiteY232" fmla="*/ 186970 h 3193741"/>
              <a:gd name="connsiteX233" fmla="*/ 4510888 w 5470628"/>
              <a:gd name="connsiteY233" fmla="*/ 180943 h 3193741"/>
              <a:gd name="connsiteX234" fmla="*/ 4531865 w 5470628"/>
              <a:gd name="connsiteY234" fmla="*/ 155151 h 3193741"/>
              <a:gd name="connsiteX235" fmla="*/ 4573441 w 5470628"/>
              <a:gd name="connsiteY235" fmla="*/ 139676 h 3193741"/>
              <a:gd name="connsiteX236" fmla="*/ 4594964 w 5470628"/>
              <a:gd name="connsiteY236" fmla="*/ 145847 h 3193741"/>
              <a:gd name="connsiteX237" fmla="*/ 4623059 w 5470628"/>
              <a:gd name="connsiteY237" fmla="*/ 152410 h 3193741"/>
              <a:gd name="connsiteX238" fmla="*/ 4748356 w 5470628"/>
              <a:gd name="connsiteY238" fmla="*/ 68192 h 3193741"/>
              <a:gd name="connsiteX239" fmla="*/ 4833812 w 5470628"/>
              <a:gd name="connsiteY239" fmla="*/ 8017 h 3193741"/>
              <a:gd name="connsiteX240" fmla="*/ 4850908 w 5470628"/>
              <a:gd name="connsiteY240" fmla="*/ 727 h 319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470628" h="3193741">
                <a:moveTo>
                  <a:pt x="5462602" y="1413608"/>
                </a:moveTo>
                <a:lnTo>
                  <a:pt x="5465724" y="1421881"/>
                </a:lnTo>
                <a:cubicBezTo>
                  <a:pt x="5472118" y="1444281"/>
                  <a:pt x="5472640" y="1461744"/>
                  <a:pt x="5465025" y="1466556"/>
                </a:cubicBezTo>
                <a:lnTo>
                  <a:pt x="5463208" y="1466226"/>
                </a:lnTo>
                <a:lnTo>
                  <a:pt x="5463242" y="1451866"/>
                </a:lnTo>
                <a:cubicBezTo>
                  <a:pt x="5463190" y="1441487"/>
                  <a:pt x="5463068" y="1431722"/>
                  <a:pt x="5462894" y="1423194"/>
                </a:cubicBezTo>
                <a:close/>
                <a:moveTo>
                  <a:pt x="5461417" y="1391849"/>
                </a:moveTo>
                <a:cubicBezTo>
                  <a:pt x="5461710" y="1392940"/>
                  <a:pt x="5461992" y="1396513"/>
                  <a:pt x="5462246" y="1401944"/>
                </a:cubicBezTo>
                <a:lnTo>
                  <a:pt x="5462602" y="1413608"/>
                </a:lnTo>
                <a:lnTo>
                  <a:pt x="5459078" y="1404268"/>
                </a:lnTo>
                <a:lnTo>
                  <a:pt x="5460137" y="1393780"/>
                </a:lnTo>
                <a:cubicBezTo>
                  <a:pt x="5460561" y="1391114"/>
                  <a:pt x="5460982" y="1390270"/>
                  <a:pt x="5461417" y="1391849"/>
                </a:cubicBezTo>
                <a:close/>
                <a:moveTo>
                  <a:pt x="614271" y="1052206"/>
                </a:moveTo>
                <a:cubicBezTo>
                  <a:pt x="613444" y="1053256"/>
                  <a:pt x="612323" y="1054339"/>
                  <a:pt x="611497" y="1055389"/>
                </a:cubicBezTo>
                <a:cubicBezTo>
                  <a:pt x="617673" y="1058912"/>
                  <a:pt x="624115" y="1061928"/>
                  <a:pt x="630277" y="1065215"/>
                </a:cubicBezTo>
                <a:cubicBezTo>
                  <a:pt x="637469" y="1066004"/>
                  <a:pt x="644958" y="1066759"/>
                  <a:pt x="651856" y="1067584"/>
                </a:cubicBezTo>
                <a:cubicBezTo>
                  <a:pt x="639327" y="1062458"/>
                  <a:pt x="626799" y="1057332"/>
                  <a:pt x="614271" y="1052206"/>
                </a:cubicBezTo>
                <a:close/>
                <a:moveTo>
                  <a:pt x="810628" y="695550"/>
                </a:moveTo>
                <a:cubicBezTo>
                  <a:pt x="873537" y="739416"/>
                  <a:pt x="951215" y="767494"/>
                  <a:pt x="1033084" y="791270"/>
                </a:cubicBezTo>
                <a:cubicBezTo>
                  <a:pt x="1034205" y="790184"/>
                  <a:pt x="1035031" y="789136"/>
                  <a:pt x="1036153" y="788050"/>
                </a:cubicBezTo>
                <a:cubicBezTo>
                  <a:pt x="960983" y="757296"/>
                  <a:pt x="885798" y="726306"/>
                  <a:pt x="810628" y="695550"/>
                </a:cubicBezTo>
                <a:close/>
                <a:moveTo>
                  <a:pt x="4850908" y="727"/>
                </a:moveTo>
                <a:cubicBezTo>
                  <a:pt x="4858191" y="2929"/>
                  <a:pt x="4860543" y="7152"/>
                  <a:pt x="4858584" y="13795"/>
                </a:cubicBezTo>
                <a:cubicBezTo>
                  <a:pt x="4855845" y="22194"/>
                  <a:pt x="4850092" y="30008"/>
                  <a:pt x="4843408" y="37224"/>
                </a:cubicBezTo>
                <a:cubicBezTo>
                  <a:pt x="4812232" y="71132"/>
                  <a:pt x="4827067" y="79774"/>
                  <a:pt x="4871062" y="78954"/>
                </a:cubicBezTo>
                <a:cubicBezTo>
                  <a:pt x="4910302" y="78234"/>
                  <a:pt x="4949507" y="72299"/>
                  <a:pt x="4989038" y="66799"/>
                </a:cubicBezTo>
                <a:cubicBezTo>
                  <a:pt x="5008500" y="63967"/>
                  <a:pt x="5009491" y="65509"/>
                  <a:pt x="5002636" y="79388"/>
                </a:cubicBezTo>
                <a:cubicBezTo>
                  <a:pt x="4991594" y="102315"/>
                  <a:pt x="4990844" y="123285"/>
                  <a:pt x="5008332" y="140859"/>
                </a:cubicBezTo>
                <a:cubicBezTo>
                  <a:pt x="5012456" y="144868"/>
                  <a:pt x="5015428" y="149491"/>
                  <a:pt x="5014326" y="155555"/>
                </a:cubicBezTo>
                <a:cubicBezTo>
                  <a:pt x="5009356" y="180357"/>
                  <a:pt x="5019874" y="200674"/>
                  <a:pt x="5030704" y="221190"/>
                </a:cubicBezTo>
                <a:cubicBezTo>
                  <a:pt x="5048958" y="255517"/>
                  <a:pt x="5072099" y="287116"/>
                  <a:pt x="5097262" y="317759"/>
                </a:cubicBezTo>
                <a:cubicBezTo>
                  <a:pt x="5115004" y="339336"/>
                  <a:pt x="5126222" y="365974"/>
                  <a:pt x="5165084" y="373367"/>
                </a:cubicBezTo>
                <a:cubicBezTo>
                  <a:pt x="5174420" y="375083"/>
                  <a:pt x="5177498" y="381353"/>
                  <a:pt x="5174137" y="389353"/>
                </a:cubicBezTo>
                <a:cubicBezTo>
                  <a:pt x="5163026" y="415847"/>
                  <a:pt x="5172067" y="436343"/>
                  <a:pt x="5192507" y="453561"/>
                </a:cubicBezTo>
                <a:cubicBezTo>
                  <a:pt x="5199734" y="459565"/>
                  <a:pt x="5197020" y="463690"/>
                  <a:pt x="5187160" y="467732"/>
                </a:cubicBezTo>
                <a:cubicBezTo>
                  <a:pt x="5175836" y="472188"/>
                  <a:pt x="5167025" y="478711"/>
                  <a:pt x="5160106" y="486904"/>
                </a:cubicBezTo>
                <a:cubicBezTo>
                  <a:pt x="5148744" y="500143"/>
                  <a:pt x="5143396" y="514315"/>
                  <a:pt x="5138948" y="528614"/>
                </a:cubicBezTo>
                <a:cubicBezTo>
                  <a:pt x="5132042" y="551041"/>
                  <a:pt x="5123894" y="572670"/>
                  <a:pt x="5097016" y="589923"/>
                </a:cubicBezTo>
                <a:cubicBezTo>
                  <a:pt x="5089016" y="595163"/>
                  <a:pt x="5082598" y="601872"/>
                  <a:pt x="5075869" y="608381"/>
                </a:cubicBezTo>
                <a:cubicBezTo>
                  <a:pt x="5078016" y="614052"/>
                  <a:pt x="5083322" y="617918"/>
                  <a:pt x="5093172" y="618385"/>
                </a:cubicBezTo>
                <a:cubicBezTo>
                  <a:pt x="5155867" y="621469"/>
                  <a:pt x="5153088" y="652648"/>
                  <a:pt x="5153518" y="687474"/>
                </a:cubicBezTo>
                <a:cubicBezTo>
                  <a:pt x="5154177" y="730575"/>
                  <a:pt x="5118812" y="754787"/>
                  <a:pt x="5074984" y="776941"/>
                </a:cubicBezTo>
                <a:cubicBezTo>
                  <a:pt x="5059986" y="784451"/>
                  <a:pt x="5038116" y="786863"/>
                  <a:pt x="5033348" y="805473"/>
                </a:cubicBezTo>
                <a:cubicBezTo>
                  <a:pt x="5059529" y="819384"/>
                  <a:pt x="5089376" y="802009"/>
                  <a:pt x="5116847" y="803426"/>
                </a:cubicBezTo>
                <a:cubicBezTo>
                  <a:pt x="5139548" y="804709"/>
                  <a:pt x="5176330" y="798120"/>
                  <a:pt x="5147902" y="833118"/>
                </a:cubicBezTo>
                <a:cubicBezTo>
                  <a:pt x="5139626" y="843373"/>
                  <a:pt x="5150382" y="848714"/>
                  <a:pt x="5161665" y="848297"/>
                </a:cubicBezTo>
                <a:cubicBezTo>
                  <a:pt x="5253064" y="844106"/>
                  <a:pt x="5215170" y="912756"/>
                  <a:pt x="5246520" y="942412"/>
                </a:cubicBezTo>
                <a:cubicBezTo>
                  <a:pt x="5255359" y="950358"/>
                  <a:pt x="5247812" y="967405"/>
                  <a:pt x="5235368" y="972946"/>
                </a:cubicBezTo>
                <a:cubicBezTo>
                  <a:pt x="5156387" y="1008610"/>
                  <a:pt x="5149354" y="1071149"/>
                  <a:pt x="5113739" y="1128845"/>
                </a:cubicBezTo>
                <a:cubicBezTo>
                  <a:pt x="5157305" y="1144685"/>
                  <a:pt x="5208388" y="1143005"/>
                  <a:pt x="5255034" y="1151117"/>
                </a:cubicBezTo>
                <a:cubicBezTo>
                  <a:pt x="5303482" y="1159484"/>
                  <a:pt x="5304156" y="1170079"/>
                  <a:pt x="5267513" y="1216275"/>
                </a:cubicBezTo>
                <a:cubicBezTo>
                  <a:pt x="5370269" y="1212844"/>
                  <a:pt x="5370269" y="1212844"/>
                  <a:pt x="5343113" y="1281854"/>
                </a:cubicBezTo>
                <a:cubicBezTo>
                  <a:pt x="5386272" y="1279593"/>
                  <a:pt x="5428618" y="1334726"/>
                  <a:pt x="5452014" y="1385543"/>
                </a:cubicBezTo>
                <a:lnTo>
                  <a:pt x="5459078" y="1404268"/>
                </a:lnTo>
                <a:lnTo>
                  <a:pt x="5458838" y="1406644"/>
                </a:lnTo>
                <a:cubicBezTo>
                  <a:pt x="5457942" y="1418063"/>
                  <a:pt x="5456960" y="1434367"/>
                  <a:pt x="5455752" y="1450751"/>
                </a:cubicBezTo>
                <a:lnTo>
                  <a:pt x="5454594" y="1464662"/>
                </a:lnTo>
                <a:lnTo>
                  <a:pt x="5447215" y="1463321"/>
                </a:lnTo>
                <a:cubicBezTo>
                  <a:pt x="5441256" y="1459714"/>
                  <a:pt x="5437002" y="1458345"/>
                  <a:pt x="5433934" y="1458428"/>
                </a:cubicBezTo>
                <a:cubicBezTo>
                  <a:pt x="5424728" y="1458676"/>
                  <a:pt x="5426188" y="1471978"/>
                  <a:pt x="5424276" y="1477014"/>
                </a:cubicBezTo>
                <a:cubicBezTo>
                  <a:pt x="5417851" y="1492977"/>
                  <a:pt x="5433852" y="1501241"/>
                  <a:pt x="5444628" y="1511562"/>
                </a:cubicBezTo>
                <a:cubicBezTo>
                  <a:pt x="5448663" y="1515344"/>
                  <a:pt x="5451544" y="1497678"/>
                  <a:pt x="5453752" y="1474786"/>
                </a:cubicBezTo>
                <a:lnTo>
                  <a:pt x="5454594" y="1464662"/>
                </a:lnTo>
                <a:lnTo>
                  <a:pt x="5463208" y="1466226"/>
                </a:lnTo>
                <a:lnTo>
                  <a:pt x="5463164" y="1484226"/>
                </a:lnTo>
                <a:cubicBezTo>
                  <a:pt x="5462722" y="1528173"/>
                  <a:pt x="5460824" y="1571999"/>
                  <a:pt x="5456160" y="1575885"/>
                </a:cubicBezTo>
                <a:cubicBezTo>
                  <a:pt x="5406708" y="1617226"/>
                  <a:pt x="5442751" y="1692579"/>
                  <a:pt x="5345636" y="1714543"/>
                </a:cubicBezTo>
                <a:cubicBezTo>
                  <a:pt x="5301930" y="1724583"/>
                  <a:pt x="5282493" y="1755882"/>
                  <a:pt x="5251319" y="1775792"/>
                </a:cubicBezTo>
                <a:cubicBezTo>
                  <a:pt x="5142610" y="1844714"/>
                  <a:pt x="5072132" y="1925140"/>
                  <a:pt x="5043512" y="2027305"/>
                </a:cubicBezTo>
                <a:cubicBezTo>
                  <a:pt x="5035488" y="2055562"/>
                  <a:pt x="5000258" y="2081893"/>
                  <a:pt x="4978144" y="2108535"/>
                </a:cubicBezTo>
                <a:cubicBezTo>
                  <a:pt x="4990785" y="2124798"/>
                  <a:pt x="5050411" y="2079615"/>
                  <a:pt x="5031476" y="2128173"/>
                </a:cubicBezTo>
                <a:cubicBezTo>
                  <a:pt x="5017138" y="2164787"/>
                  <a:pt x="4975973" y="2191363"/>
                  <a:pt x="4937389" y="2216441"/>
                </a:cubicBezTo>
                <a:cubicBezTo>
                  <a:pt x="4893079" y="2245058"/>
                  <a:pt x="4843760" y="2269776"/>
                  <a:pt x="4826122" y="2315331"/>
                </a:cubicBezTo>
                <a:cubicBezTo>
                  <a:pt x="4822276" y="2325050"/>
                  <a:pt x="3896510" y="3112888"/>
                  <a:pt x="2544647" y="3190975"/>
                </a:cubicBezTo>
                <a:cubicBezTo>
                  <a:pt x="2323734" y="3203734"/>
                  <a:pt x="1445947" y="3169121"/>
                  <a:pt x="1328257" y="3153006"/>
                </a:cubicBezTo>
                <a:cubicBezTo>
                  <a:pt x="1207258" y="3136344"/>
                  <a:pt x="1101756" y="3091943"/>
                  <a:pt x="977943" y="3082502"/>
                </a:cubicBezTo>
                <a:cubicBezTo>
                  <a:pt x="912454" y="3077622"/>
                  <a:pt x="848655" y="3061861"/>
                  <a:pt x="854473" y="2994250"/>
                </a:cubicBezTo>
                <a:cubicBezTo>
                  <a:pt x="856228" y="2975057"/>
                  <a:pt x="838125" y="2961827"/>
                  <a:pt x="811593" y="2970498"/>
                </a:cubicBezTo>
                <a:cubicBezTo>
                  <a:pt x="761454" y="2987010"/>
                  <a:pt x="736680" y="2962489"/>
                  <a:pt x="707024" y="2945439"/>
                </a:cubicBezTo>
                <a:cubicBezTo>
                  <a:pt x="654509" y="2915262"/>
                  <a:pt x="603913" y="2882480"/>
                  <a:pt x="523487" y="2886053"/>
                </a:cubicBezTo>
                <a:cubicBezTo>
                  <a:pt x="537017" y="2855468"/>
                  <a:pt x="563587" y="2856758"/>
                  <a:pt x="587884" y="2859746"/>
                </a:cubicBezTo>
                <a:cubicBezTo>
                  <a:pt x="652090" y="2867866"/>
                  <a:pt x="715235" y="2878012"/>
                  <a:pt x="779426" y="2885897"/>
                </a:cubicBezTo>
                <a:cubicBezTo>
                  <a:pt x="821123" y="2891048"/>
                  <a:pt x="863074" y="2900202"/>
                  <a:pt x="917288" y="2882248"/>
                </a:cubicBezTo>
                <a:cubicBezTo>
                  <a:pt x="866364" y="2830288"/>
                  <a:pt x="785092" y="2829930"/>
                  <a:pt x="718684" y="2819941"/>
                </a:cubicBezTo>
                <a:cubicBezTo>
                  <a:pt x="635747" y="2807447"/>
                  <a:pt x="584925" y="2771133"/>
                  <a:pt x="524650" y="2731220"/>
                </a:cubicBezTo>
                <a:cubicBezTo>
                  <a:pt x="584180" y="2712621"/>
                  <a:pt x="623299" y="2742760"/>
                  <a:pt x="670138" y="2735189"/>
                </a:cubicBezTo>
                <a:cubicBezTo>
                  <a:pt x="672406" y="2728745"/>
                  <a:pt x="675988" y="2719532"/>
                  <a:pt x="675382" y="2719369"/>
                </a:cubicBezTo>
                <a:cubicBezTo>
                  <a:pt x="596666" y="2703042"/>
                  <a:pt x="557844" y="2658869"/>
                  <a:pt x="542021" y="2601946"/>
                </a:cubicBezTo>
                <a:cubicBezTo>
                  <a:pt x="533902" y="2572560"/>
                  <a:pt x="505246" y="2566541"/>
                  <a:pt x="476895" y="2555976"/>
                </a:cubicBezTo>
                <a:cubicBezTo>
                  <a:pt x="377189" y="2518466"/>
                  <a:pt x="272496" y="2486779"/>
                  <a:pt x="188751" y="2428830"/>
                </a:cubicBezTo>
                <a:cubicBezTo>
                  <a:pt x="280875" y="2426687"/>
                  <a:pt x="357216" y="2461808"/>
                  <a:pt x="456762" y="2468731"/>
                </a:cubicBezTo>
                <a:cubicBezTo>
                  <a:pt x="373794" y="2404281"/>
                  <a:pt x="269816" y="2379152"/>
                  <a:pt x="174514" y="2345378"/>
                </a:cubicBezTo>
                <a:cubicBezTo>
                  <a:pt x="130977" y="2330009"/>
                  <a:pt x="90329" y="2308598"/>
                  <a:pt x="38827" y="2303685"/>
                </a:cubicBezTo>
                <a:cubicBezTo>
                  <a:pt x="20556" y="2301864"/>
                  <a:pt x="-10092" y="2297272"/>
                  <a:pt x="3281" y="2273587"/>
                </a:cubicBezTo>
                <a:cubicBezTo>
                  <a:pt x="14533" y="2253956"/>
                  <a:pt x="39095" y="2256437"/>
                  <a:pt x="61590" y="2259170"/>
                </a:cubicBezTo>
                <a:cubicBezTo>
                  <a:pt x="115591" y="2265916"/>
                  <a:pt x="170539" y="2259497"/>
                  <a:pt x="242291" y="2250569"/>
                </a:cubicBezTo>
                <a:cubicBezTo>
                  <a:pt x="178223" y="2197829"/>
                  <a:pt x="68904" y="2229102"/>
                  <a:pt x="13205" y="2172263"/>
                </a:cubicBezTo>
                <a:cubicBezTo>
                  <a:pt x="77196" y="2153598"/>
                  <a:pt x="128251" y="2170191"/>
                  <a:pt x="180810" y="2168333"/>
                </a:cubicBezTo>
                <a:cubicBezTo>
                  <a:pt x="228319" y="2166612"/>
                  <a:pt x="239444" y="2154350"/>
                  <a:pt x="226020" y="2121100"/>
                </a:cubicBezTo>
                <a:cubicBezTo>
                  <a:pt x="205165" y="2069293"/>
                  <a:pt x="229388" y="2038364"/>
                  <a:pt x="299145" y="2044862"/>
                </a:cubicBezTo>
                <a:cubicBezTo>
                  <a:pt x="363822" y="2051027"/>
                  <a:pt x="369032" y="2029991"/>
                  <a:pt x="350236" y="2001187"/>
                </a:cubicBezTo>
                <a:cubicBezTo>
                  <a:pt x="322862" y="1959187"/>
                  <a:pt x="348423" y="1921214"/>
                  <a:pt x="365223" y="1881218"/>
                </a:cubicBezTo>
                <a:cubicBezTo>
                  <a:pt x="390527" y="1820499"/>
                  <a:pt x="376326" y="1793748"/>
                  <a:pt x="310707" y="1758752"/>
                </a:cubicBezTo>
                <a:cubicBezTo>
                  <a:pt x="273754" y="1739265"/>
                  <a:pt x="234367" y="1723631"/>
                  <a:pt x="181659" y="1709137"/>
                </a:cubicBezTo>
                <a:cubicBezTo>
                  <a:pt x="299387" y="1683727"/>
                  <a:pt x="172918" y="1660608"/>
                  <a:pt x="213063" y="1632021"/>
                </a:cubicBezTo>
                <a:cubicBezTo>
                  <a:pt x="296030" y="1612244"/>
                  <a:pt x="369047" y="1679323"/>
                  <a:pt x="481390" y="1644125"/>
                </a:cubicBezTo>
                <a:cubicBezTo>
                  <a:pt x="336659" y="1595935"/>
                  <a:pt x="176348" y="1532074"/>
                  <a:pt x="68930" y="1457537"/>
                </a:cubicBezTo>
                <a:cubicBezTo>
                  <a:pt x="91299" y="1434897"/>
                  <a:pt x="115799" y="1450436"/>
                  <a:pt x="135138" y="1440976"/>
                </a:cubicBezTo>
                <a:cubicBezTo>
                  <a:pt x="133952" y="1436374"/>
                  <a:pt x="135290" y="1429332"/>
                  <a:pt x="131611" y="1427642"/>
                </a:cubicBezTo>
                <a:cubicBezTo>
                  <a:pt x="52402" y="1389548"/>
                  <a:pt x="51441" y="1388478"/>
                  <a:pt x="130443" y="1343795"/>
                </a:cubicBezTo>
                <a:cubicBezTo>
                  <a:pt x="158017" y="1328118"/>
                  <a:pt x="154966" y="1317573"/>
                  <a:pt x="138930" y="1304094"/>
                </a:cubicBezTo>
                <a:cubicBezTo>
                  <a:pt x="127608" y="1294551"/>
                  <a:pt x="113720" y="1286742"/>
                  <a:pt x="118409" y="1262212"/>
                </a:cubicBezTo>
                <a:cubicBezTo>
                  <a:pt x="164937" y="1287183"/>
                  <a:pt x="383505" y="1312432"/>
                  <a:pt x="421410" y="1304757"/>
                </a:cubicBezTo>
                <a:cubicBezTo>
                  <a:pt x="464009" y="1296037"/>
                  <a:pt x="610877" y="1288926"/>
                  <a:pt x="655702" y="1291801"/>
                </a:cubicBezTo>
                <a:cubicBezTo>
                  <a:pt x="653235" y="1290438"/>
                  <a:pt x="650767" y="1289077"/>
                  <a:pt x="648299" y="1287715"/>
                </a:cubicBezTo>
                <a:cubicBezTo>
                  <a:pt x="603999" y="1260339"/>
                  <a:pt x="559107" y="1233035"/>
                  <a:pt x="531027" y="1193967"/>
                </a:cubicBezTo>
                <a:cubicBezTo>
                  <a:pt x="529741" y="1192462"/>
                  <a:pt x="529061" y="1191120"/>
                  <a:pt x="526433" y="1191913"/>
                </a:cubicBezTo>
                <a:cubicBezTo>
                  <a:pt x="503415" y="1199684"/>
                  <a:pt x="505590" y="1187083"/>
                  <a:pt x="504666" y="1177230"/>
                </a:cubicBezTo>
                <a:cubicBezTo>
                  <a:pt x="503726" y="1167141"/>
                  <a:pt x="499378" y="1159602"/>
                  <a:pt x="482307" y="1162618"/>
                </a:cubicBezTo>
                <a:cubicBezTo>
                  <a:pt x="481421" y="1162726"/>
                  <a:pt x="480226" y="1162633"/>
                  <a:pt x="479029" y="1162540"/>
                </a:cubicBezTo>
                <a:cubicBezTo>
                  <a:pt x="470949" y="1161859"/>
                  <a:pt x="444139" y="1138059"/>
                  <a:pt x="447663" y="1132649"/>
                </a:cubicBezTo>
                <a:cubicBezTo>
                  <a:pt x="455539" y="1120781"/>
                  <a:pt x="446335" y="1116439"/>
                  <a:pt x="438547" y="1110977"/>
                </a:cubicBezTo>
                <a:cubicBezTo>
                  <a:pt x="427656" y="1103517"/>
                  <a:pt x="416795" y="1096529"/>
                  <a:pt x="405343" y="1089612"/>
                </a:cubicBezTo>
                <a:cubicBezTo>
                  <a:pt x="394202" y="1082895"/>
                  <a:pt x="382794" y="1076684"/>
                  <a:pt x="371373" y="1070238"/>
                </a:cubicBezTo>
                <a:cubicBezTo>
                  <a:pt x="344889" y="1065616"/>
                  <a:pt x="318169" y="1061972"/>
                  <a:pt x="290358" y="1059884"/>
                </a:cubicBezTo>
                <a:cubicBezTo>
                  <a:pt x="269709" y="1058114"/>
                  <a:pt x="246624" y="1055453"/>
                  <a:pt x="235140" y="1029322"/>
                </a:cubicBezTo>
                <a:cubicBezTo>
                  <a:pt x="256895" y="1029771"/>
                  <a:pt x="278695" y="1030927"/>
                  <a:pt x="300494" y="1032083"/>
                </a:cubicBezTo>
                <a:cubicBezTo>
                  <a:pt x="279542" y="1020860"/>
                  <a:pt x="259181" y="1009565"/>
                  <a:pt x="239661" y="997457"/>
                </a:cubicBezTo>
                <a:cubicBezTo>
                  <a:pt x="223540" y="987309"/>
                  <a:pt x="210281" y="975391"/>
                  <a:pt x="204788" y="959211"/>
                </a:cubicBezTo>
                <a:cubicBezTo>
                  <a:pt x="203337" y="955117"/>
                  <a:pt x="202166" y="950750"/>
                  <a:pt x="207583" y="947009"/>
                </a:cubicBezTo>
                <a:cubicBezTo>
                  <a:pt x="213561" y="942727"/>
                  <a:pt x="218466" y="944980"/>
                  <a:pt x="223061" y="947033"/>
                </a:cubicBezTo>
                <a:cubicBezTo>
                  <a:pt x="242046" y="955410"/>
                  <a:pt x="261311" y="963516"/>
                  <a:pt x="280015" y="972164"/>
                </a:cubicBezTo>
                <a:cubicBezTo>
                  <a:pt x="304852" y="983629"/>
                  <a:pt x="329408" y="995365"/>
                  <a:pt x="353948" y="1006865"/>
                </a:cubicBezTo>
                <a:cubicBezTo>
                  <a:pt x="319294" y="981405"/>
                  <a:pt x="281290" y="959435"/>
                  <a:pt x="240466" y="939943"/>
                </a:cubicBezTo>
                <a:cubicBezTo>
                  <a:pt x="210990" y="925718"/>
                  <a:pt x="181514" y="911494"/>
                  <a:pt x="158812" y="891467"/>
                </a:cubicBezTo>
                <a:cubicBezTo>
                  <a:pt x="147166" y="881489"/>
                  <a:pt x="141336" y="869384"/>
                  <a:pt x="139551" y="855364"/>
                </a:cubicBezTo>
                <a:cubicBezTo>
                  <a:pt x="139312" y="851597"/>
                  <a:pt x="139634" y="847287"/>
                  <a:pt x="145731" y="844888"/>
                </a:cubicBezTo>
                <a:cubicBezTo>
                  <a:pt x="151843" y="842724"/>
                  <a:pt x="155581" y="845356"/>
                  <a:pt x="158154" y="848366"/>
                </a:cubicBezTo>
                <a:cubicBezTo>
                  <a:pt x="161052" y="851811"/>
                  <a:pt x="164496" y="854479"/>
                  <a:pt x="169370" y="856260"/>
                </a:cubicBezTo>
                <a:cubicBezTo>
                  <a:pt x="212096" y="872913"/>
                  <a:pt x="249775" y="894448"/>
                  <a:pt x="288295" y="915169"/>
                </a:cubicBezTo>
                <a:cubicBezTo>
                  <a:pt x="343452" y="944788"/>
                  <a:pt x="397769" y="975222"/>
                  <a:pt x="462694" y="994643"/>
                </a:cubicBezTo>
                <a:cubicBezTo>
                  <a:pt x="487260" y="1001870"/>
                  <a:pt x="512622" y="1007575"/>
                  <a:pt x="531910" y="1006664"/>
                </a:cubicBezTo>
                <a:cubicBezTo>
                  <a:pt x="460990" y="972547"/>
                  <a:pt x="394087" y="936046"/>
                  <a:pt x="333940" y="893507"/>
                </a:cubicBezTo>
                <a:cubicBezTo>
                  <a:pt x="273173" y="850568"/>
                  <a:pt x="219876" y="803403"/>
                  <a:pt x="181443" y="746608"/>
                </a:cubicBezTo>
                <a:cubicBezTo>
                  <a:pt x="177494" y="740681"/>
                  <a:pt x="175038" y="734810"/>
                  <a:pt x="162678" y="737018"/>
                </a:cubicBezTo>
                <a:cubicBezTo>
                  <a:pt x="157082" y="737933"/>
                  <a:pt x="155070" y="734381"/>
                  <a:pt x="156307" y="730435"/>
                </a:cubicBezTo>
                <a:cubicBezTo>
                  <a:pt x="164051" y="702450"/>
                  <a:pt x="145532" y="687373"/>
                  <a:pt x="117227" y="677515"/>
                </a:cubicBezTo>
                <a:cubicBezTo>
                  <a:pt x="108392" y="674314"/>
                  <a:pt x="107546" y="670384"/>
                  <a:pt x="113655" y="663474"/>
                </a:cubicBezTo>
                <a:cubicBezTo>
                  <a:pt x="121976" y="653926"/>
                  <a:pt x="120506" y="644851"/>
                  <a:pt x="115226" y="636712"/>
                </a:cubicBezTo>
                <a:cubicBezTo>
                  <a:pt x="112224" y="631619"/>
                  <a:pt x="108350" y="626868"/>
                  <a:pt x="105067" y="622046"/>
                </a:cubicBezTo>
                <a:cubicBezTo>
                  <a:pt x="102790" y="619000"/>
                  <a:pt x="99022" y="615897"/>
                  <a:pt x="104113" y="611722"/>
                </a:cubicBezTo>
                <a:cubicBezTo>
                  <a:pt x="108939" y="608053"/>
                  <a:pt x="114081" y="609328"/>
                  <a:pt x="118895" y="610169"/>
                </a:cubicBezTo>
                <a:cubicBezTo>
                  <a:pt x="142040" y="613772"/>
                  <a:pt x="156094" y="624170"/>
                  <a:pt x="163095" y="640642"/>
                </a:cubicBezTo>
                <a:cubicBezTo>
                  <a:pt x="168334" y="652819"/>
                  <a:pt x="173104" y="652953"/>
                  <a:pt x="185766" y="641454"/>
                </a:cubicBezTo>
                <a:cubicBezTo>
                  <a:pt x="195327" y="632704"/>
                  <a:pt x="204232" y="632337"/>
                  <a:pt x="212892" y="637457"/>
                </a:cubicBezTo>
                <a:cubicBezTo>
                  <a:pt x="217516" y="639981"/>
                  <a:pt x="220444" y="643897"/>
                  <a:pt x="223932" y="647271"/>
                </a:cubicBezTo>
                <a:cubicBezTo>
                  <a:pt x="241420" y="664845"/>
                  <a:pt x="259762" y="681841"/>
                  <a:pt x="287167" y="691571"/>
                </a:cubicBezTo>
                <a:cubicBezTo>
                  <a:pt x="299355" y="696027"/>
                  <a:pt x="312354" y="699197"/>
                  <a:pt x="330380" y="692506"/>
                </a:cubicBezTo>
                <a:cubicBezTo>
                  <a:pt x="318517" y="688486"/>
                  <a:pt x="306954" y="689175"/>
                  <a:pt x="296172" y="688108"/>
                </a:cubicBezTo>
                <a:cubicBezTo>
                  <a:pt x="285390" y="687041"/>
                  <a:pt x="279539" y="683953"/>
                  <a:pt x="286974" y="674512"/>
                </a:cubicBezTo>
                <a:cubicBezTo>
                  <a:pt x="291105" y="669267"/>
                  <a:pt x="290555" y="665301"/>
                  <a:pt x="286166" y="661798"/>
                </a:cubicBezTo>
                <a:cubicBezTo>
                  <a:pt x="272052" y="650459"/>
                  <a:pt x="264416" y="633352"/>
                  <a:pt x="236268" y="635338"/>
                </a:cubicBezTo>
                <a:cubicBezTo>
                  <a:pt x="234792" y="635517"/>
                  <a:pt x="233255" y="634754"/>
                  <a:pt x="231734" y="634225"/>
                </a:cubicBezTo>
                <a:cubicBezTo>
                  <a:pt x="225957" y="632316"/>
                  <a:pt x="219575" y="630241"/>
                  <a:pt x="221253" y="623870"/>
                </a:cubicBezTo>
                <a:cubicBezTo>
                  <a:pt x="223227" y="617462"/>
                  <a:pt x="230816" y="615119"/>
                  <a:pt x="237564" y="613590"/>
                </a:cubicBezTo>
                <a:cubicBezTo>
                  <a:pt x="254884" y="609831"/>
                  <a:pt x="268844" y="614072"/>
                  <a:pt x="282259" y="619091"/>
                </a:cubicBezTo>
                <a:cubicBezTo>
                  <a:pt x="314893" y="631509"/>
                  <a:pt x="342201" y="649080"/>
                  <a:pt x="370630" y="665566"/>
                </a:cubicBezTo>
                <a:cubicBezTo>
                  <a:pt x="413275" y="690295"/>
                  <a:pt x="451153" y="719635"/>
                  <a:pt x="498017" y="740532"/>
                </a:cubicBezTo>
                <a:cubicBezTo>
                  <a:pt x="637369" y="802423"/>
                  <a:pt x="774774" y="866448"/>
                  <a:pt x="918036" y="924307"/>
                </a:cubicBezTo>
                <a:cubicBezTo>
                  <a:pt x="970882" y="945666"/>
                  <a:pt x="1024819" y="965469"/>
                  <a:pt x="1079304" y="984494"/>
                </a:cubicBezTo>
                <a:cubicBezTo>
                  <a:pt x="1079509" y="983045"/>
                  <a:pt x="1079744" y="982067"/>
                  <a:pt x="1079935" y="980383"/>
                </a:cubicBezTo>
                <a:cubicBezTo>
                  <a:pt x="1079860" y="979206"/>
                  <a:pt x="1079770" y="977793"/>
                  <a:pt x="1079695" y="976616"/>
                </a:cubicBezTo>
                <a:cubicBezTo>
                  <a:pt x="1041139" y="964679"/>
                  <a:pt x="1003098" y="951491"/>
                  <a:pt x="966178" y="937219"/>
                </a:cubicBezTo>
                <a:cubicBezTo>
                  <a:pt x="875541" y="901932"/>
                  <a:pt x="791930" y="860100"/>
                  <a:pt x="720106" y="807112"/>
                </a:cubicBezTo>
                <a:cubicBezTo>
                  <a:pt x="714181" y="802848"/>
                  <a:pt x="707904" y="802421"/>
                  <a:pt x="698823" y="804708"/>
                </a:cubicBezTo>
                <a:cubicBezTo>
                  <a:pt x="669544" y="812288"/>
                  <a:pt x="659939" y="806334"/>
                  <a:pt x="664513" y="784663"/>
                </a:cubicBezTo>
                <a:cubicBezTo>
                  <a:pt x="665660" y="779304"/>
                  <a:pt x="665686" y="775031"/>
                  <a:pt x="660380" y="771165"/>
                </a:cubicBezTo>
                <a:cubicBezTo>
                  <a:pt x="636661" y="753871"/>
                  <a:pt x="611807" y="737427"/>
                  <a:pt x="584959" y="722409"/>
                </a:cubicBezTo>
                <a:cubicBezTo>
                  <a:pt x="535282" y="694735"/>
                  <a:pt x="482226" y="670082"/>
                  <a:pt x="435649" y="639659"/>
                </a:cubicBezTo>
                <a:cubicBezTo>
                  <a:pt x="421965" y="630403"/>
                  <a:pt x="411440" y="619340"/>
                  <a:pt x="404944" y="606128"/>
                </a:cubicBezTo>
                <a:cubicBezTo>
                  <a:pt x="402872" y="601635"/>
                  <a:pt x="401613" y="595856"/>
                  <a:pt x="408476" y="591466"/>
                </a:cubicBezTo>
                <a:cubicBezTo>
                  <a:pt x="415044" y="587111"/>
                  <a:pt x="420320" y="590506"/>
                  <a:pt x="425225" y="592759"/>
                </a:cubicBezTo>
                <a:cubicBezTo>
                  <a:pt x="445746" y="601899"/>
                  <a:pt x="466578" y="611238"/>
                  <a:pt x="487115" y="620614"/>
                </a:cubicBezTo>
                <a:cubicBezTo>
                  <a:pt x="507947" y="629954"/>
                  <a:pt x="528514" y="639800"/>
                  <a:pt x="550277" y="649738"/>
                </a:cubicBezTo>
                <a:cubicBezTo>
                  <a:pt x="551408" y="644145"/>
                  <a:pt x="546904" y="643504"/>
                  <a:pt x="544421" y="641907"/>
                </a:cubicBezTo>
                <a:cubicBezTo>
                  <a:pt x="509355" y="619344"/>
                  <a:pt x="471190" y="599529"/>
                  <a:pt x="431905" y="580799"/>
                </a:cubicBezTo>
                <a:cubicBezTo>
                  <a:pt x="401512" y="566211"/>
                  <a:pt x="371947" y="550574"/>
                  <a:pt x="351177" y="528177"/>
                </a:cubicBezTo>
                <a:cubicBezTo>
                  <a:pt x="343180" y="519419"/>
                  <a:pt x="338696" y="509759"/>
                  <a:pt x="339749" y="498244"/>
                </a:cubicBezTo>
                <a:cubicBezTo>
                  <a:pt x="340115" y="494641"/>
                  <a:pt x="340481" y="491037"/>
                  <a:pt x="346313" y="489145"/>
                </a:cubicBezTo>
                <a:cubicBezTo>
                  <a:pt x="350979" y="487631"/>
                  <a:pt x="354067" y="489392"/>
                  <a:pt x="356579" y="491460"/>
                </a:cubicBezTo>
                <a:cubicBezTo>
                  <a:pt x="360984" y="495197"/>
                  <a:pt x="365388" y="498934"/>
                  <a:pt x="371505" y="501516"/>
                </a:cubicBezTo>
                <a:cubicBezTo>
                  <a:pt x="408203" y="517000"/>
                  <a:pt x="442659" y="534654"/>
                  <a:pt x="476275" y="553122"/>
                </a:cubicBezTo>
                <a:cubicBezTo>
                  <a:pt x="531461" y="583213"/>
                  <a:pt x="586103" y="614082"/>
                  <a:pt x="649952" y="635294"/>
                </a:cubicBezTo>
                <a:cubicBezTo>
                  <a:pt x="673972" y="643298"/>
                  <a:pt x="698805" y="650018"/>
                  <a:pt x="727161" y="651328"/>
                </a:cubicBezTo>
                <a:cubicBezTo>
                  <a:pt x="726126" y="649081"/>
                  <a:pt x="724263" y="647883"/>
                  <a:pt x="722417" y="646921"/>
                </a:cubicBezTo>
                <a:cubicBezTo>
                  <a:pt x="660627" y="615969"/>
                  <a:pt x="600830" y="583590"/>
                  <a:pt x="546079" y="546328"/>
                </a:cubicBezTo>
                <a:cubicBezTo>
                  <a:pt x="478576" y="500409"/>
                  <a:pt x="420223" y="448637"/>
                  <a:pt x="378182" y="386585"/>
                </a:cubicBezTo>
                <a:cubicBezTo>
                  <a:pt x="376229" y="383975"/>
                  <a:pt x="374884" y="381528"/>
                  <a:pt x="370158" y="382100"/>
                </a:cubicBezTo>
                <a:cubicBezTo>
                  <a:pt x="358064" y="383802"/>
                  <a:pt x="356583" y="379236"/>
                  <a:pt x="357861" y="371252"/>
                </a:cubicBezTo>
                <a:cubicBezTo>
                  <a:pt x="361373" y="351608"/>
                  <a:pt x="352380" y="336565"/>
                  <a:pt x="331313" y="328203"/>
                </a:cubicBezTo>
                <a:cubicBezTo>
                  <a:pt x="316037" y="321986"/>
                  <a:pt x="303183" y="316425"/>
                  <a:pt x="319354" y="299282"/>
                </a:cubicBezTo>
                <a:cubicBezTo>
                  <a:pt x="323265" y="295249"/>
                  <a:pt x="321459" y="290249"/>
                  <a:pt x="319682" y="285719"/>
                </a:cubicBezTo>
                <a:cubicBezTo>
                  <a:pt x="317166" y="278905"/>
                  <a:pt x="312080" y="273828"/>
                  <a:pt x="306391" y="268585"/>
                </a:cubicBezTo>
                <a:cubicBezTo>
                  <a:pt x="303227" y="265647"/>
                  <a:pt x="299399" y="261602"/>
                  <a:pt x="303294" y="257334"/>
                </a:cubicBezTo>
                <a:cubicBezTo>
                  <a:pt x="307735" y="252289"/>
                  <a:pt x="314131" y="254598"/>
                  <a:pt x="319242" y="255403"/>
                </a:cubicBezTo>
                <a:cubicBezTo>
                  <a:pt x="342683" y="258970"/>
                  <a:pt x="357062" y="269803"/>
                  <a:pt x="364093" y="286745"/>
                </a:cubicBezTo>
                <a:cubicBezTo>
                  <a:pt x="368651" y="297582"/>
                  <a:pt x="374307" y="297608"/>
                  <a:pt x="385301" y="287973"/>
                </a:cubicBezTo>
                <a:cubicBezTo>
                  <a:pt x="397712" y="277216"/>
                  <a:pt x="408079" y="276436"/>
                  <a:pt x="417598" y="285722"/>
                </a:cubicBezTo>
                <a:cubicBezTo>
                  <a:pt x="425226" y="293339"/>
                  <a:pt x="431406" y="301607"/>
                  <a:pt x="440155" y="308139"/>
                </a:cubicBezTo>
                <a:cubicBezTo>
                  <a:pt x="463623" y="326175"/>
                  <a:pt x="485720" y="346039"/>
                  <a:pt x="534406" y="339430"/>
                </a:cubicBezTo>
                <a:cubicBezTo>
                  <a:pt x="520872" y="332528"/>
                  <a:pt x="507316" y="334645"/>
                  <a:pt x="495633" y="333450"/>
                </a:cubicBezTo>
                <a:cubicBezTo>
                  <a:pt x="487244" y="332567"/>
                  <a:pt x="478750" y="330037"/>
                  <a:pt x="486289" y="322243"/>
                </a:cubicBezTo>
                <a:cubicBezTo>
                  <a:pt x="494951" y="313365"/>
                  <a:pt x="489365" y="309771"/>
                  <a:pt x="484000" y="304964"/>
                </a:cubicBezTo>
                <a:cubicBezTo>
                  <a:pt x="471673" y="293645"/>
                  <a:pt x="461604" y="280392"/>
                  <a:pt x="436911" y="280536"/>
                </a:cubicBezTo>
                <a:cubicBezTo>
                  <a:pt x="433041" y="280530"/>
                  <a:pt x="429923" y="278297"/>
                  <a:pt x="426865" y="277007"/>
                </a:cubicBezTo>
                <a:cubicBezTo>
                  <a:pt x="422581" y="275154"/>
                  <a:pt x="418872" y="272993"/>
                  <a:pt x="420654" y="268269"/>
                </a:cubicBezTo>
                <a:cubicBezTo>
                  <a:pt x="422468" y="264016"/>
                  <a:pt x="426748" y="261125"/>
                  <a:pt x="432329" y="259975"/>
                </a:cubicBezTo>
                <a:cubicBezTo>
                  <a:pt x="437320" y="258895"/>
                  <a:pt x="442621" y="258016"/>
                  <a:pt x="447672" y="257879"/>
                </a:cubicBezTo>
                <a:cubicBezTo>
                  <a:pt x="470223" y="256809"/>
                  <a:pt x="486254" y="265543"/>
                  <a:pt x="502242" y="273572"/>
                </a:cubicBezTo>
                <a:cubicBezTo>
                  <a:pt x="558179" y="301436"/>
                  <a:pt x="607891" y="334326"/>
                  <a:pt x="659874" y="365516"/>
                </a:cubicBezTo>
                <a:cubicBezTo>
                  <a:pt x="711842" y="396471"/>
                  <a:pt x="772192" y="418818"/>
                  <a:pt x="829177" y="444421"/>
                </a:cubicBezTo>
                <a:cubicBezTo>
                  <a:pt x="960626" y="503711"/>
                  <a:pt x="1092650" y="562693"/>
                  <a:pt x="1231903" y="613682"/>
                </a:cubicBezTo>
                <a:cubicBezTo>
                  <a:pt x="1368099" y="663381"/>
                  <a:pt x="1823141" y="686561"/>
                  <a:pt x="1911736" y="685084"/>
                </a:cubicBezTo>
                <a:cubicBezTo>
                  <a:pt x="2024994" y="682992"/>
                  <a:pt x="2291986" y="655399"/>
                  <a:pt x="2564313" y="632143"/>
                </a:cubicBezTo>
                <a:cubicBezTo>
                  <a:pt x="2595089" y="629364"/>
                  <a:pt x="2625288" y="626893"/>
                  <a:pt x="2657304" y="624913"/>
                </a:cubicBezTo>
                <a:cubicBezTo>
                  <a:pt x="3564401" y="568191"/>
                  <a:pt x="4203594" y="276765"/>
                  <a:pt x="4235818" y="259339"/>
                </a:cubicBezTo>
                <a:cubicBezTo>
                  <a:pt x="4287616" y="231474"/>
                  <a:pt x="4460006" y="176429"/>
                  <a:pt x="4460331" y="176864"/>
                </a:cubicBezTo>
                <a:cubicBezTo>
                  <a:pt x="4464175" y="181144"/>
                  <a:pt x="4483735" y="184529"/>
                  <a:pt x="4499578" y="186791"/>
                </a:cubicBezTo>
                <a:lnTo>
                  <a:pt x="4514640" y="188841"/>
                </a:lnTo>
                <a:lnTo>
                  <a:pt x="4516523" y="189988"/>
                </a:lnTo>
                <a:cubicBezTo>
                  <a:pt x="4522035" y="190091"/>
                  <a:pt x="4521760" y="189857"/>
                  <a:pt x="4518126" y="189316"/>
                </a:cubicBezTo>
                <a:lnTo>
                  <a:pt x="4514640" y="188841"/>
                </a:lnTo>
                <a:lnTo>
                  <a:pt x="4511569" y="186970"/>
                </a:lnTo>
                <a:cubicBezTo>
                  <a:pt x="4510788" y="185226"/>
                  <a:pt x="4510719" y="182981"/>
                  <a:pt x="4510888" y="180943"/>
                </a:cubicBezTo>
                <a:cubicBezTo>
                  <a:pt x="4511690" y="170169"/>
                  <a:pt x="4517648" y="160906"/>
                  <a:pt x="4531865" y="155151"/>
                </a:cubicBezTo>
                <a:cubicBezTo>
                  <a:pt x="4545507" y="149703"/>
                  <a:pt x="4559473" y="144689"/>
                  <a:pt x="4573441" y="139676"/>
                </a:cubicBezTo>
                <a:cubicBezTo>
                  <a:pt x="4585075" y="135420"/>
                  <a:pt x="4593048" y="134454"/>
                  <a:pt x="4594964" y="145847"/>
                </a:cubicBezTo>
                <a:cubicBezTo>
                  <a:pt x="4596879" y="157242"/>
                  <a:pt x="4613452" y="160454"/>
                  <a:pt x="4623059" y="152410"/>
                </a:cubicBezTo>
                <a:cubicBezTo>
                  <a:pt x="4660632" y="120811"/>
                  <a:pt x="4705757" y="95654"/>
                  <a:pt x="4748356" y="68192"/>
                </a:cubicBezTo>
                <a:cubicBezTo>
                  <a:pt x="4778098" y="49168"/>
                  <a:pt x="4809406" y="31378"/>
                  <a:pt x="4833812" y="8017"/>
                </a:cubicBezTo>
                <a:cubicBezTo>
                  <a:pt x="4838299" y="3678"/>
                  <a:pt x="4842399" y="-2039"/>
                  <a:pt x="4850908" y="727"/>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solidFill>
                <a:schemeClr val="tx1"/>
              </a:solidFill>
            </a:endParaRPr>
          </a:p>
        </p:txBody>
      </p:sp>
      <p:sp>
        <p:nvSpPr>
          <p:cNvPr id="2" name="Título 1">
            <a:extLst>
              <a:ext uri="{FF2B5EF4-FFF2-40B4-BE49-F238E27FC236}">
                <a16:creationId xmlns:a16="http://schemas.microsoft.com/office/drawing/2014/main" id="{15DA0AE8-D6EB-2F4A-9045-26006F9CF954}"/>
              </a:ext>
            </a:extLst>
          </p:cNvPr>
          <p:cNvSpPr>
            <a:spLocks noGrp="1"/>
          </p:cNvSpPr>
          <p:nvPr>
            <p:ph type="title"/>
          </p:nvPr>
        </p:nvSpPr>
        <p:spPr>
          <a:xfrm>
            <a:off x="1000941" y="685801"/>
            <a:ext cx="3494859" cy="5491162"/>
          </a:xfrm>
        </p:spPr>
        <p:txBody>
          <a:bodyPr>
            <a:normAutofit/>
          </a:bodyPr>
          <a:lstStyle/>
          <a:p>
            <a:r>
              <a:rPr lang="es-CO" sz="4100"/>
              <a:t>PROCESO DE CALIFICACION DE ILEGALIDAD DEL CESE DE ACTIVIDADES- TRAMITE</a:t>
            </a:r>
          </a:p>
        </p:txBody>
      </p:sp>
      <p:graphicFrame>
        <p:nvGraphicFramePr>
          <p:cNvPr id="5" name="Marcador de contenido 2">
            <a:extLst>
              <a:ext uri="{FF2B5EF4-FFF2-40B4-BE49-F238E27FC236}">
                <a16:creationId xmlns:a16="http://schemas.microsoft.com/office/drawing/2014/main" id="{F0492DBD-9BE6-7708-1B9F-55C79CDAB21D}"/>
              </a:ext>
            </a:extLst>
          </p:cNvPr>
          <p:cNvGraphicFramePr>
            <a:graphicFrameLocks noGrp="1"/>
          </p:cNvGraphicFramePr>
          <p:nvPr>
            <p:ph idx="1"/>
            <p:extLst>
              <p:ext uri="{D42A27DB-BD31-4B8C-83A1-F6EECF244321}">
                <p14:modId xmlns:p14="http://schemas.microsoft.com/office/powerpoint/2010/main" val="3572377091"/>
              </p:ext>
            </p:extLst>
          </p:nvPr>
        </p:nvGraphicFramePr>
        <p:xfrm>
          <a:off x="4702547" y="838199"/>
          <a:ext cx="6651253" cy="53387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851649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223" name="Rectangle 9222">
            <a:extLst>
              <a:ext uri="{FF2B5EF4-FFF2-40B4-BE49-F238E27FC236}">
                <a16:creationId xmlns:a16="http://schemas.microsoft.com/office/drawing/2014/main" id="{058A14AF-9FB5-4CC7-BA35-E8E85D3E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CAFA49F-A464-5F03-F29B-F39E1472D683}"/>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800" kern="1200">
                <a:solidFill>
                  <a:schemeClr val="tx1"/>
                </a:solidFill>
                <a:latin typeface="+mj-lt"/>
                <a:ea typeface="+mj-ea"/>
                <a:cs typeface="+mj-cs"/>
              </a:rPr>
              <a:t>PROCESOS DE FUERO. EXP MOTIVOS</a:t>
            </a:r>
          </a:p>
        </p:txBody>
      </p:sp>
      <p:sp>
        <p:nvSpPr>
          <p:cNvPr id="9225" name="Rectangle 9224">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7" name="Rectangle 9226">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8C80DFDF-49A0-F1B5-9CC8-44BEA2FA84A7}"/>
              </a:ext>
            </a:extLst>
          </p:cNvPr>
          <p:cNvSpPr>
            <a:spLocks noGrp="1"/>
          </p:cNvSpPr>
          <p:nvPr>
            <p:ph sz="half" idx="1"/>
          </p:nvPr>
        </p:nvSpPr>
        <p:spPr>
          <a:xfrm>
            <a:off x="345688" y="2509024"/>
            <a:ext cx="5244291" cy="3729935"/>
          </a:xfrm>
        </p:spPr>
        <p:txBody>
          <a:bodyPr vert="horz" lIns="91440" tIns="45720" rIns="91440" bIns="45720" rtlCol="0" anchor="ctr">
            <a:normAutofit/>
          </a:bodyPr>
          <a:lstStyle/>
          <a:p>
            <a:pPr algn="just"/>
            <a:r>
              <a:rPr lang="en-US" sz="1700" dirty="0">
                <a:effectLst/>
              </a:rPr>
              <a:t>Se </a:t>
            </a:r>
            <a:r>
              <a:rPr lang="en-US" sz="1700" dirty="0" err="1">
                <a:effectLst/>
              </a:rPr>
              <a:t>amplían</a:t>
            </a:r>
            <a:r>
              <a:rPr lang="en-US" sz="1700" dirty="0">
                <a:effectLst/>
              </a:rPr>
              <a:t> </a:t>
            </a:r>
            <a:r>
              <a:rPr lang="en-US" sz="1700" dirty="0" err="1">
                <a:effectLst/>
              </a:rPr>
              <a:t>los</a:t>
            </a:r>
            <a:r>
              <a:rPr lang="en-US" sz="1700" dirty="0">
                <a:effectLst/>
              </a:rPr>
              <a:t> </a:t>
            </a:r>
            <a:r>
              <a:rPr lang="en-US" sz="1700" dirty="0" err="1">
                <a:effectLst/>
              </a:rPr>
              <a:t>asuntos</a:t>
            </a:r>
            <a:r>
              <a:rPr lang="en-US" sz="1700" dirty="0">
                <a:effectLst/>
              </a:rPr>
              <a:t> que se </a:t>
            </a:r>
            <a:r>
              <a:rPr lang="en-US" sz="1700" dirty="0" err="1">
                <a:effectLst/>
              </a:rPr>
              <a:t>tramitarán</a:t>
            </a:r>
            <a:r>
              <a:rPr lang="en-US" sz="1700" dirty="0">
                <a:effectLst/>
              </a:rPr>
              <a:t> </a:t>
            </a:r>
            <a:r>
              <a:rPr lang="en-US" sz="1700" dirty="0" err="1">
                <a:effectLst/>
              </a:rPr>
              <a:t>por</a:t>
            </a:r>
            <a:r>
              <a:rPr lang="en-US" sz="1700" dirty="0">
                <a:effectLst/>
              </a:rPr>
              <a:t> </a:t>
            </a:r>
            <a:r>
              <a:rPr lang="en-US" sz="1700" dirty="0" err="1">
                <a:effectLst/>
              </a:rPr>
              <a:t>el</a:t>
            </a:r>
            <a:r>
              <a:rPr lang="en-US" sz="1700" dirty="0">
                <a:effectLst/>
              </a:rPr>
              <a:t> </a:t>
            </a:r>
            <a:r>
              <a:rPr lang="en-US" sz="1700" dirty="0" err="1">
                <a:effectLst/>
              </a:rPr>
              <a:t>procedimiento</a:t>
            </a:r>
            <a:r>
              <a:rPr lang="en-US" sz="1700" dirty="0">
                <a:effectLst/>
              </a:rPr>
              <a:t> especial, </a:t>
            </a:r>
            <a:r>
              <a:rPr lang="en-US" sz="1700" dirty="0" err="1">
                <a:effectLst/>
              </a:rPr>
              <a:t>en</a:t>
            </a:r>
            <a:r>
              <a:rPr lang="en-US" sz="1700" dirty="0">
                <a:effectLst/>
              </a:rPr>
              <a:t> </a:t>
            </a:r>
            <a:r>
              <a:rPr lang="en-US" sz="1700" dirty="0" err="1">
                <a:effectLst/>
              </a:rPr>
              <a:t>los</a:t>
            </a:r>
            <a:r>
              <a:rPr lang="en-US" sz="1700" dirty="0">
                <a:effectLst/>
              </a:rPr>
              <a:t> que se </a:t>
            </a:r>
            <a:r>
              <a:rPr lang="en-US" sz="1700" dirty="0" err="1">
                <a:effectLst/>
              </a:rPr>
              <a:t>incluyen</a:t>
            </a:r>
            <a:r>
              <a:rPr lang="en-US" sz="1700" dirty="0">
                <a:effectLst/>
              </a:rPr>
              <a:t> </a:t>
            </a:r>
            <a:r>
              <a:rPr lang="en-US" sz="1700" dirty="0" err="1">
                <a:effectLst/>
              </a:rPr>
              <a:t>todos</a:t>
            </a:r>
            <a:r>
              <a:rPr lang="en-US" sz="1700" dirty="0">
                <a:effectLst/>
              </a:rPr>
              <a:t> </a:t>
            </a:r>
            <a:r>
              <a:rPr lang="en-US" sz="1700" dirty="0" err="1">
                <a:effectLst/>
              </a:rPr>
              <a:t>los</a:t>
            </a:r>
            <a:r>
              <a:rPr lang="en-US" sz="1700" dirty="0">
                <a:effectLst/>
              </a:rPr>
              <a:t> fueros </a:t>
            </a:r>
            <a:r>
              <a:rPr lang="en-US" sz="1700" dirty="0" err="1">
                <a:effectLst/>
              </a:rPr>
              <a:t>consagrados</a:t>
            </a:r>
            <a:r>
              <a:rPr lang="en-US" sz="1700" dirty="0">
                <a:effectLst/>
              </a:rPr>
              <a:t> </a:t>
            </a:r>
            <a:r>
              <a:rPr lang="en-US" sz="1700" dirty="0" err="1">
                <a:effectLst/>
              </a:rPr>
              <a:t>en</a:t>
            </a:r>
            <a:r>
              <a:rPr lang="en-US" sz="1700" dirty="0">
                <a:effectLst/>
              </a:rPr>
              <a:t> las </a:t>
            </a:r>
            <a:r>
              <a:rPr lang="en-US" sz="1700" dirty="0" err="1">
                <a:effectLst/>
              </a:rPr>
              <a:t>normas</a:t>
            </a:r>
            <a:r>
              <a:rPr lang="en-US" sz="1700" dirty="0">
                <a:effectLst/>
              </a:rPr>
              <a:t> </a:t>
            </a:r>
            <a:r>
              <a:rPr lang="en-US" sz="1700" dirty="0" err="1">
                <a:effectLst/>
              </a:rPr>
              <a:t>sustantivas</a:t>
            </a:r>
            <a:r>
              <a:rPr lang="en-US" sz="1700" dirty="0">
                <a:effectLst/>
              </a:rPr>
              <a:t> </a:t>
            </a:r>
            <a:r>
              <a:rPr lang="en-US" sz="1700" dirty="0" err="1">
                <a:effectLst/>
              </a:rPr>
              <a:t>relativos</a:t>
            </a:r>
            <a:r>
              <a:rPr lang="en-US" sz="1700" dirty="0">
                <a:effectLst/>
              </a:rPr>
              <a:t> a la </a:t>
            </a:r>
            <a:r>
              <a:rPr lang="en-US" sz="1700" dirty="0" err="1">
                <a:effectLst/>
              </a:rPr>
              <a:t>estabilidad</a:t>
            </a:r>
            <a:r>
              <a:rPr lang="en-US" sz="1700" dirty="0">
                <a:effectLst/>
              </a:rPr>
              <a:t> </a:t>
            </a:r>
            <a:r>
              <a:rPr lang="en-US" sz="1700" dirty="0" err="1">
                <a:effectLst/>
              </a:rPr>
              <a:t>laboral</a:t>
            </a:r>
            <a:r>
              <a:rPr lang="en-US" sz="1700" dirty="0">
                <a:effectLst/>
              </a:rPr>
              <a:t> </a:t>
            </a:r>
            <a:r>
              <a:rPr lang="en-US" sz="1700" dirty="0" err="1">
                <a:effectLst/>
              </a:rPr>
              <a:t>reforzada</a:t>
            </a:r>
            <a:r>
              <a:rPr lang="en-US" sz="1700" dirty="0">
                <a:effectLst/>
              </a:rPr>
              <a:t> (fuero </a:t>
            </a:r>
            <a:r>
              <a:rPr lang="en-US" sz="1700" dirty="0" err="1">
                <a:effectLst/>
              </a:rPr>
              <a:t>sindical</a:t>
            </a:r>
            <a:r>
              <a:rPr lang="en-US" sz="1700" dirty="0">
                <a:effectLst/>
              </a:rPr>
              <a:t> – fuero </a:t>
            </a:r>
            <a:r>
              <a:rPr lang="en-US" sz="1700" dirty="0" err="1">
                <a:effectLst/>
              </a:rPr>
              <a:t>circunstancial</a:t>
            </a:r>
            <a:r>
              <a:rPr lang="en-US" sz="1700" dirty="0">
                <a:effectLst/>
              </a:rPr>
              <a:t>, fuero de </a:t>
            </a:r>
            <a:r>
              <a:rPr lang="en-US" sz="1700" dirty="0" err="1">
                <a:effectLst/>
              </a:rPr>
              <a:t>maternidad</a:t>
            </a:r>
            <a:r>
              <a:rPr lang="en-US" sz="1700" dirty="0">
                <a:effectLst/>
              </a:rPr>
              <a:t>, fuero </a:t>
            </a:r>
            <a:r>
              <a:rPr lang="en-US" sz="1700" dirty="0" err="1">
                <a:effectLst/>
              </a:rPr>
              <a:t>por</a:t>
            </a:r>
            <a:r>
              <a:rPr lang="en-US" sz="1700" dirty="0">
                <a:effectLst/>
              </a:rPr>
              <a:t> </a:t>
            </a:r>
            <a:r>
              <a:rPr lang="en-US" sz="1700" dirty="0" err="1">
                <a:effectLst/>
              </a:rPr>
              <a:t>discapacidad</a:t>
            </a:r>
            <a:r>
              <a:rPr lang="en-US" sz="1700" dirty="0">
                <a:effectLst/>
              </a:rPr>
              <a:t>, fuero de pre pensionado, fuero </a:t>
            </a:r>
            <a:r>
              <a:rPr lang="en-US" sz="1700" dirty="0" err="1">
                <a:effectLst/>
              </a:rPr>
              <a:t>derivado</a:t>
            </a:r>
            <a:r>
              <a:rPr lang="en-US" sz="1700" dirty="0">
                <a:effectLst/>
              </a:rPr>
              <a:t> del </a:t>
            </a:r>
            <a:r>
              <a:rPr lang="en-US" sz="1700" dirty="0" err="1">
                <a:effectLst/>
              </a:rPr>
              <a:t>acoso</a:t>
            </a:r>
            <a:r>
              <a:rPr lang="en-US" sz="1700" dirty="0">
                <a:effectLst/>
              </a:rPr>
              <a:t> </a:t>
            </a:r>
            <a:r>
              <a:rPr lang="en-US" sz="1700" dirty="0" err="1">
                <a:effectLst/>
              </a:rPr>
              <a:t>laboral</a:t>
            </a:r>
            <a:r>
              <a:rPr lang="en-US" sz="1700" dirty="0">
                <a:effectLst/>
              </a:rPr>
              <a:t>, </a:t>
            </a:r>
            <a:r>
              <a:rPr lang="en-US" sz="1700" dirty="0" err="1">
                <a:effectLst/>
              </a:rPr>
              <a:t>fijando</a:t>
            </a:r>
            <a:r>
              <a:rPr lang="en-US" sz="1700" dirty="0">
                <a:effectLst/>
              </a:rPr>
              <a:t> un </a:t>
            </a:r>
            <a:r>
              <a:rPr lang="en-US" sz="1700" dirty="0" err="1">
                <a:effectLst/>
              </a:rPr>
              <a:t>término</a:t>
            </a:r>
            <a:r>
              <a:rPr lang="en-US" sz="1700" dirty="0">
                <a:effectLst/>
              </a:rPr>
              <a:t> de </a:t>
            </a:r>
            <a:r>
              <a:rPr lang="en-US" sz="1700" b="1" u="sng" dirty="0" err="1">
                <a:effectLst/>
              </a:rPr>
              <a:t>prescripción</a:t>
            </a:r>
            <a:r>
              <a:rPr lang="en-US" sz="1700" b="1" u="sng" dirty="0">
                <a:effectLst/>
              </a:rPr>
              <a:t> de 6 meses</a:t>
            </a:r>
            <a:r>
              <a:rPr lang="en-US" sz="1700" dirty="0">
                <a:effectLst/>
              </a:rPr>
              <a:t>, lo </a:t>
            </a:r>
            <a:r>
              <a:rPr lang="en-US" sz="1700" dirty="0" err="1">
                <a:effectLst/>
              </a:rPr>
              <a:t>cual</a:t>
            </a:r>
            <a:r>
              <a:rPr lang="en-US" sz="1700" dirty="0">
                <a:effectLst/>
              </a:rPr>
              <a:t> </a:t>
            </a:r>
            <a:r>
              <a:rPr lang="en-US" sz="1700" dirty="0" err="1">
                <a:effectLst/>
              </a:rPr>
              <a:t>permite</a:t>
            </a:r>
            <a:r>
              <a:rPr lang="en-US" sz="1700" dirty="0">
                <a:effectLst/>
              </a:rPr>
              <a:t> </a:t>
            </a:r>
            <a:r>
              <a:rPr lang="en-US" sz="1700" dirty="0" err="1">
                <a:effectLst/>
              </a:rPr>
              <a:t>una</a:t>
            </a:r>
            <a:r>
              <a:rPr lang="en-US" sz="1700" dirty="0">
                <a:effectLst/>
              </a:rPr>
              <a:t> mayor </a:t>
            </a:r>
            <a:r>
              <a:rPr lang="en-US" sz="1700" dirty="0" err="1">
                <a:effectLst/>
              </a:rPr>
              <a:t>agilidad</a:t>
            </a:r>
            <a:r>
              <a:rPr lang="en-US" sz="1700" dirty="0">
                <a:effectLst/>
              </a:rPr>
              <a:t> </a:t>
            </a:r>
            <a:r>
              <a:rPr lang="en-US" sz="1700" dirty="0" err="1">
                <a:effectLst/>
              </a:rPr>
              <a:t>en</a:t>
            </a:r>
            <a:r>
              <a:rPr lang="en-US" sz="1700" dirty="0">
                <a:effectLst/>
              </a:rPr>
              <a:t> </a:t>
            </a:r>
            <a:r>
              <a:rPr lang="en-US" sz="1700" dirty="0" err="1">
                <a:effectLst/>
              </a:rPr>
              <a:t>el</a:t>
            </a:r>
            <a:r>
              <a:rPr lang="en-US" sz="1700" dirty="0">
                <a:effectLst/>
              </a:rPr>
              <a:t> </a:t>
            </a:r>
            <a:r>
              <a:rPr lang="en-US" sz="1700" dirty="0" err="1">
                <a:effectLst/>
              </a:rPr>
              <a:t>trámite</a:t>
            </a:r>
            <a:r>
              <a:rPr lang="en-US" sz="1700" dirty="0">
                <a:effectLst/>
              </a:rPr>
              <a:t> de tales </a:t>
            </a:r>
            <a:r>
              <a:rPr lang="en-US" sz="1700" dirty="0" err="1">
                <a:effectLst/>
              </a:rPr>
              <a:t>asuntos</a:t>
            </a:r>
            <a:r>
              <a:rPr lang="en-US" sz="1700" dirty="0">
                <a:effectLst/>
              </a:rPr>
              <a:t>, </a:t>
            </a:r>
            <a:r>
              <a:rPr lang="en-US" sz="1700" dirty="0" err="1">
                <a:effectLst/>
              </a:rPr>
              <a:t>en</a:t>
            </a:r>
            <a:r>
              <a:rPr lang="en-US" sz="1700" dirty="0">
                <a:effectLst/>
              </a:rPr>
              <a:t> tanto </a:t>
            </a:r>
            <a:r>
              <a:rPr lang="en-US" sz="1700" dirty="0" err="1">
                <a:effectLst/>
              </a:rPr>
              <a:t>involucran</a:t>
            </a:r>
            <a:r>
              <a:rPr lang="en-US" sz="1700" dirty="0">
                <a:effectLst/>
              </a:rPr>
              <a:t> o </a:t>
            </a:r>
            <a:r>
              <a:rPr lang="en-US" sz="1700" dirty="0" err="1">
                <a:effectLst/>
              </a:rPr>
              <a:t>llevan</a:t>
            </a:r>
            <a:r>
              <a:rPr lang="en-US" sz="1700" dirty="0">
                <a:effectLst/>
              </a:rPr>
              <a:t> </a:t>
            </a:r>
            <a:r>
              <a:rPr lang="en-US" sz="1700" dirty="0" err="1">
                <a:effectLst/>
              </a:rPr>
              <a:t>inmerso</a:t>
            </a:r>
            <a:r>
              <a:rPr lang="en-US" sz="1700" dirty="0">
                <a:effectLst/>
              </a:rPr>
              <a:t> derechos </a:t>
            </a:r>
            <a:r>
              <a:rPr lang="en-US" sz="1700" dirty="0" err="1">
                <a:effectLst/>
              </a:rPr>
              <a:t>constitucionales</a:t>
            </a:r>
            <a:r>
              <a:rPr lang="en-US" sz="1700" dirty="0">
                <a:effectLst/>
              </a:rPr>
              <a:t> </a:t>
            </a:r>
            <a:r>
              <a:rPr lang="en-US" sz="1700" dirty="0" err="1">
                <a:effectLst/>
              </a:rPr>
              <a:t>fundamentales</a:t>
            </a:r>
            <a:r>
              <a:rPr lang="en-US" sz="1700" dirty="0">
                <a:effectLst/>
              </a:rPr>
              <a:t>. </a:t>
            </a:r>
          </a:p>
          <a:p>
            <a:endParaRPr lang="en-US" sz="1700" dirty="0"/>
          </a:p>
        </p:txBody>
      </p:sp>
      <p:pic>
        <p:nvPicPr>
          <p:cNvPr id="9218" name="Picture 2" descr="5 Razones basicas para afiliarse a un sindicato – Sindicalismo">
            <a:extLst>
              <a:ext uri="{FF2B5EF4-FFF2-40B4-BE49-F238E27FC236}">
                <a16:creationId xmlns:a16="http://schemas.microsoft.com/office/drawing/2014/main" id="{04FEAD78-41FC-A922-45D1-5C75F8626A29}"/>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5911532" y="3081886"/>
            <a:ext cx="5150277" cy="2518982"/>
          </a:xfrm>
          <a:prstGeom prst="rect">
            <a:avLst/>
          </a:prstGeom>
          <a:noFill/>
          <a:extLst>
            <a:ext uri="{909E8E84-426E-40DD-AFC4-6F175D3DCCD1}">
              <a14:hiddenFill xmlns:a14="http://schemas.microsoft.com/office/drawing/2010/main">
                <a:solidFill>
                  <a:srgbClr val="FFFFFF"/>
                </a:solidFill>
              </a14:hiddenFill>
            </a:ext>
          </a:extLst>
        </p:spPr>
      </p:pic>
      <p:sp>
        <p:nvSpPr>
          <p:cNvPr id="9229" name="Rectangle 9228">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04851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58A14AF-9FB5-4CC7-BA35-E8E85D3E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30DED86-0288-BEBD-9D2C-3B3E783BE655}"/>
              </a:ext>
            </a:extLst>
          </p:cNvPr>
          <p:cNvSpPr>
            <a:spLocks noGrp="1"/>
          </p:cNvSpPr>
          <p:nvPr>
            <p:ph type="title"/>
          </p:nvPr>
        </p:nvSpPr>
        <p:spPr>
          <a:xfrm>
            <a:off x="793662" y="386930"/>
            <a:ext cx="10066122" cy="1298448"/>
          </a:xfrm>
        </p:spPr>
        <p:txBody>
          <a:bodyPr anchor="b">
            <a:normAutofit/>
          </a:bodyPr>
          <a:lstStyle/>
          <a:p>
            <a:r>
              <a:rPr lang="es-CO" sz="4800"/>
              <a:t>PROCESO DE FUERO SINDICAL</a:t>
            </a:r>
          </a:p>
        </p:txBody>
      </p:sp>
      <p:sp>
        <p:nvSpPr>
          <p:cNvPr id="12"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E6662B01-3A71-16F7-DA84-03E1B0F5C4BD}"/>
              </a:ext>
            </a:extLst>
          </p:cNvPr>
          <p:cNvSpPr>
            <a:spLocks noGrp="1"/>
          </p:cNvSpPr>
          <p:nvPr>
            <p:ph idx="1"/>
          </p:nvPr>
        </p:nvSpPr>
        <p:spPr>
          <a:xfrm>
            <a:off x="793661" y="2599509"/>
            <a:ext cx="4530898" cy="3639450"/>
          </a:xfrm>
        </p:spPr>
        <p:txBody>
          <a:bodyPr anchor="ctr">
            <a:normAutofit/>
          </a:bodyPr>
          <a:lstStyle/>
          <a:p>
            <a:pPr marL="0" indent="0">
              <a:buNone/>
            </a:pPr>
            <a:r>
              <a:rPr lang="es-CO" sz="2000" b="1" dirty="0"/>
              <a:t>DEMANDA DEL EMPLEADOR: (art 292)</a:t>
            </a:r>
          </a:p>
          <a:p>
            <a:pPr marL="457200" lvl="1" indent="0">
              <a:buNone/>
            </a:pPr>
            <a:r>
              <a:rPr lang="es-CO" sz="2000" dirty="0"/>
              <a:t>Debe indicar la justa causa.</a:t>
            </a:r>
          </a:p>
          <a:p>
            <a:pPr marL="457200" lvl="1" indent="0">
              <a:buNone/>
            </a:pPr>
            <a:r>
              <a:rPr lang="es-CO" sz="2000" dirty="0"/>
              <a:t>Se acredita con la certificación de la inscripción en el registro sindical o la comunicación al empleador.</a:t>
            </a:r>
          </a:p>
          <a:p>
            <a:pPr marL="0" indent="0">
              <a:buNone/>
            </a:pPr>
            <a:r>
              <a:rPr lang="es-CO" sz="2000" b="1" dirty="0"/>
              <a:t>DEMANDA DEL TRABAJADOR (art 293)</a:t>
            </a:r>
          </a:p>
          <a:p>
            <a:pPr marL="457200" lvl="1" indent="0">
              <a:buNone/>
            </a:pPr>
            <a:r>
              <a:rPr lang="es-CO" sz="2000" dirty="0"/>
              <a:t>Igual presunción. </a:t>
            </a:r>
          </a:p>
          <a:p>
            <a:pPr marL="457200" lvl="1" indent="0">
              <a:buNone/>
            </a:pPr>
            <a:r>
              <a:rPr lang="es-CO" sz="2000" dirty="0"/>
              <a:t>Se aplica para el fuero circunstancial. </a:t>
            </a:r>
            <a:r>
              <a:rPr lang="es-CO" sz="2000" b="1" u="sng" dirty="0"/>
              <a:t>NOVEDOSO</a:t>
            </a:r>
          </a:p>
        </p:txBody>
      </p:sp>
      <p:pic>
        <p:nvPicPr>
          <p:cNvPr id="7" name="Graphic 6" descr="Huella digital">
            <a:extLst>
              <a:ext uri="{FF2B5EF4-FFF2-40B4-BE49-F238E27FC236}">
                <a16:creationId xmlns:a16="http://schemas.microsoft.com/office/drawing/2014/main" id="{4CBE4056-DD85-4F9F-0748-E90C493E45C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29548" y="2484255"/>
            <a:ext cx="3714244" cy="3714244"/>
          </a:xfrm>
          <a:prstGeom prst="rect">
            <a:avLst/>
          </a:prstGeom>
        </p:spPr>
      </p:pic>
      <p:sp>
        <p:nvSpPr>
          <p:cNvPr id="16" name="Rectangle 15">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301149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45A976A-8DE3-4B67-B94B-2044FDD128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EAAA1B9-2DDB-49C9-A037-A523D2F13C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ítulo 1">
            <a:extLst>
              <a:ext uri="{FF2B5EF4-FFF2-40B4-BE49-F238E27FC236}">
                <a16:creationId xmlns:a16="http://schemas.microsoft.com/office/drawing/2014/main" id="{330DED86-0288-BEBD-9D2C-3B3E783BE655}"/>
              </a:ext>
            </a:extLst>
          </p:cNvPr>
          <p:cNvSpPr>
            <a:spLocks noGrp="1"/>
          </p:cNvSpPr>
          <p:nvPr>
            <p:ph type="title"/>
          </p:nvPr>
        </p:nvSpPr>
        <p:spPr>
          <a:xfrm>
            <a:off x="804672" y="457200"/>
            <a:ext cx="10579608" cy="1188720"/>
          </a:xfrm>
        </p:spPr>
        <p:txBody>
          <a:bodyPr>
            <a:normAutofit/>
          </a:bodyPr>
          <a:lstStyle/>
          <a:p>
            <a:r>
              <a:rPr lang="es-CO" sz="4000">
                <a:solidFill>
                  <a:schemeClr val="tx2"/>
                </a:solidFill>
              </a:rPr>
              <a:t>PROCESO DE FUERO SINDICAL</a:t>
            </a:r>
          </a:p>
        </p:txBody>
      </p:sp>
      <p:grpSp>
        <p:nvGrpSpPr>
          <p:cNvPr id="13" name="Group 12">
            <a:extLst>
              <a:ext uri="{FF2B5EF4-FFF2-40B4-BE49-F238E27FC236}">
                <a16:creationId xmlns:a16="http://schemas.microsoft.com/office/drawing/2014/main" id="{76566969-F813-4CC5-B3E9-363D85B55C3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8881264" y="-5116"/>
            <a:ext cx="3318648" cy="2490264"/>
            <a:chOff x="-305" y="-1"/>
            <a:chExt cx="3832880" cy="2876136"/>
          </a:xfrm>
        </p:grpSpPr>
        <p:sp>
          <p:nvSpPr>
            <p:cNvPr id="14" name="Freeform: Shape 13">
              <a:extLst>
                <a:ext uri="{FF2B5EF4-FFF2-40B4-BE49-F238E27FC236}">
                  <a16:creationId xmlns:a16="http://schemas.microsoft.com/office/drawing/2014/main" id="{AF8CF66C-45E2-456B-92B0-9E97A331D1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65D590E-D70D-4D25-B853-D5208F2AA3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6231501E-3F84-4705-A001-13995FA688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552617E4-47FD-4C38-8F70-93BF9B1257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0217D733-97B6-4C43-AF0C-5E3CB0EA132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flipH="1">
            <a:off x="0" y="4607887"/>
            <a:ext cx="2605762" cy="2252847"/>
            <a:chOff x="-305" y="-4155"/>
            <a:chExt cx="2514948" cy="2174333"/>
          </a:xfrm>
        </p:grpSpPr>
        <p:sp>
          <p:nvSpPr>
            <p:cNvPr id="20" name="Freeform: Shape 19">
              <a:extLst>
                <a:ext uri="{FF2B5EF4-FFF2-40B4-BE49-F238E27FC236}">
                  <a16:creationId xmlns:a16="http://schemas.microsoft.com/office/drawing/2014/main" id="{FD288266-7E76-4D4A-BAAC-E233FA013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B697F88A-8624-4BA2-AF06-E6C3A52F03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8CA77163-C052-481C-9DCF-68C23ACAB3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23" name="Freeform: Shape 22">
              <a:extLst>
                <a:ext uri="{FF2B5EF4-FFF2-40B4-BE49-F238E27FC236}">
                  <a16:creationId xmlns:a16="http://schemas.microsoft.com/office/drawing/2014/main" id="{02B425B5-0A0E-4B85-B718-E5DA73431A5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5" name="Marcador de contenido 2">
            <a:extLst>
              <a:ext uri="{FF2B5EF4-FFF2-40B4-BE49-F238E27FC236}">
                <a16:creationId xmlns:a16="http://schemas.microsoft.com/office/drawing/2014/main" id="{148F0615-1F8E-7617-833F-F1091575730E}"/>
              </a:ext>
            </a:extLst>
          </p:cNvPr>
          <p:cNvGraphicFramePr>
            <a:graphicFrameLocks noGrp="1"/>
          </p:cNvGraphicFramePr>
          <p:nvPr>
            <p:ph idx="1"/>
            <p:extLst>
              <p:ext uri="{D42A27DB-BD31-4B8C-83A1-F6EECF244321}">
                <p14:modId xmlns:p14="http://schemas.microsoft.com/office/powerpoint/2010/main" val="1121187519"/>
              </p:ext>
            </p:extLst>
          </p:nvPr>
        </p:nvGraphicFramePr>
        <p:xfrm>
          <a:off x="1036320" y="2560320"/>
          <a:ext cx="10119360" cy="3566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661681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247" name="Rectangle 10246">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EAA14193-453C-19EE-1268-E38A10DB5E26}"/>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2500"/>
              <a:t>FUERO SINDICAL- TRASLADO Y AUDIENCIA (art 294)</a:t>
            </a:r>
          </a:p>
        </p:txBody>
      </p:sp>
      <p:grpSp>
        <p:nvGrpSpPr>
          <p:cNvPr id="10249" name="Group 10248">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0250" name="Rectangle 10249">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1" name="Rectangle 10250">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253" name="Rectangle 10252">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CF2E7926-9CE1-53B5-C9E3-4CD6DDCA010F}"/>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1900" dirty="0" err="1"/>
              <a:t>Traslado</a:t>
            </a:r>
            <a:r>
              <a:rPr lang="en-US" sz="1900" dirty="0"/>
              <a:t> </a:t>
            </a:r>
            <a:r>
              <a:rPr lang="en-US" sz="1900" dirty="0" err="1"/>
              <a:t>por</a:t>
            </a:r>
            <a:r>
              <a:rPr lang="en-US" sz="1900" dirty="0"/>
              <a:t> 5 días. (</a:t>
            </a:r>
            <a:r>
              <a:rPr lang="en-US" sz="1900" dirty="0" err="1"/>
              <a:t>notif</a:t>
            </a:r>
            <a:r>
              <a:rPr lang="en-US" sz="1900" dirty="0"/>
              <a:t>. Personal) “para que </a:t>
            </a:r>
            <a:r>
              <a:rPr lang="en-US" sz="1900" dirty="0" err="1"/>
              <a:t>contesten</a:t>
            </a:r>
            <a:r>
              <a:rPr lang="en-US" sz="1900" dirty="0"/>
              <a:t> </a:t>
            </a:r>
            <a:r>
              <a:rPr lang="en-US" sz="1900" b="1" dirty="0" err="1"/>
              <a:t>por</a:t>
            </a:r>
            <a:r>
              <a:rPr lang="en-US" sz="1900" b="1" dirty="0"/>
              <a:t> </a:t>
            </a:r>
            <a:r>
              <a:rPr lang="en-US" sz="1900" b="1" dirty="0" err="1"/>
              <a:t>escrito</a:t>
            </a:r>
            <a:r>
              <a:rPr lang="en-US" sz="1900" dirty="0"/>
              <a:t>” (NOVEDAD)</a:t>
            </a:r>
          </a:p>
          <a:p>
            <a:r>
              <a:rPr lang="en-US" sz="1900" dirty="0" err="1"/>
              <a:t>Puede</a:t>
            </a:r>
            <a:r>
              <a:rPr lang="en-US" sz="1900" dirty="0"/>
              <a:t> ser </a:t>
            </a:r>
            <a:r>
              <a:rPr lang="en-US" sz="1900" dirty="0" err="1"/>
              <a:t>reformada</a:t>
            </a:r>
            <a:r>
              <a:rPr lang="en-US" sz="1900" dirty="0"/>
              <a:t>  </a:t>
            </a:r>
            <a:r>
              <a:rPr lang="en-US" sz="1900" dirty="0" err="1"/>
              <a:t>por</a:t>
            </a:r>
            <a:r>
              <a:rPr lang="en-US" sz="1900" dirty="0"/>
              <a:t> </a:t>
            </a:r>
            <a:r>
              <a:rPr lang="en-US" sz="1900" dirty="0" err="1"/>
              <a:t>una</a:t>
            </a:r>
            <a:r>
              <a:rPr lang="en-US" sz="1900" dirty="0"/>
              <a:t> sola </a:t>
            </a:r>
            <a:r>
              <a:rPr lang="en-US" sz="1900" dirty="0" err="1"/>
              <a:t>vez</a:t>
            </a:r>
            <a:r>
              <a:rPr lang="en-US" sz="1900" dirty="0"/>
              <a:t> “</a:t>
            </a:r>
            <a:r>
              <a:rPr lang="en-US" sz="1900" dirty="0" err="1"/>
              <a:t>desde</a:t>
            </a:r>
            <a:r>
              <a:rPr lang="en-US" sz="1900" dirty="0"/>
              <a:t> la </a:t>
            </a:r>
            <a:r>
              <a:rPr lang="en-US" sz="1900" dirty="0" err="1"/>
              <a:t>presentación</a:t>
            </a:r>
            <a:r>
              <a:rPr lang="en-US" sz="1900" dirty="0"/>
              <a:t> y hasta </a:t>
            </a:r>
            <a:r>
              <a:rPr lang="en-US" sz="1900" dirty="0" err="1"/>
              <a:t>dentro</a:t>
            </a:r>
            <a:r>
              <a:rPr lang="en-US" sz="1900" dirty="0"/>
              <a:t> de </a:t>
            </a:r>
            <a:r>
              <a:rPr lang="en-US" sz="1900" dirty="0" err="1"/>
              <a:t>los</a:t>
            </a:r>
            <a:r>
              <a:rPr lang="en-US" sz="1900" dirty="0"/>
              <a:t> 3 días </a:t>
            </a:r>
            <a:r>
              <a:rPr lang="en-US" sz="1900" dirty="0" err="1"/>
              <a:t>siguientes</a:t>
            </a:r>
            <a:r>
              <a:rPr lang="en-US" sz="1900" dirty="0"/>
              <a:t> al </a:t>
            </a:r>
            <a:r>
              <a:rPr lang="en-US" sz="1900" dirty="0" err="1"/>
              <a:t>vencimiento</a:t>
            </a:r>
            <a:r>
              <a:rPr lang="en-US" sz="1900" dirty="0"/>
              <a:t> del </a:t>
            </a:r>
            <a:r>
              <a:rPr lang="en-US" sz="1900" dirty="0" err="1"/>
              <a:t>traslado</a:t>
            </a:r>
            <a:r>
              <a:rPr lang="en-US" sz="1900" dirty="0"/>
              <a:t> de la </a:t>
            </a:r>
            <a:r>
              <a:rPr lang="en-US" sz="1900" dirty="0" err="1"/>
              <a:t>demanda</a:t>
            </a:r>
            <a:r>
              <a:rPr lang="en-US" sz="1900" dirty="0"/>
              <a:t> </a:t>
            </a:r>
            <a:r>
              <a:rPr lang="en-US" sz="1900" dirty="0" err="1"/>
              <a:t>inicial</a:t>
            </a:r>
            <a:r>
              <a:rPr lang="en-US" sz="1900" dirty="0"/>
              <a:t>”</a:t>
            </a:r>
          </a:p>
          <a:p>
            <a:r>
              <a:rPr lang="en-US" sz="1900" dirty="0"/>
              <a:t>El </a:t>
            </a:r>
            <a:r>
              <a:rPr lang="en-US" sz="1900" dirty="0" err="1"/>
              <a:t>traslado</a:t>
            </a:r>
            <a:r>
              <a:rPr lang="en-US" sz="1900" dirty="0"/>
              <a:t> se da </a:t>
            </a:r>
            <a:r>
              <a:rPr lang="en-US" sz="1900" dirty="0" err="1"/>
              <a:t>por</a:t>
            </a:r>
            <a:r>
              <a:rPr lang="en-US" sz="1900" dirty="0"/>
              <a:t> </a:t>
            </a:r>
            <a:r>
              <a:rPr lang="en-US" sz="1900" dirty="0" err="1"/>
              <a:t>medios</a:t>
            </a:r>
            <a:r>
              <a:rPr lang="en-US" sz="1900" dirty="0"/>
              <a:t> </a:t>
            </a:r>
            <a:r>
              <a:rPr lang="en-US" sz="1900" dirty="0" err="1"/>
              <a:t>electrónicos</a:t>
            </a:r>
            <a:r>
              <a:rPr lang="en-US" sz="1900" dirty="0"/>
              <a:t> “</a:t>
            </a:r>
            <a:r>
              <a:rPr lang="en-US" sz="1900" dirty="0" err="1"/>
              <a:t>excepcionalmente</a:t>
            </a:r>
            <a:r>
              <a:rPr lang="en-US" sz="1900" dirty="0"/>
              <a:t> </a:t>
            </a:r>
            <a:r>
              <a:rPr lang="en-US" sz="1900" dirty="0" err="1"/>
              <a:t>en</a:t>
            </a:r>
            <a:r>
              <a:rPr lang="en-US" sz="1900" dirty="0"/>
              <a:t> forma impresa”.</a:t>
            </a:r>
          </a:p>
          <a:p>
            <a:r>
              <a:rPr lang="en-US" sz="1900" dirty="0"/>
              <a:t>Auto </a:t>
            </a:r>
            <a:r>
              <a:rPr lang="en-US" sz="1900" dirty="0" err="1"/>
              <a:t>admisorio</a:t>
            </a:r>
            <a:r>
              <a:rPr lang="en-US" sz="1900" dirty="0"/>
              <a:t> se </a:t>
            </a:r>
            <a:r>
              <a:rPr lang="en-US" sz="1900" dirty="0" err="1"/>
              <a:t>notifica</a:t>
            </a:r>
            <a:r>
              <a:rPr lang="en-US" sz="1900" dirty="0"/>
              <a:t> </a:t>
            </a:r>
            <a:r>
              <a:rPr lang="en-US" sz="1900" dirty="0" err="1"/>
              <a:t>personalmente</a:t>
            </a:r>
            <a:r>
              <a:rPr lang="en-US" sz="1900" dirty="0"/>
              <a:t> al </a:t>
            </a:r>
            <a:r>
              <a:rPr lang="en-US" sz="1900" dirty="0" err="1"/>
              <a:t>sindicato</a:t>
            </a:r>
            <a:r>
              <a:rPr lang="en-US" sz="1900" dirty="0"/>
              <a:t>.</a:t>
            </a:r>
          </a:p>
          <a:p>
            <a:pPr marL="0"/>
            <a:endParaRPr lang="en-US" sz="1900" dirty="0"/>
          </a:p>
        </p:txBody>
      </p:sp>
      <p:sp>
        <p:nvSpPr>
          <p:cNvPr id="10255" name="Rectangle 10254">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7" name="Rectangle 10256">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42" name="Picture 2" descr="Audiencia Judicial Con Juez Jurado Y Testigos 3d Ilustración Vectorial  Isométrica Ilustraciones svg, vectoriales, clip art vectorizado libre de  derechos. Image 166138827">
            <a:extLst>
              <a:ext uri="{FF2B5EF4-FFF2-40B4-BE49-F238E27FC236}">
                <a16:creationId xmlns:a16="http://schemas.microsoft.com/office/drawing/2014/main" id="{6C0E5CFE-F9B3-4621-8555-0E4B7D4DD834}"/>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0151" r="1258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61560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0D376DE-4B29-2CCD-EAB8-E90EA2AF4F6E}"/>
            </a:ext>
          </a:extLst>
        </p:cNvPr>
        <p:cNvGrpSpPr/>
        <p:nvPr/>
      </p:nvGrpSpPr>
      <p:grpSpPr>
        <a:xfrm>
          <a:off x="0" y="0"/>
          <a:ext cx="0" cy="0"/>
          <a:chOff x="0" y="0"/>
          <a:chExt cx="0" cy="0"/>
        </a:xfrm>
      </p:grpSpPr>
      <p:sp useBgFill="1">
        <p:nvSpPr>
          <p:cNvPr id="11271" name="Rectangle 11270">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8785E5A6-D4BF-7B73-5438-096299592FBD}"/>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2500"/>
              <a:t>FUERO SINDICAL- TRASLADO Y AUDIENCIA (art 294)</a:t>
            </a:r>
          </a:p>
        </p:txBody>
      </p:sp>
      <p:grpSp>
        <p:nvGrpSpPr>
          <p:cNvPr id="11273" name="Group 11272">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1274" name="Rectangle 11273">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5" name="Rectangle 11274">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277" name="Rectangle 11276">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604FDDB0-772D-F8F8-D338-9691E77711C9}"/>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2000"/>
              <a:t>Audiencia dentro de los 10 días siguientes: conciliación- excepciones previas – saneamiento y fijación del litigio.</a:t>
            </a:r>
          </a:p>
          <a:p>
            <a:r>
              <a:rPr lang="en-US" sz="2000"/>
              <a:t>Decreto y práctica de pruebas- fallo. (Si no es posible dictarlo se cita a una nueva audiencia dentro de los 2 días siguientes.</a:t>
            </a:r>
          </a:p>
          <a:p>
            <a:r>
              <a:rPr lang="en-US" sz="2000"/>
              <a:t>No tendrá efecto conciliación sin la anuencia del sindicato.</a:t>
            </a:r>
          </a:p>
          <a:p>
            <a:r>
              <a:rPr lang="en-US" sz="2000"/>
              <a:t>Contenido de la sentencia , igual a como está actualmente.</a:t>
            </a:r>
          </a:p>
        </p:txBody>
      </p:sp>
      <p:sp>
        <p:nvSpPr>
          <p:cNvPr id="11279" name="Rectangle 11278">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1" name="Rectangle 11280">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266" name="Picture 2" descr="Audiencia Judicial Con Juez Jurado Y Testigos 3d Ilustración Vectorial  Isométrica Ilustraciones svg, vectoriales, clip art vectorizado libre de  derechos. Image 166138827">
            <a:extLst>
              <a:ext uri="{FF2B5EF4-FFF2-40B4-BE49-F238E27FC236}">
                <a16:creationId xmlns:a16="http://schemas.microsoft.com/office/drawing/2014/main" id="{4B6561C3-DE1E-22CE-7514-7A86101E2AF7}"/>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0151" r="1258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02563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94CAEEF-0CC1-23A7-901F-0176BB386EBA}"/>
              </a:ext>
            </a:extLst>
          </p:cNvPr>
          <p:cNvSpPr>
            <a:spLocks noGrp="1"/>
          </p:cNvSpPr>
          <p:nvPr>
            <p:ph type="title"/>
          </p:nvPr>
        </p:nvSpPr>
        <p:spPr>
          <a:xfrm>
            <a:off x="876693" y="741391"/>
            <a:ext cx="3455821" cy="782609"/>
          </a:xfrm>
        </p:spPr>
        <p:txBody>
          <a:bodyPr vert="horz" lIns="91440" tIns="45720" rIns="91440" bIns="45720" rtlCol="0" anchor="b">
            <a:normAutofit/>
          </a:bodyPr>
          <a:lstStyle/>
          <a:p>
            <a:r>
              <a:rPr lang="en-US" sz="3200" kern="1200" dirty="0">
                <a:solidFill>
                  <a:schemeClr val="tx1"/>
                </a:solidFill>
                <a:latin typeface="+mj-lt"/>
                <a:ea typeface="+mj-ea"/>
                <a:cs typeface="+mj-cs"/>
              </a:rPr>
              <a:t>ANTECEDENTES</a:t>
            </a:r>
          </a:p>
        </p:txBody>
      </p:sp>
      <p:sp>
        <p:nvSpPr>
          <p:cNvPr id="3" name="Marcador de contenido 2">
            <a:extLst>
              <a:ext uri="{FF2B5EF4-FFF2-40B4-BE49-F238E27FC236}">
                <a16:creationId xmlns:a16="http://schemas.microsoft.com/office/drawing/2014/main" id="{158AC5A8-27CB-BC2F-CF05-C1DE928C461F}"/>
              </a:ext>
            </a:extLst>
          </p:cNvPr>
          <p:cNvSpPr>
            <a:spLocks noGrp="1"/>
          </p:cNvSpPr>
          <p:nvPr>
            <p:ph sz="half" idx="1"/>
          </p:nvPr>
        </p:nvSpPr>
        <p:spPr>
          <a:xfrm>
            <a:off x="876693" y="2064327"/>
            <a:ext cx="3903125" cy="3916981"/>
          </a:xfrm>
        </p:spPr>
        <p:txBody>
          <a:bodyPr vert="horz" lIns="91440" tIns="45720" rIns="91440" bIns="45720" rtlCol="0" anchor="t">
            <a:normAutofit/>
          </a:bodyPr>
          <a:lstStyle/>
          <a:p>
            <a:r>
              <a:rPr lang="en-US" sz="2000" b="1" dirty="0"/>
              <a:t>PRIMER CODIGO PROCESAL DEL TRABAJO</a:t>
            </a:r>
          </a:p>
          <a:p>
            <a:pPr lvl="1"/>
            <a:r>
              <a:rPr lang="en-US" sz="1800" dirty="0"/>
              <a:t>DECRETO 2158/48 </a:t>
            </a:r>
            <a:r>
              <a:rPr lang="en-US" sz="1800" dirty="0" err="1"/>
              <a:t>amparado</a:t>
            </a:r>
            <a:r>
              <a:rPr lang="en-US" sz="1800" dirty="0"/>
              <a:t> </a:t>
            </a:r>
            <a:r>
              <a:rPr lang="en-US" sz="1800" dirty="0" err="1"/>
              <a:t>en</a:t>
            </a:r>
            <a:r>
              <a:rPr lang="en-US" sz="1800" dirty="0"/>
              <a:t> </a:t>
            </a:r>
            <a:r>
              <a:rPr lang="en-US" sz="1800" dirty="0" err="1"/>
              <a:t>el</a:t>
            </a:r>
            <a:r>
              <a:rPr lang="en-US" sz="1800" dirty="0"/>
              <a:t> Estado de Sitio.</a:t>
            </a:r>
          </a:p>
          <a:p>
            <a:pPr lvl="1"/>
            <a:r>
              <a:rPr lang="en-US" sz="1800" dirty="0"/>
              <a:t>DECRETO 2133/48 </a:t>
            </a:r>
            <a:r>
              <a:rPr lang="en-US" sz="1800" dirty="0" err="1"/>
              <a:t>Adoptado</a:t>
            </a:r>
            <a:r>
              <a:rPr lang="en-US" sz="1800" dirty="0"/>
              <a:t> </a:t>
            </a:r>
            <a:r>
              <a:rPr lang="en-US" sz="1800" dirty="0" err="1"/>
              <a:t>como</a:t>
            </a:r>
            <a:r>
              <a:rPr lang="en-US" sz="1800" dirty="0"/>
              <a:t> </a:t>
            </a:r>
            <a:r>
              <a:rPr lang="en-US" sz="1800" dirty="0" err="1"/>
              <a:t>legislación</a:t>
            </a:r>
            <a:r>
              <a:rPr lang="en-US" sz="1800" dirty="0"/>
              <a:t> </a:t>
            </a:r>
            <a:r>
              <a:rPr lang="en-US" sz="1800" dirty="0" err="1"/>
              <a:t>permanente</a:t>
            </a:r>
            <a:r>
              <a:rPr lang="en-US" sz="1800" dirty="0"/>
              <a:t>.</a:t>
            </a:r>
          </a:p>
          <a:p>
            <a:r>
              <a:rPr lang="en-US" sz="2000" b="1" dirty="0"/>
              <a:t>MODIFICACIONES MÁS IMPORTANTES</a:t>
            </a:r>
            <a:r>
              <a:rPr lang="en-US" sz="2000" dirty="0"/>
              <a:t>:</a:t>
            </a:r>
          </a:p>
          <a:p>
            <a:pPr lvl="1"/>
            <a:r>
              <a:rPr lang="en-US" sz="1800" dirty="0"/>
              <a:t>L 712/01</a:t>
            </a:r>
          </a:p>
          <a:p>
            <a:pPr lvl="1"/>
            <a:r>
              <a:rPr lang="en-US" sz="1800" dirty="0"/>
              <a:t>L 1149/07</a:t>
            </a:r>
          </a:p>
          <a:p>
            <a:pPr lvl="1"/>
            <a:r>
              <a:rPr lang="en-US" sz="1800" dirty="0"/>
              <a:t>L 1395/10</a:t>
            </a:r>
          </a:p>
          <a:p>
            <a:endParaRPr lang="en-US" sz="1600" dirty="0"/>
          </a:p>
        </p:txBody>
      </p:sp>
      <p:pic>
        <p:nvPicPr>
          <p:cNvPr id="2050" name="Picture 2" descr="Respetar las leyes - Curriculum Nacional. MINEDUC. Chile.">
            <a:extLst>
              <a:ext uri="{FF2B5EF4-FFF2-40B4-BE49-F238E27FC236}">
                <a16:creationId xmlns:a16="http://schemas.microsoft.com/office/drawing/2014/main" id="{DE8FB5E4-2B99-D8CD-A3EC-4F5BAD47FD75}"/>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875371"/>
            <a:ext cx="6389346" cy="5116567"/>
          </a:xfrm>
          <a:prstGeom prst="rect">
            <a:avLst/>
          </a:prstGeom>
          <a:noFill/>
          <a:extLst>
            <a:ext uri="{909E8E84-426E-40DD-AFC4-6F175D3DCCD1}">
              <a14:hiddenFill xmlns:a14="http://schemas.microsoft.com/office/drawing/2010/main">
                <a:solidFill>
                  <a:srgbClr val="FFFFFF"/>
                </a:solidFill>
              </a14:hiddenFill>
            </a:ext>
          </a:extLst>
        </p:spPr>
      </p:pic>
      <p:grpSp>
        <p:nvGrpSpPr>
          <p:cNvPr id="2055" name="Group 2054">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2056" name="Rectangle 2055">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Rectangle 2056">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0932584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295" name="Rectangle 12294">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B90C61EE-CFB9-D516-C5CD-2B84D4C35C71}"/>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3700"/>
              <a:t>SEGUNDA INSTANCIA</a:t>
            </a:r>
          </a:p>
        </p:txBody>
      </p:sp>
      <p:grpSp>
        <p:nvGrpSpPr>
          <p:cNvPr id="12297" name="Group 12296">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2298" name="Rectangle 12297">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9" name="Rectangle 12298">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01" name="Rectangle 12300">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4C150C46-CF8E-3E91-546C-B4DFCFB2A584}"/>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2400" dirty="0" err="1"/>
              <a:t>Sentencia</a:t>
            </a:r>
            <a:r>
              <a:rPr lang="en-US" sz="2400" dirty="0"/>
              <a:t> </a:t>
            </a:r>
            <a:r>
              <a:rPr lang="en-US" sz="2400" dirty="0" err="1"/>
              <a:t>apelable</a:t>
            </a:r>
            <a:r>
              <a:rPr lang="en-US" sz="2400" dirty="0"/>
              <a:t> </a:t>
            </a:r>
            <a:r>
              <a:rPr lang="en-US" sz="2400" dirty="0" err="1"/>
              <a:t>en</a:t>
            </a:r>
            <a:r>
              <a:rPr lang="en-US" sz="2400" dirty="0"/>
              <a:t> </a:t>
            </a:r>
            <a:r>
              <a:rPr lang="en-US" sz="2400" dirty="0" err="1"/>
              <a:t>el</a:t>
            </a:r>
            <a:r>
              <a:rPr lang="en-US" sz="2400" dirty="0"/>
              <a:t> </a:t>
            </a:r>
            <a:r>
              <a:rPr lang="en-US" sz="2400" dirty="0" err="1"/>
              <a:t>efecto</a:t>
            </a:r>
            <a:r>
              <a:rPr lang="en-US" sz="2400" dirty="0"/>
              <a:t> </a:t>
            </a:r>
            <a:r>
              <a:rPr lang="en-US" sz="2400" dirty="0" err="1"/>
              <a:t>suspensivo</a:t>
            </a:r>
            <a:r>
              <a:rPr lang="en-US" sz="2400" dirty="0"/>
              <a:t>.</a:t>
            </a:r>
          </a:p>
          <a:p>
            <a:r>
              <a:rPr lang="en-US" sz="2400" dirty="0"/>
              <a:t>Tribunal decide </a:t>
            </a:r>
            <a:r>
              <a:rPr lang="en-US" sz="2400" dirty="0" err="1"/>
              <a:t>dentro</a:t>
            </a:r>
            <a:r>
              <a:rPr lang="en-US" sz="2400" dirty="0"/>
              <a:t> de </a:t>
            </a:r>
            <a:r>
              <a:rPr lang="en-US" sz="2400" dirty="0" err="1"/>
              <a:t>los</a:t>
            </a:r>
            <a:r>
              <a:rPr lang="en-US" sz="2400" dirty="0"/>
              <a:t> 5 días </a:t>
            </a:r>
            <a:r>
              <a:rPr lang="en-US" sz="2400" dirty="0" err="1"/>
              <a:t>siguientes</a:t>
            </a:r>
            <a:r>
              <a:rPr lang="en-US" sz="2400" dirty="0"/>
              <a:t> al </a:t>
            </a:r>
            <a:r>
              <a:rPr lang="en-US" sz="2400" dirty="0" err="1"/>
              <a:t>recibo</a:t>
            </a:r>
            <a:r>
              <a:rPr lang="en-US" sz="2400" dirty="0"/>
              <a:t> del </a:t>
            </a:r>
            <a:r>
              <a:rPr lang="en-US" sz="2400" dirty="0" err="1"/>
              <a:t>expediente</a:t>
            </a:r>
            <a:r>
              <a:rPr lang="en-US" sz="2400" dirty="0"/>
              <a:t>.</a:t>
            </a:r>
          </a:p>
          <a:p>
            <a:endParaRPr lang="en-US" sz="2000" dirty="0"/>
          </a:p>
        </p:txBody>
      </p:sp>
      <p:sp>
        <p:nvSpPr>
          <p:cNvPr id="12303" name="Rectangle 12302">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5" name="Rectangle 12304">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90" name="Picture 2" descr="Reseña | Sentencias de la Sala Civil del Tribunal Supremo | Tirant lo  Blanch España">
            <a:extLst>
              <a:ext uri="{FF2B5EF4-FFF2-40B4-BE49-F238E27FC236}">
                <a16:creationId xmlns:a16="http://schemas.microsoft.com/office/drawing/2014/main" id="{6B37758E-0E96-1C05-94A7-54DB5C39648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1882" r="1947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43360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319" name="Rectangle 13318">
            <a:extLst>
              <a:ext uri="{FF2B5EF4-FFF2-40B4-BE49-F238E27FC236}">
                <a16:creationId xmlns:a16="http://schemas.microsoft.com/office/drawing/2014/main" id="{117AB3D3-3C9C-4DED-809A-78734805B8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1767DA44-5EA6-B158-B0C2-70C5CD8BF0D3}"/>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800"/>
              <a:t>PRESCRIPCION</a:t>
            </a:r>
          </a:p>
        </p:txBody>
      </p:sp>
      <p:sp>
        <p:nvSpPr>
          <p:cNvPr id="13321" name="Rectangle 1332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23" name="Rectangle 13322">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859669D7-8FE8-0336-9BBC-8CD3EC0308C2}"/>
              </a:ext>
            </a:extLst>
          </p:cNvPr>
          <p:cNvSpPr>
            <a:spLocks noGrp="1"/>
          </p:cNvSpPr>
          <p:nvPr>
            <p:ph sz="half" idx="1"/>
          </p:nvPr>
        </p:nvSpPr>
        <p:spPr>
          <a:xfrm>
            <a:off x="793661" y="2599509"/>
            <a:ext cx="4530898" cy="3639450"/>
          </a:xfrm>
        </p:spPr>
        <p:txBody>
          <a:bodyPr vert="horz" lIns="91440" tIns="45720" rIns="91440" bIns="45720" rtlCol="0" anchor="ctr">
            <a:normAutofit/>
          </a:bodyPr>
          <a:lstStyle/>
          <a:p>
            <a:r>
              <a:rPr lang="en-US" sz="2000" dirty="0"/>
              <a:t>6 meses.</a:t>
            </a:r>
          </a:p>
          <a:p>
            <a:r>
              <a:rPr lang="en-US" sz="2000" dirty="0"/>
              <a:t>Para </a:t>
            </a:r>
            <a:r>
              <a:rPr lang="en-US" sz="2000" dirty="0" err="1"/>
              <a:t>el</a:t>
            </a:r>
            <a:r>
              <a:rPr lang="en-US" sz="2000" dirty="0"/>
              <a:t> </a:t>
            </a:r>
            <a:r>
              <a:rPr lang="en-US" sz="2000" dirty="0" err="1"/>
              <a:t>empleador</a:t>
            </a:r>
            <a:r>
              <a:rPr lang="en-US" sz="2000" dirty="0"/>
              <a:t> </a:t>
            </a:r>
            <a:r>
              <a:rPr lang="en-US" sz="2000" dirty="0" err="1"/>
              <a:t>desde</a:t>
            </a:r>
            <a:r>
              <a:rPr lang="en-US" sz="2000" dirty="0"/>
              <a:t> “que </a:t>
            </a:r>
            <a:r>
              <a:rPr lang="en-US" sz="2000" dirty="0" err="1"/>
              <a:t>tuvo</a:t>
            </a:r>
            <a:r>
              <a:rPr lang="en-US" sz="2000" dirty="0"/>
              <a:t> </a:t>
            </a:r>
            <a:r>
              <a:rPr lang="en-US" sz="2000" dirty="0" err="1"/>
              <a:t>conocimiento</a:t>
            </a:r>
            <a:r>
              <a:rPr lang="en-US" sz="2000" dirty="0"/>
              <a:t> del </a:t>
            </a:r>
            <a:r>
              <a:rPr lang="en-US" sz="2000" dirty="0" err="1"/>
              <a:t>hecho</a:t>
            </a:r>
            <a:r>
              <a:rPr lang="en-US" sz="2000" dirty="0"/>
              <a:t> .. O </a:t>
            </a:r>
            <a:r>
              <a:rPr lang="en-US" sz="2000" dirty="0" err="1"/>
              <a:t>desde</a:t>
            </a:r>
            <a:r>
              <a:rPr lang="en-US" sz="2000" dirty="0"/>
              <a:t> que se </a:t>
            </a:r>
            <a:r>
              <a:rPr lang="en-US" sz="2000" dirty="0" err="1"/>
              <a:t>haya</a:t>
            </a:r>
            <a:r>
              <a:rPr lang="en-US" sz="2000" dirty="0"/>
              <a:t> </a:t>
            </a:r>
            <a:r>
              <a:rPr lang="en-US" sz="2000" dirty="0" err="1"/>
              <a:t>agotado</a:t>
            </a:r>
            <a:r>
              <a:rPr lang="en-US" sz="2000" dirty="0"/>
              <a:t> </a:t>
            </a:r>
            <a:r>
              <a:rPr lang="en-US" sz="2000" dirty="0" err="1"/>
              <a:t>el</a:t>
            </a:r>
            <a:r>
              <a:rPr lang="en-US" sz="2000" dirty="0"/>
              <a:t> </a:t>
            </a:r>
            <a:r>
              <a:rPr lang="en-US" sz="2000" dirty="0" err="1"/>
              <a:t>procedimiento</a:t>
            </a:r>
            <a:r>
              <a:rPr lang="en-US" sz="2000" dirty="0"/>
              <a:t> </a:t>
            </a:r>
            <a:r>
              <a:rPr lang="en-US" sz="2000" dirty="0" err="1"/>
              <a:t>convencional</a:t>
            </a:r>
            <a:r>
              <a:rPr lang="en-US" sz="2000" dirty="0"/>
              <a:t> o </a:t>
            </a:r>
            <a:r>
              <a:rPr lang="en-US" sz="2000" dirty="0" err="1"/>
              <a:t>reglamentario</a:t>
            </a:r>
            <a:r>
              <a:rPr lang="en-US" sz="2000" dirty="0"/>
              <a:t>”</a:t>
            </a:r>
          </a:p>
          <a:p>
            <a:r>
              <a:rPr lang="en-US" sz="2000" dirty="0" err="1"/>
              <a:t>Reclamación</a:t>
            </a:r>
            <a:r>
              <a:rPr lang="en-US" sz="2000" dirty="0"/>
              <a:t> de </a:t>
            </a:r>
            <a:r>
              <a:rPr lang="en-US" sz="2000" dirty="0" err="1"/>
              <a:t>los</a:t>
            </a:r>
            <a:r>
              <a:rPr lang="en-US" sz="2000" dirty="0"/>
              <a:t> </a:t>
            </a:r>
            <a:r>
              <a:rPr lang="en-US" sz="2000" dirty="0" err="1"/>
              <a:t>servidores</a:t>
            </a:r>
            <a:r>
              <a:rPr lang="en-US" sz="2000" dirty="0"/>
              <a:t> </a:t>
            </a:r>
            <a:r>
              <a:rPr lang="en-US" sz="2000" dirty="0" err="1"/>
              <a:t>públicos</a:t>
            </a:r>
            <a:r>
              <a:rPr lang="en-US" sz="2000" dirty="0"/>
              <a:t>: </a:t>
            </a:r>
            <a:r>
              <a:rPr lang="en-US" sz="2000" dirty="0" err="1"/>
              <a:t>suspende</a:t>
            </a:r>
            <a:r>
              <a:rPr lang="en-US" sz="2000" dirty="0"/>
              <a:t> </a:t>
            </a:r>
            <a:r>
              <a:rPr lang="en-US" sz="2000" dirty="0" err="1"/>
              <a:t>el</a:t>
            </a:r>
            <a:r>
              <a:rPr lang="en-US" sz="2000" dirty="0"/>
              <a:t> </a:t>
            </a:r>
            <a:r>
              <a:rPr lang="en-US" sz="2000" dirty="0" err="1"/>
              <a:t>término</a:t>
            </a:r>
            <a:r>
              <a:rPr lang="en-US" sz="2000" dirty="0"/>
              <a:t>.</a:t>
            </a:r>
          </a:p>
          <a:p>
            <a:endParaRPr lang="en-US" sz="2000" dirty="0"/>
          </a:p>
        </p:txBody>
      </p:sp>
      <p:pic>
        <p:nvPicPr>
          <p:cNvPr id="13314" name="Picture 2">
            <a:extLst>
              <a:ext uri="{FF2B5EF4-FFF2-40B4-BE49-F238E27FC236}">
                <a16:creationId xmlns:a16="http://schemas.microsoft.com/office/drawing/2014/main" id="{3472193E-0747-7A34-5E5F-202F1366F750}"/>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8517" r="20386" b="1"/>
          <a:stretch/>
        </p:blipFill>
        <p:spPr bwMode="auto">
          <a:xfrm>
            <a:off x="5911532" y="2484255"/>
            <a:ext cx="5150277" cy="3714244"/>
          </a:xfrm>
          <a:prstGeom prst="rect">
            <a:avLst/>
          </a:prstGeom>
          <a:noFill/>
          <a:extLst>
            <a:ext uri="{909E8E84-426E-40DD-AFC4-6F175D3DCCD1}">
              <a14:hiddenFill xmlns:a14="http://schemas.microsoft.com/office/drawing/2010/main">
                <a:solidFill>
                  <a:srgbClr val="FFFFFF"/>
                </a:solidFill>
              </a14:hiddenFill>
            </a:ext>
          </a:extLst>
        </p:spPr>
      </p:pic>
      <p:sp>
        <p:nvSpPr>
          <p:cNvPr id="13325" name="Rectangle 13324">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4576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726E05-46D2-641F-F3B2-BB26A97F865A}"/>
              </a:ext>
            </a:extLst>
          </p:cNvPr>
          <p:cNvSpPr>
            <a:spLocks noGrp="1"/>
          </p:cNvSpPr>
          <p:nvPr>
            <p:ph type="title"/>
          </p:nvPr>
        </p:nvSpPr>
        <p:spPr>
          <a:xfrm>
            <a:off x="876693" y="741391"/>
            <a:ext cx="3455821" cy="1616203"/>
          </a:xfrm>
        </p:spPr>
        <p:txBody>
          <a:bodyPr vert="horz" lIns="91440" tIns="45720" rIns="91440" bIns="45720" rtlCol="0" anchor="b">
            <a:normAutofit/>
          </a:bodyPr>
          <a:lstStyle/>
          <a:p>
            <a:r>
              <a:rPr lang="en-US" sz="3200" kern="1200">
                <a:solidFill>
                  <a:schemeClr val="tx1"/>
                </a:solidFill>
                <a:latin typeface="+mj-lt"/>
                <a:ea typeface="+mj-ea"/>
                <a:cs typeface="+mj-cs"/>
              </a:rPr>
              <a:t>PARTE SINDICAL</a:t>
            </a:r>
          </a:p>
        </p:txBody>
      </p:sp>
      <p:sp>
        <p:nvSpPr>
          <p:cNvPr id="3" name="Marcador de contenido 2">
            <a:extLst>
              <a:ext uri="{FF2B5EF4-FFF2-40B4-BE49-F238E27FC236}">
                <a16:creationId xmlns:a16="http://schemas.microsoft.com/office/drawing/2014/main" id="{4962610E-4BA3-2EB7-C480-FDBD607E8A60}"/>
              </a:ext>
            </a:extLst>
          </p:cNvPr>
          <p:cNvSpPr>
            <a:spLocks noGrp="1"/>
          </p:cNvSpPr>
          <p:nvPr>
            <p:ph sz="half" idx="1"/>
          </p:nvPr>
        </p:nvSpPr>
        <p:spPr>
          <a:xfrm>
            <a:off x="876693" y="2533476"/>
            <a:ext cx="3455821" cy="3447832"/>
          </a:xfrm>
        </p:spPr>
        <p:txBody>
          <a:bodyPr vert="horz" lIns="91440" tIns="45720" rIns="91440" bIns="45720" rtlCol="0" anchor="t">
            <a:normAutofit/>
          </a:bodyPr>
          <a:lstStyle/>
          <a:p>
            <a:r>
              <a:rPr lang="en-US" sz="1900" dirty="0"/>
              <a:t>PUEDE INTERVENIR:</a:t>
            </a:r>
          </a:p>
          <a:p>
            <a:pPr lvl="1"/>
            <a:r>
              <a:rPr lang="en-US" sz="1900" dirty="0" err="1"/>
              <a:t>Instaurando</a:t>
            </a:r>
            <a:r>
              <a:rPr lang="en-US" sz="1900" dirty="0"/>
              <a:t> la </a:t>
            </a:r>
            <a:r>
              <a:rPr lang="en-US" sz="1900" dirty="0" err="1"/>
              <a:t>acción</a:t>
            </a:r>
            <a:r>
              <a:rPr lang="en-US" sz="1900" dirty="0"/>
              <a:t> </a:t>
            </a:r>
            <a:r>
              <a:rPr lang="en-US" sz="1900" dirty="0" err="1"/>
              <a:t>por</a:t>
            </a:r>
            <a:r>
              <a:rPr lang="en-US" sz="1900" dirty="0"/>
              <a:t> </a:t>
            </a:r>
            <a:r>
              <a:rPr lang="en-US" sz="1900" dirty="0" err="1"/>
              <a:t>delegación</a:t>
            </a:r>
            <a:r>
              <a:rPr lang="en-US" sz="1900" dirty="0"/>
              <a:t> del </a:t>
            </a:r>
            <a:r>
              <a:rPr lang="en-US" sz="1900" dirty="0" err="1"/>
              <a:t>trabajador</a:t>
            </a:r>
            <a:endParaRPr lang="en-US" sz="1900" dirty="0"/>
          </a:p>
          <a:p>
            <a:pPr lvl="1"/>
            <a:r>
              <a:rPr lang="en-US" sz="1900" dirty="0" err="1"/>
              <a:t>Debe</a:t>
            </a:r>
            <a:r>
              <a:rPr lang="en-US" sz="1900" dirty="0"/>
              <a:t> </a:t>
            </a:r>
            <a:r>
              <a:rPr lang="en-US" sz="1900" dirty="0" err="1"/>
              <a:t>notificársele</a:t>
            </a:r>
            <a:r>
              <a:rPr lang="en-US" sz="1900" dirty="0"/>
              <a:t> </a:t>
            </a:r>
            <a:r>
              <a:rPr lang="en-US" sz="1900" dirty="0" err="1"/>
              <a:t>toda</a:t>
            </a:r>
            <a:r>
              <a:rPr lang="en-US" sz="1900" dirty="0"/>
              <a:t> </a:t>
            </a:r>
            <a:r>
              <a:rPr lang="en-US" sz="1900" dirty="0" err="1"/>
              <a:t>demanda</a:t>
            </a:r>
            <a:r>
              <a:rPr lang="en-US" sz="1900" dirty="0"/>
              <a:t>.</a:t>
            </a:r>
          </a:p>
          <a:p>
            <a:pPr lvl="1"/>
            <a:r>
              <a:rPr lang="en-US" sz="1900" dirty="0" err="1"/>
              <a:t>Realizar</a:t>
            </a:r>
            <a:r>
              <a:rPr lang="en-US" sz="1900" dirty="0"/>
              <a:t> </a:t>
            </a:r>
            <a:r>
              <a:rPr lang="en-US" sz="1900" dirty="0" err="1"/>
              <a:t>todos</a:t>
            </a:r>
            <a:r>
              <a:rPr lang="en-US" sz="1900" dirty="0"/>
              <a:t> </a:t>
            </a:r>
            <a:r>
              <a:rPr lang="en-US" sz="1900" dirty="0" err="1"/>
              <a:t>los</a:t>
            </a:r>
            <a:r>
              <a:rPr lang="en-US" sz="1900" dirty="0"/>
              <a:t> </a:t>
            </a:r>
            <a:r>
              <a:rPr lang="en-US" sz="1900" dirty="0" err="1"/>
              <a:t>actos</a:t>
            </a:r>
            <a:r>
              <a:rPr lang="en-US" sz="1900" dirty="0"/>
              <a:t> </a:t>
            </a:r>
            <a:r>
              <a:rPr lang="en-US" sz="1900" dirty="0" err="1"/>
              <a:t>procesales</a:t>
            </a:r>
            <a:r>
              <a:rPr lang="en-US" sz="1900" dirty="0"/>
              <a:t> </a:t>
            </a:r>
            <a:r>
              <a:rPr lang="en-US" sz="1900" dirty="0" err="1"/>
              <a:t>permitidos</a:t>
            </a:r>
            <a:r>
              <a:rPr lang="en-US" sz="1900" dirty="0"/>
              <a:t> para </a:t>
            </a:r>
            <a:r>
              <a:rPr lang="en-US" sz="1900" dirty="0" err="1"/>
              <a:t>el</a:t>
            </a:r>
            <a:r>
              <a:rPr lang="en-US" sz="1900" dirty="0"/>
              <a:t> </a:t>
            </a:r>
            <a:r>
              <a:rPr lang="en-US" sz="1900" dirty="0" err="1"/>
              <a:t>trabajador</a:t>
            </a:r>
            <a:r>
              <a:rPr lang="en-US" sz="1900" dirty="0"/>
              <a:t>.</a:t>
            </a:r>
          </a:p>
          <a:p>
            <a:pPr lvl="1"/>
            <a:r>
              <a:rPr lang="en-US" sz="1900" b="1" u="sng" dirty="0"/>
              <a:t>OJO</a:t>
            </a:r>
            <a:r>
              <a:rPr lang="en-US" sz="1900" b="1" dirty="0"/>
              <a:t>: </a:t>
            </a:r>
            <a:r>
              <a:rPr lang="en-US" sz="1900" dirty="0"/>
              <a:t>Antes </a:t>
            </a:r>
            <a:r>
              <a:rPr lang="en-US" sz="1900" dirty="0" err="1"/>
              <a:t>decía</a:t>
            </a:r>
            <a:r>
              <a:rPr lang="en-US" sz="1900" dirty="0"/>
              <a:t> que salvo la </a:t>
            </a:r>
            <a:r>
              <a:rPr lang="en-US" sz="1900" dirty="0" err="1"/>
              <a:t>conciliación</a:t>
            </a:r>
            <a:r>
              <a:rPr lang="en-US" sz="1900" dirty="0"/>
              <a:t>.</a:t>
            </a:r>
          </a:p>
          <a:p>
            <a:endParaRPr lang="en-US" sz="1900" dirty="0"/>
          </a:p>
        </p:txBody>
      </p:sp>
      <p:pic>
        <p:nvPicPr>
          <p:cNvPr id="14338" name="Picture 2" descr="SIndicato Utovascol">
            <a:extLst>
              <a:ext uri="{FF2B5EF4-FFF2-40B4-BE49-F238E27FC236}">
                <a16:creationId xmlns:a16="http://schemas.microsoft.com/office/drawing/2014/main" id="{737BE702-3022-E913-AE91-3AC81C5B4D20}"/>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1040734"/>
            <a:ext cx="6389346" cy="4785842"/>
          </a:xfrm>
          <a:prstGeom prst="rect">
            <a:avLst/>
          </a:prstGeom>
          <a:noFill/>
          <a:extLst>
            <a:ext uri="{909E8E84-426E-40DD-AFC4-6F175D3DCCD1}">
              <a14:hiddenFill xmlns:a14="http://schemas.microsoft.com/office/drawing/2010/main">
                <a:solidFill>
                  <a:srgbClr val="FFFFFF"/>
                </a:solidFill>
              </a14:hiddenFill>
            </a:ext>
          </a:extLst>
        </p:spPr>
      </p:pic>
      <p:grpSp>
        <p:nvGrpSpPr>
          <p:cNvPr id="14343" name="Group 14342">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14344" name="Rectangle 14343">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45" name="Rectangle 14344">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477931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87C4D98-BE7D-B7E4-4CBF-CE2292CC87AE}"/>
              </a:ext>
            </a:extLst>
          </p:cNvPr>
          <p:cNvPicPr>
            <a:picLocks noChangeAspect="1"/>
          </p:cNvPicPr>
          <p:nvPr/>
        </p:nvPicPr>
        <p:blipFill>
          <a:blip r:embed="rId2">
            <a:duotone>
              <a:schemeClr val="bg2">
                <a:shade val="45000"/>
                <a:satMod val="135000"/>
              </a:schemeClr>
              <a:prstClr val="white"/>
            </a:duotone>
          </a:blip>
          <a:srcRect t="15730"/>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9423D56-814C-EDE7-32D7-479C68D5847F}"/>
              </a:ext>
            </a:extLst>
          </p:cNvPr>
          <p:cNvSpPr>
            <a:spLocks noGrp="1"/>
          </p:cNvSpPr>
          <p:nvPr>
            <p:ph type="title"/>
          </p:nvPr>
        </p:nvSpPr>
        <p:spPr>
          <a:xfrm>
            <a:off x="838200" y="365125"/>
            <a:ext cx="10515600" cy="1325563"/>
          </a:xfrm>
        </p:spPr>
        <p:txBody>
          <a:bodyPr>
            <a:normAutofit/>
          </a:bodyPr>
          <a:lstStyle/>
          <a:p>
            <a:r>
              <a:rPr lang="es-CO" sz="4100"/>
              <a:t>EXTENSION DE LOS PROCEDIMIENTOS A LOS FUEROS “donde se pretenda el reintegro”</a:t>
            </a:r>
          </a:p>
        </p:txBody>
      </p:sp>
      <p:graphicFrame>
        <p:nvGraphicFramePr>
          <p:cNvPr id="5" name="Marcador de contenido 2">
            <a:extLst>
              <a:ext uri="{FF2B5EF4-FFF2-40B4-BE49-F238E27FC236}">
                <a16:creationId xmlns:a16="http://schemas.microsoft.com/office/drawing/2014/main" id="{DA662517-562A-B03E-26CF-229402134BE9}"/>
              </a:ext>
            </a:extLst>
          </p:cNvPr>
          <p:cNvGraphicFramePr>
            <a:graphicFrameLocks noGrp="1"/>
          </p:cNvGraphicFramePr>
          <p:nvPr>
            <p:ph idx="1"/>
            <p:extLst>
              <p:ext uri="{D42A27DB-BD31-4B8C-83A1-F6EECF244321}">
                <p14:modId xmlns:p14="http://schemas.microsoft.com/office/powerpoint/2010/main" val="2854754413"/>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987015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1229514-73F9-B62B-D210-DA942E0FC513}"/>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0DCA58E9-5D33-3CF0-6017-0962C6C66CAC}"/>
              </a:ext>
            </a:extLst>
          </p:cNvPr>
          <p:cNvSpPr>
            <a:spLocks noGrp="1"/>
          </p:cNvSpPr>
          <p:nvPr>
            <p:ph type="title"/>
          </p:nvPr>
        </p:nvSpPr>
        <p:spPr>
          <a:xfrm>
            <a:off x="876693" y="741391"/>
            <a:ext cx="4597747" cy="1616203"/>
          </a:xfrm>
        </p:spPr>
        <p:txBody>
          <a:bodyPr vert="horz" lIns="91440" tIns="45720" rIns="91440" bIns="45720" rtlCol="0" anchor="b">
            <a:normAutofit/>
          </a:bodyPr>
          <a:lstStyle/>
          <a:p>
            <a:r>
              <a:rPr lang="en-US" sz="2700" kern="1200">
                <a:solidFill>
                  <a:schemeClr val="tx1"/>
                </a:solidFill>
                <a:latin typeface="+mj-lt"/>
                <a:ea typeface="+mj-ea"/>
                <a:cs typeface="+mj-cs"/>
              </a:rPr>
              <a:t>CANCELACION, DISOLUCIÓN Y LIQUIDACION DE SINDICATOS.  CST</a:t>
            </a:r>
          </a:p>
        </p:txBody>
      </p:sp>
      <p:sp>
        <p:nvSpPr>
          <p:cNvPr id="3" name="Marcador de contenido 2">
            <a:extLst>
              <a:ext uri="{FF2B5EF4-FFF2-40B4-BE49-F238E27FC236}">
                <a16:creationId xmlns:a16="http://schemas.microsoft.com/office/drawing/2014/main" id="{89DD628C-A4D8-DF2C-1FC2-8DF43A9D8F22}"/>
              </a:ext>
            </a:extLst>
          </p:cNvPr>
          <p:cNvSpPr>
            <a:spLocks noGrp="1"/>
          </p:cNvSpPr>
          <p:nvPr>
            <p:ph sz="half" idx="1"/>
          </p:nvPr>
        </p:nvSpPr>
        <p:spPr>
          <a:xfrm>
            <a:off x="876693" y="2533476"/>
            <a:ext cx="4597746" cy="3447832"/>
          </a:xfrm>
        </p:spPr>
        <p:txBody>
          <a:bodyPr vert="horz" lIns="91440" tIns="45720" rIns="91440" bIns="45720" rtlCol="0" anchor="t">
            <a:normAutofit/>
          </a:bodyPr>
          <a:lstStyle/>
          <a:p>
            <a:r>
              <a:rPr lang="en-US" sz="2000" b="1"/>
              <a:t>CAUSALES DE DISOLUCIÓN (Art. 401 CST)</a:t>
            </a:r>
          </a:p>
          <a:p>
            <a:pPr lvl="1"/>
            <a:r>
              <a:rPr lang="en-US" sz="2000"/>
              <a:t>Estatutos</a:t>
            </a:r>
          </a:p>
          <a:p>
            <a:pPr lvl="1"/>
            <a:r>
              <a:rPr lang="en-US" sz="2000"/>
              <a:t>Acuerdo de por lo menos las 2/3</a:t>
            </a:r>
          </a:p>
          <a:p>
            <a:pPr lvl="1"/>
            <a:r>
              <a:rPr lang="en-US" sz="2000"/>
              <a:t>Sentencia judicial</a:t>
            </a:r>
          </a:p>
          <a:p>
            <a:pPr lvl="1"/>
            <a:r>
              <a:rPr lang="en-US" sz="2000"/>
              <a:t>Reducción de afiliados a menos de 25 trabajadores</a:t>
            </a:r>
          </a:p>
          <a:p>
            <a:r>
              <a:rPr lang="en-US" sz="2000" b="1"/>
              <a:t>LIQUIDACION  (Art 402)</a:t>
            </a:r>
          </a:p>
        </p:txBody>
      </p:sp>
      <p:pic>
        <p:nvPicPr>
          <p:cNvPr id="3074" name="Picture 2" descr="Los sindicatos - Yo Influyo">
            <a:extLst>
              <a:ext uri="{FF2B5EF4-FFF2-40B4-BE49-F238E27FC236}">
                <a16:creationId xmlns:a16="http://schemas.microsoft.com/office/drawing/2014/main" id="{1FE6F147-649A-B6D4-8EEE-92A31FD8A40F}"/>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6096001" y="1902122"/>
            <a:ext cx="5319062" cy="2978674"/>
          </a:xfrm>
          <a:prstGeom prst="rect">
            <a:avLst/>
          </a:prstGeom>
          <a:noFill/>
          <a:extLst>
            <a:ext uri="{909E8E84-426E-40DD-AFC4-6F175D3DCCD1}">
              <a14:hiddenFill xmlns:a14="http://schemas.microsoft.com/office/drawing/2010/main">
                <a:solidFill>
                  <a:srgbClr val="FFFFFF"/>
                </a:solidFill>
              </a14:hiddenFill>
            </a:ext>
          </a:extLst>
        </p:spPr>
      </p:pic>
      <p:grpSp>
        <p:nvGrpSpPr>
          <p:cNvPr id="3079" name="Group 3078">
            <a:extLst>
              <a:ext uri="{FF2B5EF4-FFF2-40B4-BE49-F238E27FC236}">
                <a16:creationId xmlns:a16="http://schemas.microsoft.com/office/drawing/2014/main" id="{1FD67D68-9B83-C338-8342-3348D8F223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025" y="6737718"/>
            <a:ext cx="12207200" cy="123363"/>
            <a:chOff x="-5025" y="6737718"/>
            <a:chExt cx="12207200" cy="123363"/>
          </a:xfrm>
        </p:grpSpPr>
        <p:sp>
          <p:nvSpPr>
            <p:cNvPr id="3080" name="Rectangle 3079">
              <a:extLst>
                <a:ext uri="{FF2B5EF4-FFF2-40B4-BE49-F238E27FC236}">
                  <a16:creationId xmlns:a16="http://schemas.microsoft.com/office/drawing/2014/main" id="{1E397F34-6B84-0D3B-0F29-B1D134B3B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1" name="Rectangle 3080">
              <a:extLst>
                <a:ext uri="{FF2B5EF4-FFF2-40B4-BE49-F238E27FC236}">
                  <a16:creationId xmlns:a16="http://schemas.microsoft.com/office/drawing/2014/main" id="{9BD98075-BFC1-BE9C-7FB7-23FE55E433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7193301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E0443C51-5CF6-4D10-E64E-28402049A96E}"/>
              </a:ext>
            </a:extLst>
          </p:cNvPr>
          <p:cNvSpPr>
            <a:spLocks noGrp="1"/>
          </p:cNvSpPr>
          <p:nvPr>
            <p:ph type="title"/>
          </p:nvPr>
        </p:nvSpPr>
        <p:spPr>
          <a:xfrm>
            <a:off x="1143000" y="1676400"/>
            <a:ext cx="3810000" cy="3505200"/>
          </a:xfrm>
        </p:spPr>
        <p:txBody>
          <a:bodyPr anchor="t">
            <a:normAutofit/>
          </a:bodyPr>
          <a:lstStyle/>
          <a:p>
            <a:r>
              <a:rPr lang="es-CO" sz="4000"/>
              <a:t>CANCELCION, DISOLUCIÓN Y LIQUIDACION DE SINDICATOS. Art 313</a:t>
            </a:r>
          </a:p>
        </p:txBody>
      </p:sp>
      <p:sp>
        <p:nvSpPr>
          <p:cNvPr id="3" name="Marcador de contenido 2">
            <a:extLst>
              <a:ext uri="{FF2B5EF4-FFF2-40B4-BE49-F238E27FC236}">
                <a16:creationId xmlns:a16="http://schemas.microsoft.com/office/drawing/2014/main" id="{82533329-B528-52F6-1465-1D4B37D58929}"/>
              </a:ext>
            </a:extLst>
          </p:cNvPr>
          <p:cNvSpPr>
            <a:spLocks noGrp="1"/>
          </p:cNvSpPr>
          <p:nvPr>
            <p:ph idx="1"/>
          </p:nvPr>
        </p:nvSpPr>
        <p:spPr>
          <a:xfrm>
            <a:off x="4952999" y="1676399"/>
            <a:ext cx="6543908" cy="3854605"/>
          </a:xfrm>
        </p:spPr>
        <p:txBody>
          <a:bodyPr>
            <a:normAutofit lnSpcReduction="10000"/>
          </a:bodyPr>
          <a:lstStyle/>
          <a:p>
            <a:r>
              <a:rPr lang="es-CO" sz="1600" b="1" dirty="0">
                <a:solidFill>
                  <a:schemeClr val="tx1">
                    <a:alpha val="55000"/>
                  </a:schemeClr>
                </a:solidFill>
              </a:rPr>
              <a:t>COMPETENTE</a:t>
            </a:r>
            <a:r>
              <a:rPr lang="es-CO" sz="1600" dirty="0">
                <a:solidFill>
                  <a:schemeClr val="tx1">
                    <a:alpha val="55000"/>
                  </a:schemeClr>
                </a:solidFill>
              </a:rPr>
              <a:t>: Juez del domicilio del sindicato.</a:t>
            </a:r>
          </a:p>
          <a:p>
            <a:r>
              <a:rPr lang="es-CO" sz="1600" dirty="0">
                <a:solidFill>
                  <a:schemeClr val="tx1">
                    <a:alpha val="55000"/>
                  </a:schemeClr>
                </a:solidFill>
              </a:rPr>
              <a:t>La solicitud que eleve el Ministerio debe contener: motivos, pruebas y hechos.</a:t>
            </a:r>
          </a:p>
          <a:p>
            <a:r>
              <a:rPr lang="es-CO" sz="1600" dirty="0">
                <a:solidFill>
                  <a:schemeClr val="tx1">
                    <a:alpha val="55000"/>
                  </a:schemeClr>
                </a:solidFill>
              </a:rPr>
              <a:t>Recibida, al día siguiente ordena correr traslado. Se notifica personalmente</a:t>
            </a:r>
          </a:p>
          <a:p>
            <a:r>
              <a:rPr lang="es-CO" sz="1600" dirty="0">
                <a:solidFill>
                  <a:schemeClr val="tx1">
                    <a:alpha val="55000"/>
                  </a:schemeClr>
                </a:solidFill>
              </a:rPr>
              <a:t>Si no se puede hacer por los </a:t>
            </a:r>
            <a:r>
              <a:rPr lang="es-CO" sz="1600" b="1" u="sng" dirty="0">
                <a:solidFill>
                  <a:schemeClr val="tx1">
                    <a:alpha val="55000"/>
                  </a:schemeClr>
                </a:solidFill>
              </a:rPr>
              <a:t>canales digitales, </a:t>
            </a:r>
            <a:r>
              <a:rPr lang="es-CO" sz="1600" dirty="0">
                <a:solidFill>
                  <a:schemeClr val="tx1">
                    <a:alpha val="55000"/>
                  </a:schemeClr>
                </a:solidFill>
              </a:rPr>
              <a:t>dentro de los 5 días siguientes. Se envía comunicación escrita al domicilio.</a:t>
            </a:r>
          </a:p>
          <a:p>
            <a:r>
              <a:rPr lang="es-CO" sz="1600" dirty="0">
                <a:solidFill>
                  <a:schemeClr val="tx1">
                    <a:alpha val="55000"/>
                  </a:schemeClr>
                </a:solidFill>
              </a:rPr>
              <a:t>Si a los 5 días no se pudiere hacer la </a:t>
            </a:r>
            <a:r>
              <a:rPr lang="es-CO" sz="1600" dirty="0" err="1">
                <a:solidFill>
                  <a:schemeClr val="tx1">
                    <a:alpha val="55000"/>
                  </a:schemeClr>
                </a:solidFill>
              </a:rPr>
              <a:t>not</a:t>
            </a:r>
            <a:r>
              <a:rPr lang="es-CO" sz="1600" dirty="0">
                <a:solidFill>
                  <a:schemeClr val="tx1">
                    <a:alpha val="55000"/>
                  </a:schemeClr>
                </a:solidFill>
              </a:rPr>
              <a:t>. Personal se aplica lo dispuesto en los </a:t>
            </a:r>
            <a:r>
              <a:rPr lang="es-CO" sz="1600" dirty="0" err="1">
                <a:solidFill>
                  <a:schemeClr val="tx1">
                    <a:alpha val="55000"/>
                  </a:schemeClr>
                </a:solidFill>
              </a:rPr>
              <a:t>arts</a:t>
            </a:r>
            <a:r>
              <a:rPr lang="es-CO" sz="1600" dirty="0">
                <a:solidFill>
                  <a:schemeClr val="tx1">
                    <a:alpha val="55000"/>
                  </a:schemeClr>
                </a:solidFill>
              </a:rPr>
              <a:t> 208 – 212</a:t>
            </a:r>
          </a:p>
          <a:p>
            <a:r>
              <a:rPr lang="es-CO" sz="1600" dirty="0">
                <a:solidFill>
                  <a:schemeClr val="tx1">
                    <a:alpha val="55000"/>
                  </a:schemeClr>
                </a:solidFill>
              </a:rPr>
              <a:t>5 días para responder y presentar pruebas.</a:t>
            </a:r>
          </a:p>
          <a:p>
            <a:r>
              <a:rPr lang="es-CO" sz="1600" dirty="0">
                <a:solidFill>
                  <a:schemeClr val="tx1">
                    <a:alpha val="55000"/>
                  </a:schemeClr>
                </a:solidFill>
              </a:rPr>
              <a:t>El juez responde dentro de los 5 días “teniendo en cuenta los elementos de juicio de que disponga”</a:t>
            </a:r>
          </a:p>
          <a:p>
            <a:r>
              <a:rPr lang="es-CO" sz="1600" dirty="0">
                <a:solidFill>
                  <a:schemeClr val="tx1">
                    <a:alpha val="55000"/>
                  </a:schemeClr>
                </a:solidFill>
              </a:rPr>
              <a:t>Decisión apelable en el efecto suspensivo. El tribunal decide de plano dentro de los 5 días. Frente a esta decisión no cabe recurso</a:t>
            </a:r>
          </a:p>
          <a:p>
            <a:endParaRPr lang="es-CO" sz="1300" dirty="0">
              <a:solidFill>
                <a:schemeClr val="tx1">
                  <a:alpha val="55000"/>
                </a:schemeClr>
              </a:solidFill>
            </a:endParaRPr>
          </a:p>
        </p:txBody>
      </p:sp>
    </p:spTree>
    <p:extLst>
      <p:ext uri="{BB962C8B-B14F-4D97-AF65-F5344CB8AC3E}">
        <p14:creationId xmlns:p14="http://schemas.microsoft.com/office/powerpoint/2010/main" val="32981098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397452E-2BCD-7F3D-1209-2AC2EEA2D91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8B7D44F5-B3C5-A06E-B8A3-9573A1459129}"/>
              </a:ext>
            </a:extLst>
          </p:cNvPr>
          <p:cNvSpPr>
            <a:spLocks noGrp="1"/>
          </p:cNvSpPr>
          <p:nvPr>
            <p:ph type="title"/>
          </p:nvPr>
        </p:nvSpPr>
        <p:spPr>
          <a:xfrm>
            <a:off x="1143000" y="1676400"/>
            <a:ext cx="3810000" cy="3505200"/>
          </a:xfrm>
        </p:spPr>
        <p:txBody>
          <a:bodyPr anchor="t">
            <a:normAutofit/>
          </a:bodyPr>
          <a:lstStyle/>
          <a:p>
            <a:r>
              <a:rPr lang="es-CO" sz="4000"/>
              <a:t>CANCELACION, DISOLUCIÓN Y LIQUIDACION DE  SINDICATOS. observaciones</a:t>
            </a:r>
          </a:p>
        </p:txBody>
      </p:sp>
      <p:sp>
        <p:nvSpPr>
          <p:cNvPr id="3" name="Marcador de contenido 2">
            <a:extLst>
              <a:ext uri="{FF2B5EF4-FFF2-40B4-BE49-F238E27FC236}">
                <a16:creationId xmlns:a16="http://schemas.microsoft.com/office/drawing/2014/main" id="{59601F6A-1C01-E171-CBA1-19B6C17F72D1}"/>
              </a:ext>
            </a:extLst>
          </p:cNvPr>
          <p:cNvSpPr>
            <a:spLocks noGrp="1"/>
          </p:cNvSpPr>
          <p:nvPr>
            <p:ph idx="1"/>
          </p:nvPr>
        </p:nvSpPr>
        <p:spPr>
          <a:xfrm>
            <a:off x="5181604" y="1676400"/>
            <a:ext cx="5638796" cy="3505200"/>
          </a:xfrm>
        </p:spPr>
        <p:txBody>
          <a:bodyPr>
            <a:normAutofit/>
          </a:bodyPr>
          <a:lstStyle/>
          <a:p>
            <a:r>
              <a:rPr lang="es-CO" sz="2000" dirty="0">
                <a:solidFill>
                  <a:schemeClr val="tx1">
                    <a:alpha val="55000"/>
                  </a:schemeClr>
                </a:solidFill>
              </a:rPr>
              <a:t>Se transcribe prácticamente lo dispuesto en el art. 380 del CST, haciendo dos ajustes:</a:t>
            </a:r>
          </a:p>
          <a:p>
            <a:r>
              <a:rPr lang="es-CO" sz="2000" dirty="0">
                <a:solidFill>
                  <a:schemeClr val="tx1">
                    <a:alpha val="55000"/>
                  </a:schemeClr>
                </a:solidFill>
              </a:rPr>
              <a:t>Habla de canales digitales , la norma hablaba “si no se pudiere hacer la notificación personal”</a:t>
            </a:r>
          </a:p>
          <a:p>
            <a:r>
              <a:rPr lang="es-CO" sz="2000" dirty="0">
                <a:solidFill>
                  <a:schemeClr val="tx1">
                    <a:alpha val="55000"/>
                  </a:schemeClr>
                </a:solidFill>
              </a:rPr>
              <a:t>Se decía que si no se podía hacer la notificación personal luego de la comunicación se fijaba “edicto en lugar público del respectivo despacho” , ahora se remite a los </a:t>
            </a:r>
            <a:r>
              <a:rPr lang="es-CO" sz="2000" dirty="0" err="1">
                <a:solidFill>
                  <a:schemeClr val="tx1">
                    <a:alpha val="55000"/>
                  </a:schemeClr>
                </a:solidFill>
              </a:rPr>
              <a:t>artrs</a:t>
            </a:r>
            <a:r>
              <a:rPr lang="es-CO" sz="2000" dirty="0">
                <a:solidFill>
                  <a:schemeClr val="tx1">
                    <a:alpha val="55000"/>
                  </a:schemeClr>
                </a:solidFill>
              </a:rPr>
              <a:t>. 208 a 212 que hacen referencia a la manera como se hace la notificación personal</a:t>
            </a:r>
          </a:p>
          <a:p>
            <a:endParaRPr lang="es-CO" sz="2000" dirty="0">
              <a:solidFill>
                <a:schemeClr val="tx1">
                  <a:alpha val="55000"/>
                </a:schemeClr>
              </a:solidFill>
            </a:endParaRPr>
          </a:p>
        </p:txBody>
      </p:sp>
    </p:spTree>
    <p:extLst>
      <p:ext uri="{BB962C8B-B14F-4D97-AF65-F5344CB8AC3E}">
        <p14:creationId xmlns:p14="http://schemas.microsoft.com/office/powerpoint/2010/main" val="38328349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1B34529A-204C-D607-DEC4-9DDD1FDF1875}"/>
              </a:ext>
            </a:extLst>
          </p:cNvPr>
          <p:cNvSpPr>
            <a:spLocks noGrp="1"/>
          </p:cNvSpPr>
          <p:nvPr>
            <p:ph type="title"/>
          </p:nvPr>
        </p:nvSpPr>
        <p:spPr>
          <a:xfrm>
            <a:off x="1143000" y="1676400"/>
            <a:ext cx="3810000" cy="3505200"/>
          </a:xfrm>
        </p:spPr>
        <p:txBody>
          <a:bodyPr anchor="t">
            <a:normAutofit/>
          </a:bodyPr>
          <a:lstStyle/>
          <a:p>
            <a:r>
              <a:rPr lang="es-CO" sz="4000"/>
              <a:t>PROTECCION DE DERECHOS SINDICALES</a:t>
            </a:r>
            <a:br>
              <a:rPr lang="es-CO" sz="4000"/>
            </a:br>
            <a:r>
              <a:rPr lang="es-CO" sz="4000"/>
              <a:t>art 314</a:t>
            </a:r>
          </a:p>
        </p:txBody>
      </p:sp>
      <p:sp>
        <p:nvSpPr>
          <p:cNvPr id="3" name="Marcador de contenido 2">
            <a:extLst>
              <a:ext uri="{FF2B5EF4-FFF2-40B4-BE49-F238E27FC236}">
                <a16:creationId xmlns:a16="http://schemas.microsoft.com/office/drawing/2014/main" id="{B24C3879-62F5-2551-48A3-0BF8CF3CF07D}"/>
              </a:ext>
            </a:extLst>
          </p:cNvPr>
          <p:cNvSpPr>
            <a:spLocks noGrp="1"/>
          </p:cNvSpPr>
          <p:nvPr>
            <p:ph idx="1"/>
          </p:nvPr>
        </p:nvSpPr>
        <p:spPr>
          <a:xfrm>
            <a:off x="5181604" y="1676400"/>
            <a:ext cx="5638796" cy="3505200"/>
          </a:xfrm>
        </p:spPr>
        <p:txBody>
          <a:bodyPr>
            <a:normAutofit/>
          </a:bodyPr>
          <a:lstStyle/>
          <a:p>
            <a:r>
              <a:rPr lang="es-CO" sz="1500" dirty="0">
                <a:solidFill>
                  <a:schemeClr val="tx1">
                    <a:alpha val="55000"/>
                  </a:schemeClr>
                </a:solidFill>
              </a:rPr>
              <a:t>Juez donde ocurrieron los hechos.</a:t>
            </a:r>
          </a:p>
          <a:p>
            <a:r>
              <a:rPr lang="es-CO" sz="1500" dirty="0">
                <a:solidFill>
                  <a:schemeClr val="tx1">
                    <a:alpha val="55000"/>
                  </a:schemeClr>
                </a:solidFill>
              </a:rPr>
              <a:t>Se sigue el procedimiento del fuero sindical (</a:t>
            </a:r>
            <a:r>
              <a:rPr lang="es-CO" sz="1500" dirty="0" err="1">
                <a:solidFill>
                  <a:schemeClr val="tx1">
                    <a:alpha val="55000"/>
                  </a:schemeClr>
                </a:solidFill>
              </a:rPr>
              <a:t>arts</a:t>
            </a:r>
            <a:r>
              <a:rPr lang="es-CO" sz="1500" dirty="0">
                <a:solidFill>
                  <a:schemeClr val="tx1">
                    <a:alpha val="55000"/>
                  </a:schemeClr>
                </a:solidFill>
              </a:rPr>
              <a:t> 292-299)</a:t>
            </a:r>
          </a:p>
          <a:p>
            <a:r>
              <a:rPr lang="es-CO" sz="1500" dirty="0">
                <a:solidFill>
                  <a:schemeClr val="tx1">
                    <a:alpha val="55000"/>
                  </a:schemeClr>
                </a:solidFill>
              </a:rPr>
              <a:t>DEMANDA</a:t>
            </a:r>
          </a:p>
          <a:p>
            <a:pPr lvl="1"/>
            <a:r>
              <a:rPr lang="es-CO" sz="1500" dirty="0">
                <a:solidFill>
                  <a:schemeClr val="tx1">
                    <a:alpha val="55000"/>
                  </a:schemeClr>
                </a:solidFill>
              </a:rPr>
              <a:t>Pretensiones.</a:t>
            </a:r>
          </a:p>
          <a:p>
            <a:pPr lvl="1"/>
            <a:r>
              <a:rPr lang="es-CO" sz="1500" dirty="0">
                <a:solidFill>
                  <a:schemeClr val="tx1">
                    <a:alpha val="55000"/>
                  </a:schemeClr>
                </a:solidFill>
              </a:rPr>
              <a:t>Hechos.</a:t>
            </a:r>
          </a:p>
          <a:p>
            <a:pPr lvl="1"/>
            <a:r>
              <a:rPr lang="es-CO" sz="1500" dirty="0">
                <a:solidFill>
                  <a:schemeClr val="tx1">
                    <a:alpha val="55000"/>
                  </a:schemeClr>
                </a:solidFill>
              </a:rPr>
              <a:t>Identificación del empleador – y de las personas acusadas de tales conductas</a:t>
            </a:r>
          </a:p>
          <a:p>
            <a:pPr lvl="1"/>
            <a:r>
              <a:rPr lang="es-CO" sz="1500" dirty="0">
                <a:solidFill>
                  <a:schemeClr val="tx1">
                    <a:alpha val="55000"/>
                  </a:schemeClr>
                </a:solidFill>
              </a:rPr>
              <a:t>Dirección- domicilio</a:t>
            </a:r>
          </a:p>
          <a:p>
            <a:pPr lvl="1"/>
            <a:r>
              <a:rPr lang="es-CO" sz="1500" dirty="0">
                <a:solidFill>
                  <a:schemeClr val="tx1">
                    <a:alpha val="55000"/>
                  </a:schemeClr>
                </a:solidFill>
              </a:rPr>
              <a:t>Pruebas</a:t>
            </a:r>
          </a:p>
          <a:p>
            <a:r>
              <a:rPr lang="es-CO" sz="1500" dirty="0">
                <a:solidFill>
                  <a:schemeClr val="tx1">
                    <a:alpha val="55000"/>
                  </a:schemeClr>
                </a:solidFill>
              </a:rPr>
              <a:t>PRESCRIPCION</a:t>
            </a:r>
          </a:p>
          <a:p>
            <a:pPr lvl="1"/>
            <a:r>
              <a:rPr lang="es-CO" sz="1500" dirty="0">
                <a:solidFill>
                  <a:schemeClr val="tx1">
                    <a:alpha val="55000"/>
                  </a:schemeClr>
                </a:solidFill>
              </a:rPr>
              <a:t>1 año.</a:t>
            </a:r>
          </a:p>
        </p:txBody>
      </p:sp>
    </p:spTree>
    <p:extLst>
      <p:ext uri="{BB962C8B-B14F-4D97-AF65-F5344CB8AC3E}">
        <p14:creationId xmlns:p14="http://schemas.microsoft.com/office/powerpoint/2010/main" val="3901054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CE4D7C9-C6D2-E318-0849-7CE38329EC6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188DFC67-980A-8CD3-31E0-92DF778BE0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31366208-A715-B5CC-1B35-0CD8439E49A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D3B09C05-4315-0AD2-6AA7-BA428770C1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49E5677-E17E-ED4A-FF86-86FF48C551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E3D6784D-EE8C-34CB-0251-4E806495A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2647E052-7946-93A3-EC8A-FC72FB6DF9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D30DF5D9-FD20-182A-279A-F89E873CA453}"/>
              </a:ext>
            </a:extLst>
          </p:cNvPr>
          <p:cNvSpPr>
            <a:spLocks noGrp="1"/>
          </p:cNvSpPr>
          <p:nvPr>
            <p:ph type="title"/>
          </p:nvPr>
        </p:nvSpPr>
        <p:spPr>
          <a:xfrm>
            <a:off x="919980" y="1564887"/>
            <a:ext cx="3810000" cy="3505200"/>
          </a:xfrm>
        </p:spPr>
        <p:txBody>
          <a:bodyPr anchor="t">
            <a:normAutofit/>
          </a:bodyPr>
          <a:lstStyle/>
          <a:p>
            <a:r>
              <a:rPr lang="es-CO" sz="4000" dirty="0"/>
              <a:t>PROTECCION DE DERECHOS SINDICALES</a:t>
            </a:r>
            <a:br>
              <a:rPr lang="es-CO" sz="4000" dirty="0"/>
            </a:br>
            <a:r>
              <a:rPr lang="es-CO" sz="4000" dirty="0"/>
              <a:t>.</a:t>
            </a:r>
            <a:br>
              <a:rPr lang="es-CO" sz="4000" dirty="0"/>
            </a:br>
            <a:r>
              <a:rPr lang="es-CO" sz="4000" dirty="0"/>
              <a:t>COMENTARIO</a:t>
            </a:r>
          </a:p>
        </p:txBody>
      </p:sp>
      <p:sp>
        <p:nvSpPr>
          <p:cNvPr id="3" name="Marcador de contenido 2">
            <a:extLst>
              <a:ext uri="{FF2B5EF4-FFF2-40B4-BE49-F238E27FC236}">
                <a16:creationId xmlns:a16="http://schemas.microsoft.com/office/drawing/2014/main" id="{BDFCE0B3-8911-F1F9-1A17-B98C053C88DD}"/>
              </a:ext>
            </a:extLst>
          </p:cNvPr>
          <p:cNvSpPr>
            <a:spLocks noGrp="1"/>
          </p:cNvSpPr>
          <p:nvPr>
            <p:ph idx="1"/>
          </p:nvPr>
        </p:nvSpPr>
        <p:spPr>
          <a:xfrm>
            <a:off x="5181604" y="1676400"/>
            <a:ext cx="5638796" cy="3505200"/>
          </a:xfrm>
        </p:spPr>
        <p:txBody>
          <a:bodyPr>
            <a:normAutofit/>
          </a:bodyPr>
          <a:lstStyle/>
          <a:p>
            <a:r>
              <a:rPr lang="es-CO" sz="2400" dirty="0">
                <a:solidFill>
                  <a:schemeClr val="tx1">
                    <a:alpha val="55000"/>
                  </a:schemeClr>
                </a:solidFill>
              </a:rPr>
              <a:t>OBJETIVO DE LA DEMANDA:</a:t>
            </a:r>
          </a:p>
          <a:p>
            <a:pPr lvl="1"/>
            <a:r>
              <a:rPr lang="es-ES" sz="2000" dirty="0">
                <a:solidFill>
                  <a:srgbClr val="000000"/>
                </a:solidFill>
                <a:latin typeface="Book Antiqua" panose="02040602050305030304" pitchFamily="18" charset="0"/>
                <a:ea typeface="Book Antiqua" panose="02040602050305030304" pitchFamily="18" charset="0"/>
                <a:cs typeface="Book Antiqua" panose="02040602050305030304" pitchFamily="18" charset="0"/>
              </a:rPr>
              <a:t>“</a:t>
            </a:r>
            <a:r>
              <a:rPr lang="es-ES" sz="2000" dirty="0">
                <a:solidFill>
                  <a:srgbClr val="000000"/>
                </a:solidFill>
                <a:effectLst/>
                <a:latin typeface="Book Antiqua" panose="02040602050305030304" pitchFamily="18" charset="0"/>
                <a:ea typeface="Book Antiqua" panose="02040602050305030304" pitchFamily="18" charset="0"/>
                <a:cs typeface="Book Antiqua" panose="02040602050305030304" pitchFamily="18" charset="0"/>
              </a:rPr>
              <a:t>obtener protección judicial frente a actos de discriminación sindical</a:t>
            </a:r>
            <a:r>
              <a:rPr lang="es-CO" sz="2000" dirty="0">
                <a:effectLst/>
              </a:rPr>
              <a:t> “</a:t>
            </a:r>
          </a:p>
          <a:p>
            <a:endParaRPr lang="es-CO" sz="1500" dirty="0">
              <a:solidFill>
                <a:schemeClr val="tx1">
                  <a:alpha val="55000"/>
                </a:schemeClr>
              </a:solidFill>
            </a:endParaRPr>
          </a:p>
          <a:p>
            <a:pPr algn="just"/>
            <a:r>
              <a:rPr lang="es-CO" sz="2400" dirty="0">
                <a:solidFill>
                  <a:schemeClr val="tx1">
                    <a:alpha val="55000"/>
                  </a:schemeClr>
                </a:solidFill>
              </a:rPr>
              <a:t>La norma no indica cuál puede ser la medida. Se trata de una norma tan abierta que los jueces en su mayoría de casos no la van a aplicar.</a:t>
            </a:r>
          </a:p>
        </p:txBody>
      </p:sp>
    </p:spTree>
    <p:extLst>
      <p:ext uri="{BB962C8B-B14F-4D97-AF65-F5344CB8AC3E}">
        <p14:creationId xmlns:p14="http://schemas.microsoft.com/office/powerpoint/2010/main" val="34793865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os Recursos - Carlos Felipe Law Firm">
            <a:extLst>
              <a:ext uri="{FF2B5EF4-FFF2-40B4-BE49-F238E27FC236}">
                <a16:creationId xmlns:a16="http://schemas.microsoft.com/office/drawing/2014/main" id="{5282739E-DEED-5AF4-F212-4CEC19503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639" r="17588" b="1"/>
          <a:stretch/>
        </p:blipFill>
        <p:spPr bwMode="auto">
          <a:xfrm>
            <a:off x="4747307" y="653615"/>
            <a:ext cx="6702822" cy="5540004"/>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87D60850-BECB-9A3A-9883-E97EE3BA49A0}"/>
              </a:ext>
            </a:extLst>
          </p:cNvPr>
          <p:cNvSpPr>
            <a:spLocks noGrp="1"/>
          </p:cNvSpPr>
          <p:nvPr>
            <p:ph type="ctrTitle"/>
          </p:nvPr>
        </p:nvSpPr>
        <p:spPr>
          <a:xfrm>
            <a:off x="1012644" y="719268"/>
            <a:ext cx="3573794" cy="2905120"/>
          </a:xfrm>
        </p:spPr>
        <p:txBody>
          <a:bodyPr anchor="b">
            <a:normAutofit/>
          </a:bodyPr>
          <a:lstStyle/>
          <a:p>
            <a:pPr algn="l"/>
            <a:r>
              <a:rPr lang="es-CO" sz="4800">
                <a:solidFill>
                  <a:schemeClr val="tx2"/>
                </a:solidFill>
              </a:rPr>
              <a:t>RECURSOS</a:t>
            </a:r>
          </a:p>
        </p:txBody>
      </p:sp>
      <p:sp>
        <p:nvSpPr>
          <p:cNvPr id="3" name="Subtítulo 2">
            <a:extLst>
              <a:ext uri="{FF2B5EF4-FFF2-40B4-BE49-F238E27FC236}">
                <a16:creationId xmlns:a16="http://schemas.microsoft.com/office/drawing/2014/main" id="{780B9EB9-D5E2-31F2-E6AE-8F98F5FA6A08}"/>
              </a:ext>
            </a:extLst>
          </p:cNvPr>
          <p:cNvSpPr>
            <a:spLocks noGrp="1"/>
          </p:cNvSpPr>
          <p:nvPr>
            <p:ph type="subTitle" idx="1"/>
          </p:nvPr>
        </p:nvSpPr>
        <p:spPr>
          <a:xfrm>
            <a:off x="1012643" y="3764655"/>
            <a:ext cx="3573793" cy="2374078"/>
          </a:xfrm>
        </p:spPr>
        <p:txBody>
          <a:bodyPr anchor="t">
            <a:normAutofit/>
          </a:bodyPr>
          <a:lstStyle/>
          <a:p>
            <a:pPr algn="l"/>
            <a:endParaRPr lang="es-CO">
              <a:solidFill>
                <a:schemeClr val="tx2"/>
              </a:solidFill>
            </a:endParaRPr>
          </a:p>
        </p:txBody>
      </p:sp>
    </p:spTree>
    <p:extLst>
      <p:ext uri="{BB962C8B-B14F-4D97-AF65-F5344CB8AC3E}">
        <p14:creationId xmlns:p14="http://schemas.microsoft.com/office/powerpoint/2010/main" val="34185183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902231D-9FD2-6277-396E-B7663E39EDA4}"/>
              </a:ext>
            </a:extLst>
          </p:cNvPr>
          <p:cNvSpPr>
            <a:spLocks noGrp="1"/>
          </p:cNvSpPr>
          <p:nvPr>
            <p:ph type="title"/>
          </p:nvPr>
        </p:nvSpPr>
        <p:spPr>
          <a:xfrm>
            <a:off x="838200" y="3699165"/>
            <a:ext cx="3687491" cy="2545332"/>
          </a:xfrm>
        </p:spPr>
        <p:txBody>
          <a:bodyPr vert="horz" lIns="91440" tIns="45720" rIns="91440" bIns="45720" rtlCol="0" anchor="t">
            <a:normAutofit/>
          </a:bodyPr>
          <a:lstStyle/>
          <a:p>
            <a:r>
              <a:rPr lang="en-US" sz="3200" dirty="0"/>
              <a:t>MOTIVACION</a:t>
            </a:r>
          </a:p>
        </p:txBody>
      </p:sp>
      <p:pic>
        <p:nvPicPr>
          <p:cNvPr id="3074" name="Picture 2" descr="Sala de Casación Laboral – Secretaría – Corte Suprema Justicia">
            <a:extLst>
              <a:ext uri="{FF2B5EF4-FFF2-40B4-BE49-F238E27FC236}">
                <a16:creationId xmlns:a16="http://schemas.microsoft.com/office/drawing/2014/main" id="{0CF21FFC-BD72-BA4C-55E5-30C1D3DB7396}"/>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t="4910" b="5581"/>
          <a:stretch/>
        </p:blipFill>
        <p:spPr bwMode="auto">
          <a:xfrm>
            <a:off x="1239982" y="110836"/>
            <a:ext cx="9712036" cy="2326403"/>
          </a:xfrm>
          <a:prstGeom prst="rect">
            <a:avLst/>
          </a:prstGeom>
          <a:noFill/>
          <a:extLst>
            <a:ext uri="{909E8E84-426E-40DD-AFC4-6F175D3DCCD1}">
              <a14:hiddenFill xmlns:a14="http://schemas.microsoft.com/office/drawing/2010/main">
                <a:solidFill>
                  <a:srgbClr val="FFFFFF"/>
                </a:solidFill>
              </a14:hiddenFill>
            </a:ext>
          </a:extLst>
        </p:spPr>
      </p:pic>
      <p:grpSp>
        <p:nvGrpSpPr>
          <p:cNvPr id="3079" name="Group 3078">
            <a:extLst>
              <a:ext uri="{FF2B5EF4-FFF2-40B4-BE49-F238E27FC236}">
                <a16:creationId xmlns:a16="http://schemas.microsoft.com/office/drawing/2014/main" id="{5EC81CC9-EAC3-3907-9268-3A583E3B635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600" y="3401858"/>
            <a:ext cx="12207200" cy="123363"/>
            <a:chOff x="-5025" y="6737718"/>
            <a:chExt cx="12207200" cy="123363"/>
          </a:xfrm>
        </p:grpSpPr>
        <p:sp>
          <p:nvSpPr>
            <p:cNvPr id="3080" name="Rectangle 3079">
              <a:extLst>
                <a:ext uri="{FF2B5EF4-FFF2-40B4-BE49-F238E27FC236}">
                  <a16:creationId xmlns:a16="http://schemas.microsoft.com/office/drawing/2014/main" id="{665915B0-4647-B7BB-3CDF-D62A16FCB0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1" name="Rectangle 3080">
              <a:extLst>
                <a:ext uri="{FF2B5EF4-FFF2-40B4-BE49-F238E27FC236}">
                  <a16:creationId xmlns:a16="http://schemas.microsoft.com/office/drawing/2014/main" id="{EA416CD1-48B0-ADCA-33F6-A12FBD9EE51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Marcador de contenido 2">
            <a:extLst>
              <a:ext uri="{FF2B5EF4-FFF2-40B4-BE49-F238E27FC236}">
                <a16:creationId xmlns:a16="http://schemas.microsoft.com/office/drawing/2014/main" id="{20B0751A-A1B5-39A4-3E44-A2BA8F76A07E}"/>
              </a:ext>
            </a:extLst>
          </p:cNvPr>
          <p:cNvSpPr>
            <a:spLocks noGrp="1"/>
          </p:cNvSpPr>
          <p:nvPr>
            <p:ph sz="half" idx="1"/>
          </p:nvPr>
        </p:nvSpPr>
        <p:spPr>
          <a:xfrm>
            <a:off x="4391891" y="3525220"/>
            <a:ext cx="6961909" cy="2734909"/>
          </a:xfrm>
        </p:spPr>
        <p:txBody>
          <a:bodyPr vert="horz" lIns="91440" tIns="45720" rIns="91440" bIns="45720" rtlCol="0" anchor="t">
            <a:normAutofit/>
          </a:bodyPr>
          <a:lstStyle/>
          <a:p>
            <a:r>
              <a:rPr lang="en-US" sz="2400" dirty="0" err="1"/>
              <a:t>Cambiantes</a:t>
            </a:r>
            <a:r>
              <a:rPr lang="en-US" sz="2400" dirty="0"/>
              <a:t> </a:t>
            </a:r>
            <a:r>
              <a:rPr lang="en-US" sz="2400" dirty="0" err="1"/>
              <a:t>realidades</a:t>
            </a:r>
            <a:r>
              <a:rPr lang="en-US" sz="2400" dirty="0"/>
              <a:t> </a:t>
            </a:r>
            <a:r>
              <a:rPr lang="en-US" sz="2400" dirty="0" err="1"/>
              <a:t>sociales</a:t>
            </a:r>
            <a:r>
              <a:rPr lang="en-US" sz="2400" dirty="0"/>
              <a:t> y </a:t>
            </a:r>
            <a:r>
              <a:rPr lang="en-US" sz="2400" dirty="0" err="1"/>
              <a:t>tecnológicas</a:t>
            </a:r>
            <a:r>
              <a:rPr lang="en-US" sz="2400" dirty="0"/>
              <a:t>.</a:t>
            </a:r>
          </a:p>
          <a:p>
            <a:r>
              <a:rPr lang="en-US" sz="2400" dirty="0" err="1"/>
              <a:t>Vacíos</a:t>
            </a:r>
            <a:r>
              <a:rPr lang="en-US" sz="2400" dirty="0"/>
              <a:t> </a:t>
            </a:r>
            <a:r>
              <a:rPr lang="en-US" sz="2400" dirty="0" err="1"/>
              <a:t>ambigüedades</a:t>
            </a:r>
            <a:r>
              <a:rPr lang="en-US" sz="2400" dirty="0"/>
              <a:t> y lagunas. “</a:t>
            </a:r>
            <a:r>
              <a:rPr lang="en-US" sz="2400" dirty="0" err="1"/>
              <a:t>jurisprudencia</a:t>
            </a:r>
            <a:r>
              <a:rPr lang="en-US" sz="2400" dirty="0"/>
              <a:t> de </a:t>
            </a:r>
            <a:r>
              <a:rPr lang="en-US" sz="2400" dirty="0" err="1"/>
              <a:t>baranda</a:t>
            </a:r>
            <a:r>
              <a:rPr lang="en-US" sz="2400" dirty="0"/>
              <a:t>”</a:t>
            </a:r>
          </a:p>
          <a:p>
            <a:r>
              <a:rPr lang="en-US" sz="2400" dirty="0" err="1"/>
              <a:t>Regulación</a:t>
            </a:r>
            <a:r>
              <a:rPr lang="en-US" sz="2400" dirty="0"/>
              <a:t> </a:t>
            </a:r>
            <a:r>
              <a:rPr lang="en-US" sz="2400" dirty="0" err="1"/>
              <a:t>autónoma</a:t>
            </a:r>
            <a:r>
              <a:rPr lang="en-US" sz="2400" dirty="0"/>
              <a:t> e </a:t>
            </a:r>
            <a:r>
              <a:rPr lang="en-US" sz="2400" dirty="0" err="1"/>
              <a:t>independiente</a:t>
            </a:r>
            <a:r>
              <a:rPr lang="en-US" sz="2400" dirty="0"/>
              <a:t>. </a:t>
            </a:r>
            <a:r>
              <a:rPr lang="en-US" sz="2400" dirty="0" err="1"/>
              <a:t>Evitar</a:t>
            </a:r>
            <a:r>
              <a:rPr lang="en-US" sz="2400" dirty="0"/>
              <a:t> la </a:t>
            </a:r>
            <a:r>
              <a:rPr lang="en-US" sz="2400" dirty="0" err="1"/>
              <a:t>remisión</a:t>
            </a:r>
            <a:r>
              <a:rPr lang="en-US" sz="2400" dirty="0"/>
              <a:t> a </a:t>
            </a:r>
            <a:r>
              <a:rPr lang="en-US" sz="2400" dirty="0" err="1"/>
              <a:t>otros</a:t>
            </a:r>
            <a:r>
              <a:rPr lang="en-US" sz="2400" dirty="0"/>
              <a:t> </a:t>
            </a:r>
            <a:r>
              <a:rPr lang="en-US" sz="2400" dirty="0" err="1"/>
              <a:t>códigos</a:t>
            </a:r>
            <a:r>
              <a:rPr lang="en-US" sz="2400" dirty="0"/>
              <a:t>.</a:t>
            </a:r>
          </a:p>
          <a:p>
            <a:pPr marL="0" indent="0">
              <a:buNone/>
            </a:pPr>
            <a:endParaRPr lang="en-US" sz="2400" dirty="0"/>
          </a:p>
          <a:p>
            <a:endParaRPr lang="en-US" sz="2000" dirty="0"/>
          </a:p>
        </p:txBody>
      </p:sp>
    </p:spTree>
    <p:extLst>
      <p:ext uri="{BB962C8B-B14F-4D97-AF65-F5344CB8AC3E}">
        <p14:creationId xmlns:p14="http://schemas.microsoft.com/office/powerpoint/2010/main" val="27662207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p:cNvSpPr>
            <a:spLocks noGrp="1"/>
          </p:cNvSpPr>
          <p:nvPr>
            <p:ph type="title"/>
          </p:nvPr>
        </p:nvSpPr>
        <p:spPr>
          <a:xfrm>
            <a:off x="1285240" y="1050595"/>
            <a:ext cx="8074815" cy="1618489"/>
          </a:xfrm>
        </p:spPr>
        <p:txBody>
          <a:bodyPr anchor="ctr">
            <a:normAutofit/>
          </a:bodyPr>
          <a:lstStyle/>
          <a:p>
            <a:r>
              <a:rPr lang="es-ES" sz="5000" b="1" dirty="0">
                <a:latin typeface="Arial"/>
                <a:cs typeface="Arial"/>
              </a:rPr>
              <a:t>RECURSOS O MEDIOS DE IMPUGNACION</a:t>
            </a:r>
          </a:p>
        </p:txBody>
      </p:sp>
      <p:sp>
        <p:nvSpPr>
          <p:cNvPr id="3" name="Marcador de contenido 2"/>
          <p:cNvSpPr>
            <a:spLocks noGrp="1"/>
          </p:cNvSpPr>
          <p:nvPr>
            <p:ph idx="1"/>
          </p:nvPr>
        </p:nvSpPr>
        <p:spPr>
          <a:xfrm>
            <a:off x="1285240" y="2969469"/>
            <a:ext cx="8074815" cy="2800395"/>
          </a:xfrm>
        </p:spPr>
        <p:txBody>
          <a:bodyPr anchor="t">
            <a:normAutofit/>
          </a:bodyPr>
          <a:lstStyle/>
          <a:p>
            <a:pPr algn="just"/>
            <a:r>
              <a:rPr lang="es-ES" sz="2400" dirty="0">
                <a:latin typeface="Arial"/>
                <a:cs typeface="Arial"/>
              </a:rPr>
              <a:t>son los mecanismos a que tienen derecho las partes,  para atacar las providencias que se dan en los procesos judiciales, cuando éstas son adversas a sus pretensiones de manera injusta, por la aplicación o inaplicación de una norma o cuando consideran que se les ha vulnerado el debido proceso. </a:t>
            </a:r>
            <a:endParaRPr lang="es-ES" sz="2400" dirty="0"/>
          </a:p>
        </p:txBody>
      </p:sp>
    </p:spTree>
    <p:extLst>
      <p:ext uri="{BB962C8B-B14F-4D97-AF65-F5344CB8AC3E}">
        <p14:creationId xmlns:p14="http://schemas.microsoft.com/office/powerpoint/2010/main" val="32106669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371597" y="348865"/>
            <a:ext cx="10044023" cy="877729"/>
          </a:xfrm>
        </p:spPr>
        <p:txBody>
          <a:bodyPr anchor="ctr">
            <a:normAutofit/>
          </a:bodyPr>
          <a:lstStyle/>
          <a:p>
            <a:r>
              <a:rPr lang="es-ES" sz="4000" b="1">
                <a:latin typeface="Arial"/>
                <a:cs typeface="Arial"/>
              </a:rPr>
              <a:t>ERRORES</a:t>
            </a:r>
            <a:r>
              <a:rPr lang="es-ES" sz="4000" b="1" baseline="0">
                <a:latin typeface="Arial"/>
                <a:cs typeface="Arial"/>
              </a:rPr>
              <a:t> DE LAS PROVIDENCIAS</a:t>
            </a:r>
            <a:endParaRPr lang="es-ES" sz="4000" b="1">
              <a:latin typeface="Arial"/>
              <a:cs typeface="Arial"/>
            </a:endParaRPr>
          </a:p>
        </p:txBody>
      </p:sp>
      <p:graphicFrame>
        <p:nvGraphicFramePr>
          <p:cNvPr id="5" name="Marcador de contenido 2">
            <a:extLst>
              <a:ext uri="{FF2B5EF4-FFF2-40B4-BE49-F238E27FC236}">
                <a16:creationId xmlns:a16="http://schemas.microsoft.com/office/drawing/2014/main" id="{A2414495-9719-D628-B4A5-F83C934CBA7D}"/>
              </a:ext>
            </a:extLst>
          </p:cNvPr>
          <p:cNvGraphicFramePr>
            <a:graphicFrameLocks noGrp="1"/>
          </p:cNvGraphicFramePr>
          <p:nvPr>
            <p:ph idx="1"/>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23363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479394" y="1070800"/>
            <a:ext cx="3939688" cy="5583126"/>
          </a:xfrm>
        </p:spPr>
        <p:txBody>
          <a:bodyPr>
            <a:normAutofit/>
          </a:bodyPr>
          <a:lstStyle/>
          <a:p>
            <a:pPr algn="r"/>
            <a:r>
              <a:rPr lang="es-ES" sz="3200" b="1">
                <a:latin typeface="Arial"/>
                <a:cs typeface="Arial"/>
              </a:rPr>
              <a:t>CLASIFICACION</a:t>
            </a:r>
            <a:r>
              <a:rPr lang="es-ES" sz="3200" b="1" baseline="0">
                <a:latin typeface="Arial"/>
                <a:cs typeface="Arial"/>
              </a:rPr>
              <a:t> DE LOS RECURSOS (ART. 62 CPTYSS)</a:t>
            </a:r>
            <a:endParaRPr lang="es-ES" sz="3200" b="1">
              <a:latin typeface="Arial"/>
              <a:cs typeface="Arial"/>
            </a:endParaRPr>
          </a:p>
        </p:txBody>
      </p:sp>
      <p:graphicFrame>
        <p:nvGraphicFramePr>
          <p:cNvPr id="5" name="Marcador de contenido 2">
            <a:extLst>
              <a:ext uri="{FF2B5EF4-FFF2-40B4-BE49-F238E27FC236}">
                <a16:creationId xmlns:a16="http://schemas.microsoft.com/office/drawing/2014/main" id="{8C201F1C-6119-DC85-9860-17DE47CFFFA9}"/>
              </a:ext>
            </a:extLst>
          </p:cNvPr>
          <p:cNvGraphicFramePr>
            <a:graphicFrameLocks noGrp="1"/>
          </p:cNvGraphicFramePr>
          <p:nvPr>
            <p:ph idx="1"/>
            <p:extLst>
              <p:ext uri="{D42A27DB-BD31-4B8C-83A1-F6EECF244321}">
                <p14:modId xmlns:p14="http://schemas.microsoft.com/office/powerpoint/2010/main" val="470192172"/>
              </p:ext>
            </p:extLst>
          </p:nvPr>
        </p:nvGraphicFramePr>
        <p:xfrm>
          <a:off x="5108535" y="1070800"/>
          <a:ext cx="6245265" cy="55893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704026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p:cNvSpPr>
            <a:spLocks noGrp="1"/>
          </p:cNvSpPr>
          <p:nvPr>
            <p:ph type="title"/>
          </p:nvPr>
        </p:nvSpPr>
        <p:spPr>
          <a:xfrm>
            <a:off x="1075767" y="1188637"/>
            <a:ext cx="2988234" cy="4480726"/>
          </a:xfrm>
        </p:spPr>
        <p:txBody>
          <a:bodyPr>
            <a:normAutofit/>
          </a:bodyPr>
          <a:lstStyle/>
          <a:p>
            <a:pPr algn="r"/>
            <a:r>
              <a:rPr lang="es-ES" sz="2100" b="1">
                <a:latin typeface="Arial"/>
                <a:cs typeface="Arial"/>
              </a:rPr>
              <a:t>DIFERENCIA ENTRE RECURSOS ORDINARIOS Y EXTRAORDINARIOS</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p:cNvSpPr>
            <a:spLocks noGrp="1"/>
          </p:cNvSpPr>
          <p:nvPr>
            <p:ph idx="1"/>
          </p:nvPr>
        </p:nvSpPr>
        <p:spPr>
          <a:xfrm>
            <a:off x="5255260" y="1648870"/>
            <a:ext cx="4702848" cy="3560260"/>
          </a:xfrm>
        </p:spPr>
        <p:txBody>
          <a:bodyPr anchor="ctr">
            <a:normAutofit/>
          </a:bodyPr>
          <a:lstStyle/>
          <a:p>
            <a:pPr marL="0" indent="0" algn="just">
              <a:buNone/>
            </a:pPr>
            <a:r>
              <a:rPr lang="es-ES" sz="2200" dirty="0">
                <a:latin typeface="Arial"/>
                <a:cs typeface="Arial"/>
              </a:rPr>
              <a:t>“Los </a:t>
            </a:r>
            <a:r>
              <a:rPr lang="es-ES" sz="2200" b="1" u="sng" dirty="0">
                <a:latin typeface="Arial"/>
                <a:cs typeface="Arial"/>
              </a:rPr>
              <a:t>ordinarios</a:t>
            </a:r>
            <a:r>
              <a:rPr lang="es-ES" sz="2200" dirty="0">
                <a:latin typeface="Arial"/>
                <a:cs typeface="Arial"/>
              </a:rPr>
              <a:t> se aplican en la generalidad de los casos de errores o vicios en las sentencias dictadas en primera instancia, salvo en el caso de las sentencias inapelables, mientras que los </a:t>
            </a:r>
            <a:r>
              <a:rPr lang="es-ES" sz="2200" b="1" u="sng" dirty="0">
                <a:latin typeface="Arial"/>
                <a:cs typeface="Arial"/>
              </a:rPr>
              <a:t>extraordinarios</a:t>
            </a:r>
            <a:r>
              <a:rPr lang="es-ES" sz="2200" dirty="0">
                <a:latin typeface="Arial"/>
                <a:cs typeface="Arial"/>
              </a:rPr>
              <a:t> son excepcionales y sólo pueden tener cabida en el caso en que la ley los autoriza, por cuestiones legales o de derecho.” (Ugo Rocco)</a:t>
            </a:r>
          </a:p>
        </p:txBody>
      </p:sp>
    </p:spTree>
    <p:extLst>
      <p:ext uri="{BB962C8B-B14F-4D97-AF65-F5344CB8AC3E}">
        <p14:creationId xmlns:p14="http://schemas.microsoft.com/office/powerpoint/2010/main" val="78587169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024704D-F152-50AA-D847-9E4978DF6393}"/>
              </a:ext>
            </a:extLst>
          </p:cNvPr>
          <p:cNvSpPr>
            <a:spLocks noGrp="1"/>
          </p:cNvSpPr>
          <p:nvPr>
            <p:ph type="title"/>
          </p:nvPr>
        </p:nvSpPr>
        <p:spPr>
          <a:xfrm>
            <a:off x="586478" y="1683756"/>
            <a:ext cx="3115265" cy="2396359"/>
          </a:xfrm>
        </p:spPr>
        <p:txBody>
          <a:bodyPr anchor="b">
            <a:normAutofit/>
          </a:bodyPr>
          <a:lstStyle/>
          <a:p>
            <a:pPr algn="r"/>
            <a:r>
              <a:rPr lang="es-CO" sz="4000" dirty="0"/>
              <a:t>ORDINARIOS</a:t>
            </a:r>
          </a:p>
        </p:txBody>
      </p:sp>
      <p:graphicFrame>
        <p:nvGraphicFramePr>
          <p:cNvPr id="5" name="Marcador de contenido 2">
            <a:extLst>
              <a:ext uri="{FF2B5EF4-FFF2-40B4-BE49-F238E27FC236}">
                <a16:creationId xmlns:a16="http://schemas.microsoft.com/office/drawing/2014/main" id="{2F310A40-A4D3-9376-ED97-A95DE7BA3E50}"/>
              </a:ext>
            </a:extLst>
          </p:cNvPr>
          <p:cNvGraphicFramePr>
            <a:graphicFrameLocks noGrp="1"/>
          </p:cNvGraphicFramePr>
          <p:nvPr>
            <p:ph idx="1"/>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44501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ight Triangle 13">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C7386E8-1F76-C697-2345-52835C948116}"/>
              </a:ext>
            </a:extLst>
          </p:cNvPr>
          <p:cNvSpPr>
            <a:spLocks noGrp="1"/>
          </p:cNvSpPr>
          <p:nvPr>
            <p:ph type="title"/>
          </p:nvPr>
        </p:nvSpPr>
        <p:spPr>
          <a:xfrm>
            <a:off x="1006900" y="1188637"/>
            <a:ext cx="3057101" cy="4480726"/>
          </a:xfrm>
        </p:spPr>
        <p:txBody>
          <a:bodyPr>
            <a:normAutofit/>
          </a:bodyPr>
          <a:lstStyle/>
          <a:p>
            <a:pPr algn="r"/>
            <a:r>
              <a:rPr lang="es-CO" sz="2600" dirty="0"/>
              <a:t>EXTRAORDINARIOS</a:t>
            </a:r>
          </a:p>
        </p:txBody>
      </p:sp>
      <p:cxnSp>
        <p:nvCxnSpPr>
          <p:cNvPr id="18" name="Straight Connector 17">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Marcador de contenido 2">
            <a:extLst>
              <a:ext uri="{FF2B5EF4-FFF2-40B4-BE49-F238E27FC236}">
                <a16:creationId xmlns:a16="http://schemas.microsoft.com/office/drawing/2014/main" id="{995EFE0F-44C2-0636-1BF6-C41814DB040F}"/>
              </a:ext>
            </a:extLst>
          </p:cNvPr>
          <p:cNvGraphicFramePr>
            <a:graphicFrameLocks noGrp="1"/>
          </p:cNvGraphicFramePr>
          <p:nvPr>
            <p:ph idx="1"/>
            <p:extLst>
              <p:ext uri="{D42A27DB-BD31-4B8C-83A1-F6EECF244321}">
                <p14:modId xmlns:p14="http://schemas.microsoft.com/office/powerpoint/2010/main" val="1971965288"/>
              </p:ext>
            </p:extLst>
          </p:nvPr>
        </p:nvGraphicFramePr>
        <p:xfrm>
          <a:off x="5170778" y="1188637"/>
          <a:ext cx="4780416" cy="44807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009256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4F67506-7B61-58B6-B1D9-EB2E5A0E2D9E}"/>
              </a:ext>
            </a:extLst>
          </p:cNvPr>
          <p:cNvSpPr>
            <a:spLocks noGrp="1"/>
          </p:cNvSpPr>
          <p:nvPr>
            <p:ph type="title"/>
          </p:nvPr>
        </p:nvSpPr>
        <p:spPr>
          <a:xfrm>
            <a:off x="1371597" y="348865"/>
            <a:ext cx="10044023" cy="877729"/>
          </a:xfrm>
        </p:spPr>
        <p:txBody>
          <a:bodyPr anchor="ctr">
            <a:normAutofit/>
          </a:bodyPr>
          <a:lstStyle/>
          <a:p>
            <a:r>
              <a:rPr lang="es-CO" sz="4000" dirty="0"/>
              <a:t>SIGNIFICADO DE LA EXPRESION CASAR</a:t>
            </a:r>
          </a:p>
        </p:txBody>
      </p:sp>
      <p:graphicFrame>
        <p:nvGraphicFramePr>
          <p:cNvPr id="5" name="Marcador de contenido 2">
            <a:extLst>
              <a:ext uri="{FF2B5EF4-FFF2-40B4-BE49-F238E27FC236}">
                <a16:creationId xmlns:a16="http://schemas.microsoft.com/office/drawing/2014/main" id="{FC74BA09-351B-58D1-2F5B-9A8AE72169BC}"/>
              </a:ext>
            </a:extLst>
          </p:cNvPr>
          <p:cNvGraphicFramePr>
            <a:graphicFrameLocks noGrp="1"/>
          </p:cNvGraphicFramePr>
          <p:nvPr>
            <p:ph idx="1"/>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8795901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161BE75-D17D-9806-AA3A-3C80736E3978}"/>
              </a:ext>
            </a:extLst>
          </p:cNvPr>
          <p:cNvSpPr>
            <a:spLocks noGrp="1"/>
          </p:cNvSpPr>
          <p:nvPr>
            <p:ph type="title"/>
          </p:nvPr>
        </p:nvSpPr>
        <p:spPr>
          <a:xfrm>
            <a:off x="1075767" y="1188637"/>
            <a:ext cx="2988234" cy="4480726"/>
          </a:xfrm>
        </p:spPr>
        <p:txBody>
          <a:bodyPr>
            <a:normAutofit/>
          </a:bodyPr>
          <a:lstStyle/>
          <a:p>
            <a:pPr algn="r"/>
            <a:r>
              <a:rPr lang="es-CO" sz="4600" dirty="0"/>
              <a:t>CASACION</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C2251F3F-A236-3CC9-2C61-F633573B1B28}"/>
              </a:ext>
            </a:extLst>
          </p:cNvPr>
          <p:cNvSpPr>
            <a:spLocks noGrp="1"/>
          </p:cNvSpPr>
          <p:nvPr>
            <p:ph idx="1"/>
          </p:nvPr>
        </p:nvSpPr>
        <p:spPr>
          <a:xfrm>
            <a:off x="4705775" y="886691"/>
            <a:ext cx="5977085" cy="3796821"/>
          </a:xfrm>
        </p:spPr>
        <p:txBody>
          <a:bodyPr anchor="ctr">
            <a:normAutofit fontScale="77500" lnSpcReduction="20000"/>
          </a:bodyPr>
          <a:lstStyle/>
          <a:p>
            <a:pPr marL="0" indent="0">
              <a:buNone/>
            </a:pPr>
            <a:r>
              <a:rPr lang="es-CO" sz="2000" b="1" dirty="0"/>
              <a:t>SENTENCIAS SUSCEPTIBLES DEL RECURSO</a:t>
            </a:r>
          </a:p>
          <a:p>
            <a:pPr marL="457200" lvl="1" indent="0">
              <a:buNone/>
            </a:pPr>
            <a:r>
              <a:rPr lang="es-CO" sz="2000" dirty="0">
                <a:effectLst/>
                <a:latin typeface="Arial" panose="020B0604020202020204" pitchFamily="34" charset="0"/>
                <a:ea typeface="Arial" panose="020B0604020202020204" pitchFamily="34" charset="0"/>
                <a:cs typeface="Book Antiqua" panose="02040602050305030304" pitchFamily="18" charset="0"/>
              </a:rPr>
              <a:t> </a:t>
            </a:r>
            <a:r>
              <a:rPr lang="es-CO" sz="2000" dirty="0">
                <a:latin typeface="Arial" panose="020B0604020202020204" pitchFamily="34" charset="0"/>
                <a:ea typeface="Arial" panose="020B0604020202020204" pitchFamily="34" charset="0"/>
                <a:cs typeface="Book Antiqua" panose="02040602050305030304" pitchFamily="18" charset="0"/>
              </a:rPr>
              <a:t>P</a:t>
            </a:r>
            <a:r>
              <a:rPr lang="es-CO" sz="2000" dirty="0">
                <a:effectLst/>
                <a:latin typeface="Arial" panose="020B0604020202020204" pitchFamily="34" charset="0"/>
                <a:ea typeface="Arial" panose="020B0604020202020204" pitchFamily="34" charset="0"/>
                <a:cs typeface="Book Antiqua" panose="02040602050305030304" pitchFamily="18" charset="0"/>
              </a:rPr>
              <a:t>rocesos declarativos – </a:t>
            </a:r>
            <a:r>
              <a:rPr lang="es-CO" sz="2000" b="1" dirty="0">
                <a:effectLst/>
                <a:latin typeface="Arial" panose="020B0604020202020204" pitchFamily="34" charset="0"/>
                <a:ea typeface="Arial" panose="020B0604020202020204" pitchFamily="34" charset="0"/>
                <a:cs typeface="Book Antiqua" panose="02040602050305030304" pitchFamily="18" charset="0"/>
              </a:rPr>
              <a:t>ordinarios y especiales </a:t>
            </a:r>
            <a:r>
              <a:rPr lang="es-CO" sz="2000" dirty="0">
                <a:effectLst/>
                <a:latin typeface="Arial" panose="020B0604020202020204" pitchFamily="34" charset="0"/>
                <a:ea typeface="Arial" panose="020B0604020202020204" pitchFamily="34" charset="0"/>
                <a:cs typeface="Book Antiqua" panose="02040602050305030304" pitchFamily="18" charset="0"/>
              </a:rPr>
              <a:t>– </a:t>
            </a:r>
          </a:p>
          <a:p>
            <a:pPr marL="457200" lvl="1" indent="0">
              <a:buNone/>
            </a:pPr>
            <a:endParaRPr lang="es-CO" sz="2000" dirty="0">
              <a:latin typeface="Arial" panose="020B0604020202020204" pitchFamily="34" charset="0"/>
              <a:ea typeface="Arial" panose="020B0604020202020204" pitchFamily="34" charset="0"/>
              <a:cs typeface="Book Antiqua" panose="02040602050305030304" pitchFamily="18" charset="0"/>
            </a:endParaRPr>
          </a:p>
          <a:p>
            <a:pPr marL="0" indent="0">
              <a:buNone/>
            </a:pPr>
            <a:r>
              <a:rPr lang="es-CO" sz="2000" b="1" dirty="0">
                <a:effectLst/>
                <a:latin typeface="Arial" panose="020B0604020202020204" pitchFamily="34" charset="0"/>
                <a:ea typeface="Arial" panose="020B0604020202020204" pitchFamily="34" charset="0"/>
                <a:cs typeface="Book Antiqua" panose="02040602050305030304" pitchFamily="18" charset="0"/>
              </a:rPr>
              <a:t>CUANTIA:</a:t>
            </a:r>
            <a:endParaRPr lang="es-CO" sz="2000" dirty="0">
              <a:latin typeface="Arial" panose="020B0604020202020204" pitchFamily="34" charset="0"/>
              <a:ea typeface="Arial" panose="020B0604020202020204" pitchFamily="34" charset="0"/>
              <a:cs typeface="Book Antiqua" panose="02040602050305030304" pitchFamily="18" charset="0"/>
            </a:endParaRPr>
          </a:p>
          <a:p>
            <a:pPr marL="457200" lvl="1" indent="0">
              <a:buNone/>
            </a:pPr>
            <a:r>
              <a:rPr lang="es-CO" sz="2000" dirty="0">
                <a:effectLst/>
                <a:latin typeface="Arial" panose="020B0604020202020204" pitchFamily="34" charset="0"/>
                <a:ea typeface="Arial" panose="020B0604020202020204" pitchFamily="34" charset="0"/>
                <a:cs typeface="Book Antiqua" panose="02040602050305030304" pitchFamily="18" charset="0"/>
              </a:rPr>
              <a:t>150 </a:t>
            </a:r>
            <a:r>
              <a:rPr lang="es-CO" sz="2000" dirty="0" err="1">
                <a:effectLst/>
                <a:latin typeface="Arial" panose="020B0604020202020204" pitchFamily="34" charset="0"/>
                <a:ea typeface="Arial" panose="020B0604020202020204" pitchFamily="34" charset="0"/>
                <a:cs typeface="Book Antiqua" panose="02040602050305030304" pitchFamily="18" charset="0"/>
              </a:rPr>
              <a:t>smlmv</a:t>
            </a:r>
            <a:endParaRPr lang="es-CO" sz="2000" dirty="0">
              <a:effectLst/>
              <a:latin typeface="Arial" panose="020B0604020202020204" pitchFamily="34" charset="0"/>
              <a:ea typeface="Arial" panose="020B0604020202020204" pitchFamily="34" charset="0"/>
              <a:cs typeface="Book Antiqua" panose="02040602050305030304" pitchFamily="18" charset="0"/>
            </a:endParaRPr>
          </a:p>
          <a:p>
            <a:pPr marL="457200" lvl="1" indent="0">
              <a:buNone/>
            </a:pPr>
            <a:endParaRPr lang="es-CO" sz="2000" dirty="0">
              <a:effectLst/>
              <a:latin typeface="Book Antiqua" panose="02040602050305030304" pitchFamily="18" charset="0"/>
              <a:ea typeface="Book Antiqua" panose="02040602050305030304" pitchFamily="18" charset="0"/>
              <a:cs typeface="Book Antiqua" panose="02040602050305030304" pitchFamily="18" charset="0"/>
            </a:endParaRPr>
          </a:p>
          <a:p>
            <a:pPr marL="0" indent="0">
              <a:buNone/>
            </a:pPr>
            <a:r>
              <a:rPr lang="es-CO" sz="2000" b="1" dirty="0"/>
              <a:t>FINALIDAD:</a:t>
            </a:r>
          </a:p>
          <a:p>
            <a:pPr marL="457200" lvl="1" indent="0" algn="just">
              <a:buNone/>
            </a:pPr>
            <a:r>
              <a:rPr lang="es-CO" sz="2000" dirty="0">
                <a:latin typeface="Arial" panose="020B0604020202020204" pitchFamily="34" charset="0"/>
                <a:ea typeface="Arial" panose="020B0604020202020204" pitchFamily="34" charset="0"/>
              </a:rPr>
              <a:t>D</a:t>
            </a:r>
            <a:r>
              <a:rPr lang="es-CO" sz="2000" dirty="0">
                <a:effectLst/>
                <a:latin typeface="Arial" panose="020B0604020202020204" pitchFamily="34" charset="0"/>
                <a:ea typeface="Arial" panose="020B0604020202020204" pitchFamily="34" charset="0"/>
              </a:rPr>
              <a:t>efender la unidad e integridad del ordenamiento jurídico, </a:t>
            </a:r>
          </a:p>
          <a:p>
            <a:pPr marL="457200" lvl="1" indent="0" algn="just">
              <a:buNone/>
            </a:pPr>
            <a:r>
              <a:rPr lang="es-CO" sz="2000" dirty="0">
                <a:latin typeface="Arial" panose="020B0604020202020204" pitchFamily="34" charset="0"/>
                <a:ea typeface="Arial" panose="020B0604020202020204" pitchFamily="34" charset="0"/>
              </a:rPr>
              <a:t>L</a:t>
            </a:r>
            <a:r>
              <a:rPr lang="es-CO" sz="2000" dirty="0">
                <a:effectLst/>
                <a:latin typeface="Arial" panose="020B0604020202020204" pitchFamily="34" charset="0"/>
                <a:ea typeface="Arial" panose="020B0604020202020204" pitchFamily="34" charset="0"/>
              </a:rPr>
              <a:t>ograr la eficacia de los instrumentos internacionales suscritos por Colombia en el derecho interno, </a:t>
            </a:r>
          </a:p>
          <a:p>
            <a:pPr marL="457200" lvl="1" indent="0" algn="just">
              <a:buNone/>
            </a:pPr>
            <a:r>
              <a:rPr lang="es-CO" sz="2000" dirty="0">
                <a:latin typeface="Arial" panose="020B0604020202020204" pitchFamily="34" charset="0"/>
                <a:ea typeface="Arial" panose="020B0604020202020204" pitchFamily="34" charset="0"/>
              </a:rPr>
              <a:t>P</a:t>
            </a:r>
            <a:r>
              <a:rPr lang="es-CO" sz="2000" dirty="0">
                <a:effectLst/>
                <a:latin typeface="Arial" panose="020B0604020202020204" pitchFamily="34" charset="0"/>
                <a:ea typeface="Arial" panose="020B0604020202020204" pitchFamily="34" charset="0"/>
              </a:rPr>
              <a:t>roteger los derechos constitucionales, </a:t>
            </a:r>
          </a:p>
          <a:p>
            <a:pPr marL="457200" lvl="1" indent="0" algn="just">
              <a:buNone/>
            </a:pPr>
            <a:r>
              <a:rPr lang="es-CO" sz="2000" dirty="0">
                <a:latin typeface="Arial" panose="020B0604020202020204" pitchFamily="34" charset="0"/>
                <a:ea typeface="Arial" panose="020B0604020202020204" pitchFamily="34" charset="0"/>
              </a:rPr>
              <a:t>C</a:t>
            </a:r>
            <a:r>
              <a:rPr lang="es-CO" sz="2000" dirty="0">
                <a:effectLst/>
                <a:latin typeface="Arial" panose="020B0604020202020204" pitchFamily="34" charset="0"/>
                <a:ea typeface="Arial" panose="020B0604020202020204" pitchFamily="34" charset="0"/>
              </a:rPr>
              <a:t>ontrolar la legalidad de los fallos, </a:t>
            </a:r>
          </a:p>
          <a:p>
            <a:pPr marL="457200" lvl="1" indent="0" algn="just">
              <a:buNone/>
            </a:pPr>
            <a:r>
              <a:rPr lang="es-CO" sz="2000" dirty="0">
                <a:latin typeface="Arial" panose="020B0604020202020204" pitchFamily="34" charset="0"/>
                <a:ea typeface="Arial" panose="020B0604020202020204" pitchFamily="34" charset="0"/>
              </a:rPr>
              <a:t>U</a:t>
            </a:r>
            <a:r>
              <a:rPr lang="es-CO" sz="2000" dirty="0">
                <a:effectLst/>
                <a:latin typeface="Arial" panose="020B0604020202020204" pitchFamily="34" charset="0"/>
                <a:ea typeface="Arial" panose="020B0604020202020204" pitchFamily="34" charset="0"/>
              </a:rPr>
              <a:t>nificar la jurisprudencia nacional </a:t>
            </a:r>
          </a:p>
          <a:p>
            <a:pPr marL="457200" lvl="1" indent="0" algn="just">
              <a:buNone/>
            </a:pPr>
            <a:r>
              <a:rPr lang="es-CO" sz="2000" dirty="0">
                <a:effectLst/>
                <a:latin typeface="Arial" panose="020B0604020202020204" pitchFamily="34" charset="0"/>
                <a:ea typeface="Arial" panose="020B0604020202020204" pitchFamily="34" charset="0"/>
              </a:rPr>
              <a:t>Reparar los agravios irrogados a las partes con ocasión de la providencia recurrida</a:t>
            </a:r>
            <a:r>
              <a:rPr lang="es-CO" sz="2000" dirty="0">
                <a:effectLst/>
              </a:rPr>
              <a:t> </a:t>
            </a:r>
          </a:p>
          <a:p>
            <a:pPr marL="457200" lvl="1" indent="0">
              <a:buNone/>
            </a:pPr>
            <a:endParaRPr lang="es-CO" sz="1100" dirty="0"/>
          </a:p>
        </p:txBody>
      </p:sp>
    </p:spTree>
    <p:extLst>
      <p:ext uri="{BB962C8B-B14F-4D97-AF65-F5344CB8AC3E}">
        <p14:creationId xmlns:p14="http://schemas.microsoft.com/office/powerpoint/2010/main" val="105723883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BED25DC-E87F-217E-6F52-E3478920D6E7}"/>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7A8B662-11DC-2834-6AA1-555305F27BC0}"/>
              </a:ext>
            </a:extLst>
          </p:cNvPr>
          <p:cNvSpPr>
            <a:spLocks noGrp="1"/>
          </p:cNvSpPr>
          <p:nvPr>
            <p:ph type="title"/>
          </p:nvPr>
        </p:nvSpPr>
        <p:spPr>
          <a:xfrm>
            <a:off x="1075767" y="1188637"/>
            <a:ext cx="2988234" cy="4480726"/>
          </a:xfrm>
        </p:spPr>
        <p:txBody>
          <a:bodyPr>
            <a:normAutofit/>
          </a:bodyPr>
          <a:lstStyle/>
          <a:p>
            <a:pPr algn="r"/>
            <a:r>
              <a:rPr lang="es-CO" sz="4100"/>
              <a:t>SELECCION</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817ABC2-CC92-4DA4-464F-4C98A23890D9}"/>
              </a:ext>
            </a:extLst>
          </p:cNvPr>
          <p:cNvSpPr>
            <a:spLocks noGrp="1"/>
          </p:cNvSpPr>
          <p:nvPr>
            <p:ph idx="1"/>
          </p:nvPr>
        </p:nvSpPr>
        <p:spPr>
          <a:xfrm>
            <a:off x="4850785" y="900545"/>
            <a:ext cx="5107323" cy="4308585"/>
          </a:xfrm>
        </p:spPr>
        <p:txBody>
          <a:bodyPr anchor="ctr">
            <a:normAutofit fontScale="92500" lnSpcReduction="10000"/>
          </a:bodyPr>
          <a:lstStyle/>
          <a:p>
            <a:pPr marL="457200" lvl="1" indent="0">
              <a:buNone/>
            </a:pPr>
            <a:endParaRPr lang="es-CO" sz="1500" dirty="0">
              <a:latin typeface="Arial" panose="020B0604020202020204" pitchFamily="34" charset="0"/>
              <a:ea typeface="Arial" panose="020B0604020202020204" pitchFamily="34" charset="0"/>
              <a:cs typeface="Book Antiqua" panose="02040602050305030304" pitchFamily="18" charset="0"/>
            </a:endParaRPr>
          </a:p>
          <a:p>
            <a:pPr marL="457200" lvl="1" indent="0" algn="just">
              <a:buNone/>
            </a:pPr>
            <a:r>
              <a:rPr lang="es-CO" sz="2000" dirty="0">
                <a:latin typeface="Arial" panose="020B0604020202020204" pitchFamily="34" charset="0"/>
                <a:ea typeface="Arial" panose="020B0604020202020204" pitchFamily="34" charset="0"/>
                <a:cs typeface="Book Antiqua" panose="02040602050305030304" pitchFamily="18" charset="0"/>
              </a:rPr>
              <a:t>Para los fines de unificación de la jurisprudencia, protección de los derechos constitucionales y control de legalidad de los fallos, se podrá </a:t>
            </a:r>
            <a:r>
              <a:rPr lang="es-CO" sz="2000" b="1" u="sng" dirty="0">
                <a:latin typeface="Arial" panose="020B0604020202020204" pitchFamily="34" charset="0"/>
                <a:ea typeface="Arial" panose="020B0604020202020204" pitchFamily="34" charset="0"/>
                <a:cs typeface="Book Antiqua" panose="02040602050305030304" pitchFamily="18" charset="0"/>
              </a:rPr>
              <a:t>seleccionar </a:t>
            </a:r>
            <a:r>
              <a:rPr lang="es-CO" sz="2000" dirty="0">
                <a:latin typeface="Arial" panose="020B0604020202020204" pitchFamily="34" charset="0"/>
                <a:ea typeface="Arial" panose="020B0604020202020204" pitchFamily="34" charset="0"/>
                <a:cs typeface="Book Antiqua" panose="02040602050305030304" pitchFamily="18" charset="0"/>
              </a:rPr>
              <a:t>las sentencias de segunda instancia proferidas por los tribunales superiores ya sea de manera </a:t>
            </a:r>
            <a:r>
              <a:rPr lang="es-CO" sz="2000" b="1" u="sng" dirty="0">
                <a:latin typeface="Arial" panose="020B0604020202020204" pitchFamily="34" charset="0"/>
                <a:ea typeface="Arial" panose="020B0604020202020204" pitchFamily="34" charset="0"/>
                <a:cs typeface="Book Antiqua" panose="02040602050305030304" pitchFamily="18" charset="0"/>
              </a:rPr>
              <a:t>oficiosa </a:t>
            </a:r>
            <a:r>
              <a:rPr lang="es-CO" sz="2000" dirty="0">
                <a:latin typeface="Arial" panose="020B0604020202020204" pitchFamily="34" charset="0"/>
                <a:ea typeface="Arial" panose="020B0604020202020204" pitchFamily="34" charset="0"/>
                <a:cs typeface="Book Antiqua" panose="02040602050305030304" pitchFamily="18" charset="0"/>
              </a:rPr>
              <a:t>por la Sala Laboral de la Corte Suprema de Justicia o por remisión de aquellos, mediante providencia debidamente motivada, con estricto cumplimiento de lo dispuesto en el procedimiento y criterios establecidos en el artículo 240 de este código. Contra estas decisiones no procede recurso alguno.</a:t>
            </a:r>
            <a:endParaRPr lang="es-CO" sz="2000" dirty="0">
              <a:latin typeface="Book Antiqua" panose="02040602050305030304" pitchFamily="18" charset="0"/>
              <a:ea typeface="Book Antiqua" panose="02040602050305030304" pitchFamily="18" charset="0"/>
              <a:cs typeface="Book Antiqua" panose="02040602050305030304" pitchFamily="18" charset="0"/>
            </a:endParaRPr>
          </a:p>
          <a:p>
            <a:pPr marL="6350" marR="635" indent="-6350">
              <a:spcAft>
                <a:spcPts val="625"/>
              </a:spcAft>
            </a:pPr>
            <a:r>
              <a:rPr lang="es-CO" sz="2000" dirty="0">
                <a:effectLst/>
                <a:latin typeface="Arial" panose="020B0604020202020204" pitchFamily="34" charset="0"/>
                <a:ea typeface="Arial" panose="020B0604020202020204" pitchFamily="34" charset="0"/>
                <a:cs typeface="Book Antiqua" panose="02040602050305030304" pitchFamily="18" charset="0"/>
              </a:rPr>
              <a:t> </a:t>
            </a:r>
            <a:endParaRPr lang="es-CO" sz="2000" dirty="0">
              <a:effectLst/>
              <a:latin typeface="Book Antiqua" panose="02040602050305030304" pitchFamily="18" charset="0"/>
              <a:ea typeface="Book Antiqua" panose="02040602050305030304" pitchFamily="18" charset="0"/>
              <a:cs typeface="Book Antiqua" panose="02040602050305030304" pitchFamily="18" charset="0"/>
            </a:endParaRPr>
          </a:p>
          <a:p>
            <a:pPr marL="457200" lvl="1" indent="0">
              <a:buNone/>
            </a:pPr>
            <a:endParaRPr lang="es-CO" sz="1500" dirty="0"/>
          </a:p>
        </p:txBody>
      </p:sp>
    </p:spTree>
    <p:extLst>
      <p:ext uri="{BB962C8B-B14F-4D97-AF65-F5344CB8AC3E}">
        <p14:creationId xmlns:p14="http://schemas.microsoft.com/office/powerpoint/2010/main" val="129602120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4ADA2C47-EC51-28D6-18C6-30502670260F}"/>
              </a:ext>
            </a:extLst>
          </p:cNvPr>
          <p:cNvSpPr>
            <a:spLocks noGrp="1"/>
          </p:cNvSpPr>
          <p:nvPr>
            <p:ph type="title"/>
          </p:nvPr>
        </p:nvSpPr>
        <p:spPr>
          <a:xfrm>
            <a:off x="1075767" y="1188637"/>
            <a:ext cx="2988234" cy="4480726"/>
          </a:xfrm>
        </p:spPr>
        <p:txBody>
          <a:bodyPr>
            <a:normAutofit/>
          </a:bodyPr>
          <a:lstStyle/>
          <a:p>
            <a:pPr algn="r"/>
            <a:r>
              <a:rPr lang="es-CO" sz="4100" dirty="0"/>
              <a:t>SELECCION POR EL TRIBUNAL</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7A9F8C69-A8A8-0785-BE09-0E5A4ACD20C9}"/>
              </a:ext>
            </a:extLst>
          </p:cNvPr>
          <p:cNvSpPr>
            <a:spLocks noGrp="1"/>
          </p:cNvSpPr>
          <p:nvPr>
            <p:ph idx="1"/>
          </p:nvPr>
        </p:nvSpPr>
        <p:spPr>
          <a:xfrm>
            <a:off x="5255260" y="1648870"/>
            <a:ext cx="4702848" cy="3560260"/>
          </a:xfrm>
        </p:spPr>
        <p:txBody>
          <a:bodyPr anchor="ctr">
            <a:normAutofit fontScale="85000" lnSpcReduction="20000"/>
          </a:bodyPr>
          <a:lstStyle/>
          <a:p>
            <a:r>
              <a:rPr lang="es-CO" sz="2000" dirty="0">
                <a:latin typeface="Arial" panose="020B0604020202020204" pitchFamily="34" charset="0"/>
                <a:cs typeface="Arial" panose="020B0604020202020204" pitchFamily="34" charset="0"/>
              </a:rPr>
              <a:t>Dentro de los 15 días a la ejecutoria se eleva solicitud a la Sala Laboral.</a:t>
            </a:r>
          </a:p>
          <a:p>
            <a:r>
              <a:rPr lang="es-CO" sz="2000" dirty="0">
                <a:latin typeface="Arial" panose="020B0604020202020204" pitchFamily="34" charset="0"/>
                <a:cs typeface="Arial" panose="020B0604020202020204" pitchFamily="34" charset="0"/>
              </a:rPr>
              <a:t>Motivado y previa comunicación a las partes.</a:t>
            </a:r>
          </a:p>
          <a:p>
            <a:r>
              <a:rPr lang="es-CO" sz="2000" dirty="0">
                <a:latin typeface="Arial" panose="020B0604020202020204" pitchFamily="34" charset="0"/>
                <a:cs typeface="Arial" panose="020B0604020202020204" pitchFamily="34" charset="0"/>
              </a:rPr>
              <a:t>CRITERIOS</a:t>
            </a:r>
          </a:p>
          <a:p>
            <a:pPr lvl="1">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a) Criterio objetivo: unificación de jurisprudencia.</a:t>
            </a:r>
            <a:endParaRPr lang="es-CO" sz="1900" dirty="0">
              <a:effectLst/>
              <a:latin typeface="Arial" panose="020B0604020202020204" pitchFamily="34" charset="0"/>
              <a:ea typeface="Calibri" panose="020F0502020204030204" pitchFamily="34" charset="0"/>
              <a:cs typeface="Arial" panose="020B0604020202020204" pitchFamily="34" charset="0"/>
            </a:endParaRPr>
          </a:p>
          <a:p>
            <a:pPr lvl="1">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b) Subjetivo: la necesidad de garantizar un enfoque diferencial. </a:t>
            </a:r>
          </a:p>
          <a:p>
            <a:pPr>
              <a:spcAft>
                <a:spcPts val="1000"/>
              </a:spcAft>
              <a:tabLst>
                <a:tab pos="1170305" algn="l"/>
                <a:tab pos="4770755" algn="l"/>
                <a:tab pos="5130800" algn="l"/>
              </a:tabLst>
            </a:pPr>
            <a:r>
              <a:rPr lang="es-ES" sz="1900" dirty="0">
                <a:latin typeface="Arial" panose="020B0604020202020204" pitchFamily="34" charset="0"/>
                <a:ea typeface="Book Antiqua" panose="02040602050305030304" pitchFamily="18" charset="0"/>
                <a:cs typeface="Arial" panose="020B0604020202020204" pitchFamily="34" charset="0"/>
              </a:rPr>
              <a:t>La Corte aprueba por mayoría de integrantes.</a:t>
            </a:r>
          </a:p>
          <a:p>
            <a:pPr>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No constituye prejuzgamiento y s</a:t>
            </a:r>
            <a:r>
              <a:rPr lang="es-ES" sz="1900" dirty="0">
                <a:latin typeface="Arial" panose="020B0604020202020204" pitchFamily="34" charset="0"/>
                <a:ea typeface="Book Antiqua" panose="02040602050305030304" pitchFamily="18" charset="0"/>
                <a:cs typeface="Arial" panose="020B0604020202020204" pitchFamily="34" charset="0"/>
              </a:rPr>
              <a:t>e sigue estrictamente la técnica de casación.</a:t>
            </a:r>
            <a:endParaRPr lang="es-CO" sz="1500" dirty="0">
              <a:effectLst/>
              <a:latin typeface="Calibri" panose="020F0502020204030204" pitchFamily="34" charset="0"/>
              <a:ea typeface="Calibri" panose="020F0502020204030204" pitchFamily="34" charset="0"/>
            </a:endParaRPr>
          </a:p>
          <a:p>
            <a:endParaRPr lang="es-CO" sz="1500" dirty="0"/>
          </a:p>
        </p:txBody>
      </p:sp>
    </p:spTree>
    <p:extLst>
      <p:ext uri="{BB962C8B-B14F-4D97-AF65-F5344CB8AC3E}">
        <p14:creationId xmlns:p14="http://schemas.microsoft.com/office/powerpoint/2010/main" val="27359896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0294D3B-38A8-38C8-1C03-72C97B414131}"/>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F91E55D8-C3FF-5E07-F380-33604DA6AB3C}"/>
              </a:ext>
            </a:extLst>
          </p:cNvPr>
          <p:cNvSpPr>
            <a:spLocks noGrp="1"/>
          </p:cNvSpPr>
          <p:nvPr>
            <p:ph type="title"/>
          </p:nvPr>
        </p:nvSpPr>
        <p:spPr>
          <a:xfrm>
            <a:off x="876693" y="741392"/>
            <a:ext cx="5219307" cy="810318"/>
          </a:xfrm>
        </p:spPr>
        <p:txBody>
          <a:bodyPr anchor="b">
            <a:normAutofit/>
          </a:bodyPr>
          <a:lstStyle/>
          <a:p>
            <a:r>
              <a:rPr lang="es-CO" sz="3200" dirty="0"/>
              <a:t>MOTIVACION</a:t>
            </a:r>
          </a:p>
        </p:txBody>
      </p:sp>
      <p:sp>
        <p:nvSpPr>
          <p:cNvPr id="3" name="Marcador de contenido 2">
            <a:extLst>
              <a:ext uri="{FF2B5EF4-FFF2-40B4-BE49-F238E27FC236}">
                <a16:creationId xmlns:a16="http://schemas.microsoft.com/office/drawing/2014/main" id="{AB22997B-139A-F228-9BD5-BA7A83B99B52}"/>
              </a:ext>
            </a:extLst>
          </p:cNvPr>
          <p:cNvSpPr>
            <a:spLocks noGrp="1"/>
          </p:cNvSpPr>
          <p:nvPr>
            <p:ph idx="1"/>
          </p:nvPr>
        </p:nvSpPr>
        <p:spPr>
          <a:xfrm>
            <a:off x="876692" y="1675073"/>
            <a:ext cx="5219307" cy="4306235"/>
          </a:xfrm>
        </p:spPr>
        <p:txBody>
          <a:bodyPr anchor="t">
            <a:normAutofit/>
          </a:bodyPr>
          <a:lstStyle/>
          <a:p>
            <a:pPr marL="0" indent="0">
              <a:buNone/>
            </a:pPr>
            <a:endParaRPr lang="es-CO" sz="1700" dirty="0"/>
          </a:p>
          <a:p>
            <a:pPr algn="just"/>
            <a:r>
              <a:rPr lang="es-CO" sz="2000" dirty="0"/>
              <a:t>1.- Se incluyen los principios.</a:t>
            </a:r>
          </a:p>
          <a:p>
            <a:pPr algn="just"/>
            <a:r>
              <a:rPr lang="es-CO" sz="2000" dirty="0"/>
              <a:t>2.- Se precisa la competencia de la especialidad laboral y de la SS.</a:t>
            </a:r>
          </a:p>
          <a:p>
            <a:pPr algn="just"/>
            <a:r>
              <a:rPr lang="es-CO" sz="2000" dirty="0"/>
              <a:t>3. Regulación autónoma del uso de las tecnologías.</a:t>
            </a:r>
          </a:p>
          <a:p>
            <a:pPr algn="just"/>
            <a:r>
              <a:rPr lang="es-CO" sz="2000" dirty="0"/>
              <a:t>4.- Se suprimen los procesos de única instancia y se incrementan las cuantías.</a:t>
            </a:r>
          </a:p>
          <a:p>
            <a:pPr algn="just"/>
            <a:r>
              <a:rPr lang="es-CO" sz="2000" dirty="0"/>
              <a:t>5.- Se fijan reglas más claras de competencia.</a:t>
            </a:r>
          </a:p>
          <a:p>
            <a:pPr algn="just"/>
            <a:r>
              <a:rPr lang="es-CO" sz="2000" dirty="0"/>
              <a:t>6.- Se regula íntegramente el proceso ejecutivo.</a:t>
            </a:r>
          </a:p>
          <a:p>
            <a:endParaRPr lang="es-CO" sz="1700" dirty="0"/>
          </a:p>
        </p:txBody>
      </p:sp>
      <p:pic>
        <p:nvPicPr>
          <p:cNvPr id="4098" name="Picture 2" descr="Comunicaciones – Historico de noticias – Corte Suprema Justicia">
            <a:extLst>
              <a:ext uri="{FF2B5EF4-FFF2-40B4-BE49-F238E27FC236}">
                <a16:creationId xmlns:a16="http://schemas.microsoft.com/office/drawing/2014/main" id="{82F24CCE-AFB2-EA64-0ECA-004115CD0E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7706" r="4539" b="-1"/>
          <a:stretch/>
        </p:blipFill>
        <p:spPr bwMode="auto">
          <a:xfrm>
            <a:off x="7015163" y="877413"/>
            <a:ext cx="4300543" cy="5043096"/>
          </a:xfrm>
          <a:prstGeom prst="rect">
            <a:avLst/>
          </a:prstGeom>
          <a:noFill/>
          <a:extLst>
            <a:ext uri="{909E8E84-426E-40DD-AFC4-6F175D3DCCD1}">
              <a14:hiddenFill xmlns:a14="http://schemas.microsoft.com/office/drawing/2010/main">
                <a:solidFill>
                  <a:srgbClr val="FFFFFF"/>
                </a:solidFill>
              </a14:hiddenFill>
            </a:ext>
          </a:extLst>
        </p:spPr>
      </p:pic>
      <p:grpSp>
        <p:nvGrpSpPr>
          <p:cNvPr id="4103" name="Group 4102">
            <a:extLst>
              <a:ext uri="{FF2B5EF4-FFF2-40B4-BE49-F238E27FC236}">
                <a16:creationId xmlns:a16="http://schemas.microsoft.com/office/drawing/2014/main" id="{442598CC-934A-7BCD-C691-B2FE74CEDE6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015162" y="5858828"/>
            <a:ext cx="4300544" cy="123363"/>
            <a:chOff x="7015162" y="5858828"/>
            <a:chExt cx="4300544" cy="123363"/>
          </a:xfrm>
        </p:grpSpPr>
        <p:sp>
          <p:nvSpPr>
            <p:cNvPr id="4104" name="Rectangle 4103">
              <a:extLst>
                <a:ext uri="{FF2B5EF4-FFF2-40B4-BE49-F238E27FC236}">
                  <a16:creationId xmlns:a16="http://schemas.microsoft.com/office/drawing/2014/main" id="{AACD0983-348C-E24F-6839-EA2014B9D1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03753" y="3770237"/>
              <a:ext cx="123362" cy="4300544"/>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5" name="Rectangle 4104">
              <a:extLst>
                <a:ext uri="{FF2B5EF4-FFF2-40B4-BE49-F238E27FC236}">
                  <a16:creationId xmlns:a16="http://schemas.microsoft.com/office/drawing/2014/main" id="{E1174876-930F-4902-5A02-2742055662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209789" y="4876274"/>
              <a:ext cx="123362" cy="2088471"/>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5306965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086ED55C-109B-1460-B9B3-832B97CBB123}"/>
              </a:ext>
            </a:extLst>
          </p:cNvPr>
          <p:cNvSpPr>
            <a:spLocks noGrp="1"/>
          </p:cNvSpPr>
          <p:nvPr>
            <p:ph type="title"/>
          </p:nvPr>
        </p:nvSpPr>
        <p:spPr>
          <a:xfrm>
            <a:off x="1075767" y="1188637"/>
            <a:ext cx="2988234" cy="4480726"/>
          </a:xfrm>
        </p:spPr>
        <p:txBody>
          <a:bodyPr>
            <a:normAutofit/>
          </a:bodyPr>
          <a:lstStyle/>
          <a:p>
            <a:pPr algn="r"/>
            <a:r>
              <a:rPr lang="es-CO" sz="3600"/>
              <a:t>CASACION . OFICIOSIDAD</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9D826A3-FF20-5FD3-D6B0-DDC5D13B074F}"/>
              </a:ext>
            </a:extLst>
          </p:cNvPr>
          <p:cNvSpPr>
            <a:spLocks noGrp="1"/>
          </p:cNvSpPr>
          <p:nvPr>
            <p:ph idx="1"/>
          </p:nvPr>
        </p:nvSpPr>
        <p:spPr>
          <a:xfrm>
            <a:off x="5255260" y="1648870"/>
            <a:ext cx="4702848" cy="3560260"/>
          </a:xfrm>
        </p:spPr>
        <p:txBody>
          <a:bodyPr anchor="ctr">
            <a:normAutofit/>
          </a:bodyPr>
          <a:lstStyle/>
          <a:p>
            <a:r>
              <a:rPr lang="es-CO" sz="2200" dirty="0">
                <a:effectLst/>
                <a:latin typeface="Arial" panose="020B0604020202020204" pitchFamily="34" charset="0"/>
                <a:ea typeface="Arial" panose="020B0604020202020204" pitchFamily="34" charset="0"/>
                <a:cs typeface="Book Antiqua" panose="02040602050305030304" pitchFamily="18" charset="0"/>
              </a:rPr>
              <a:t>La Corte no podrá tener en cuenta causales de casación distintas de las que han sido expresamente alegadas en el recurso extraordinario. Sin embargo, podrá casar la sentencia, aún de oficio, para efectos de cumplir con los fines del recurso cuando sea manifiesto que la misma transgrede derechos fundamentales.</a:t>
            </a:r>
            <a:endParaRPr lang="es-CO" sz="2200" dirty="0">
              <a:effectLst/>
              <a:latin typeface="Book Antiqua" panose="02040602050305030304" pitchFamily="18" charset="0"/>
              <a:ea typeface="Book Antiqua" panose="02040602050305030304" pitchFamily="18" charset="0"/>
              <a:cs typeface="Book Antiqua" panose="02040602050305030304" pitchFamily="18" charset="0"/>
            </a:endParaRPr>
          </a:p>
          <a:p>
            <a:endParaRPr lang="es-CO" sz="2200" dirty="0"/>
          </a:p>
        </p:txBody>
      </p:sp>
    </p:spTree>
    <p:extLst>
      <p:ext uri="{BB962C8B-B14F-4D97-AF65-F5344CB8AC3E}">
        <p14:creationId xmlns:p14="http://schemas.microsoft.com/office/powerpoint/2010/main" val="17491247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AFEDD7C-9CA2-4840-25F3-5824AF53EB9E}"/>
              </a:ext>
            </a:extLst>
          </p:cNvPr>
          <p:cNvSpPr>
            <a:spLocks noGrp="1"/>
          </p:cNvSpPr>
          <p:nvPr>
            <p:ph type="title"/>
          </p:nvPr>
        </p:nvSpPr>
        <p:spPr>
          <a:xfrm>
            <a:off x="1006900" y="1188637"/>
            <a:ext cx="3141430" cy="4480726"/>
          </a:xfrm>
        </p:spPr>
        <p:txBody>
          <a:bodyPr>
            <a:normAutofit/>
          </a:bodyPr>
          <a:lstStyle/>
          <a:p>
            <a:pPr algn="r"/>
            <a:r>
              <a:rPr lang="es-CO" sz="4600"/>
              <a:t>CASACION. CAUSALES</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25491C12-9736-5597-2B65-44D8017A244F}"/>
              </a:ext>
            </a:extLst>
          </p:cNvPr>
          <p:cNvSpPr>
            <a:spLocks noGrp="1"/>
          </p:cNvSpPr>
          <p:nvPr>
            <p:ph idx="1"/>
          </p:nvPr>
        </p:nvSpPr>
        <p:spPr>
          <a:xfrm>
            <a:off x="4765967" y="886691"/>
            <a:ext cx="6192968" cy="4632580"/>
          </a:xfrm>
        </p:spPr>
        <p:txBody>
          <a:bodyPr anchor="ctr">
            <a:normAutofit/>
          </a:bodyPr>
          <a:lstStyle/>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1. violación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directa</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de una norma jurídica de derecho sustancial, por infracción directa, interpretación errónea o aplicación indebida.</a:t>
            </a:r>
            <a:endParaRPr lang="es-CO" sz="1800" dirty="0">
              <a:effectLst/>
              <a:latin typeface="Calibri" panose="020F0502020204030204" pitchFamily="34" charset="0"/>
              <a:ea typeface="Calibri" panose="020F0502020204030204" pitchFamily="34" charset="0"/>
            </a:endParaRPr>
          </a:p>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2. Ser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violatoria en forma indirecta</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de una norma jurídica de derecho sustancial por error de hecho manifestó, que provenga de la apreciación de la demanda, contestación de la demanda o de las pruebas o de su no apreciación.</a:t>
            </a:r>
            <a:endParaRPr lang="es-CO" sz="1800" dirty="0">
              <a:effectLst/>
              <a:latin typeface="Calibri" panose="020F0502020204030204" pitchFamily="34" charset="0"/>
              <a:ea typeface="Calibri" panose="020F0502020204030204" pitchFamily="34" charset="0"/>
            </a:endParaRPr>
          </a:p>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3. violatoria de la norma sustancial que contiene el derecho pretendido o la base del derecho reclamado,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por violación de medio </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a través de la transgresión de las normas procesales.</a:t>
            </a:r>
            <a:r>
              <a:rPr lang="es-ES" sz="1800" u="sng" dirty="0">
                <a:effectLst/>
                <a:latin typeface="Book Antiqua" panose="02040602050305030304" pitchFamily="18" charset="0"/>
                <a:ea typeface="Book Antiqua" panose="02040602050305030304" pitchFamily="18" charset="0"/>
                <a:cs typeface="Book Antiqua" panose="02040602050305030304" pitchFamily="18" charset="0"/>
              </a:rPr>
              <a:t> </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a:t>
            </a:r>
            <a:endParaRPr lang="es-CO" sz="1800" dirty="0">
              <a:effectLst/>
              <a:latin typeface="Calibri" panose="020F0502020204030204" pitchFamily="34" charset="0"/>
              <a:ea typeface="Calibri" panose="020F0502020204030204" pitchFamily="34" charset="0"/>
            </a:endParaRPr>
          </a:p>
          <a:p>
            <a:endParaRPr lang="es-CO" sz="1100" dirty="0"/>
          </a:p>
        </p:txBody>
      </p:sp>
    </p:spTree>
    <p:extLst>
      <p:ext uri="{BB962C8B-B14F-4D97-AF65-F5344CB8AC3E}">
        <p14:creationId xmlns:p14="http://schemas.microsoft.com/office/powerpoint/2010/main" val="14452364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A74CF05-D6A3-74A8-B646-BC81F109B6B1}"/>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CB1F284-3240-F1B4-2CBF-9CAB0417F25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50748D1-0B9B-8E24-AF04-973B919892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35B918C4-0E10-AEA1-AB84-CC776F9CC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9BC41FD2-71BE-BC36-8B3D-A6EFD6A6BF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9C317EC-D160-926A-7A82-E3CED7884A39}"/>
              </a:ext>
            </a:extLst>
          </p:cNvPr>
          <p:cNvSpPr>
            <a:spLocks noGrp="1"/>
          </p:cNvSpPr>
          <p:nvPr>
            <p:ph type="title"/>
          </p:nvPr>
        </p:nvSpPr>
        <p:spPr>
          <a:xfrm>
            <a:off x="1006900" y="1188637"/>
            <a:ext cx="3141430" cy="4480726"/>
          </a:xfrm>
        </p:spPr>
        <p:txBody>
          <a:bodyPr>
            <a:normAutofit/>
          </a:bodyPr>
          <a:lstStyle/>
          <a:p>
            <a:pPr algn="r"/>
            <a:r>
              <a:rPr lang="es-CO" sz="4600"/>
              <a:t>CASACION. CAUSALES</a:t>
            </a:r>
          </a:p>
        </p:txBody>
      </p:sp>
      <p:cxnSp>
        <p:nvCxnSpPr>
          <p:cNvPr id="16" name="Straight Connector 15">
            <a:extLst>
              <a:ext uri="{FF2B5EF4-FFF2-40B4-BE49-F238E27FC236}">
                <a16:creationId xmlns:a16="http://schemas.microsoft.com/office/drawing/2014/main" id="{848F7743-B472-BF90-F9AD-AA39E01A05D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3CC1A993-3048-34B2-765C-770D14A8539A}"/>
              </a:ext>
            </a:extLst>
          </p:cNvPr>
          <p:cNvSpPr>
            <a:spLocks noGrp="1"/>
          </p:cNvSpPr>
          <p:nvPr>
            <p:ph idx="1"/>
          </p:nvPr>
        </p:nvSpPr>
        <p:spPr>
          <a:xfrm>
            <a:off x="4765967" y="886691"/>
            <a:ext cx="6192968" cy="4632580"/>
          </a:xfrm>
        </p:spPr>
        <p:txBody>
          <a:bodyPr anchor="ctr">
            <a:normAutofit/>
          </a:bodyPr>
          <a:lstStyle/>
          <a:p>
            <a:pPr algn="just">
              <a:spcAft>
                <a:spcPts val="1000"/>
              </a:spcAft>
            </a:pPr>
            <a:r>
              <a:rPr lang="es-ES" sz="2000" dirty="0">
                <a:effectLst/>
                <a:latin typeface="Book Antiqua" panose="02040602050305030304" pitchFamily="18" charset="0"/>
                <a:ea typeface="Book Antiqua" panose="02040602050305030304" pitchFamily="18" charset="0"/>
                <a:cs typeface="Book Antiqua" panose="02040602050305030304" pitchFamily="18" charset="0"/>
              </a:rPr>
              <a:t>4. Contener decisiones que hagan más gravosa la situación de la parte que apeló la de primera instancia, o la consulta.</a:t>
            </a:r>
            <a:endParaRPr lang="es-CO" sz="2000" dirty="0">
              <a:effectLst/>
              <a:latin typeface="Calibri" panose="020F0502020204030204" pitchFamily="34" charset="0"/>
              <a:ea typeface="Calibri" panose="020F0502020204030204" pitchFamily="34" charset="0"/>
            </a:endParaRPr>
          </a:p>
          <a:p>
            <a:pPr algn="just">
              <a:spcAft>
                <a:spcPts val="1000"/>
              </a:spcAft>
            </a:pPr>
            <a:r>
              <a:rPr lang="es-ES" sz="2000" dirty="0">
                <a:effectLst/>
                <a:latin typeface="Book Antiqua" panose="02040602050305030304" pitchFamily="18" charset="0"/>
                <a:ea typeface="Book Antiqua" panose="02040602050305030304" pitchFamily="18" charset="0"/>
                <a:cs typeface="Book Antiqua" panose="02040602050305030304" pitchFamily="18" charset="0"/>
              </a:rPr>
              <a:t>5. Cuando se hubiere dado por establecido un hecho con un medio probatorio no autorizado por la ley, por exigir esta una determinada solemnidad para la validez del acto, pues en este caso no se puede admitir su prueba por otro medio y también cuando deja de apreciarse una prueba de esta naturaleza, siendo el caso de serlo.</a:t>
            </a:r>
            <a:endParaRPr lang="es-CO" sz="2000" dirty="0">
              <a:effectLst/>
              <a:latin typeface="Calibri" panose="020F0502020204030204" pitchFamily="34" charset="0"/>
              <a:ea typeface="Calibri" panose="020F0502020204030204" pitchFamily="34" charset="0"/>
            </a:endParaRPr>
          </a:p>
          <a:p>
            <a:pPr marL="0" indent="0">
              <a:spcAft>
                <a:spcPts val="1000"/>
              </a:spcAft>
              <a:buNone/>
            </a:pPr>
            <a:endParaRPr lang="es-CO" sz="1100" dirty="0">
              <a:effectLst/>
              <a:latin typeface="Calibri" panose="020F0502020204030204" pitchFamily="34" charset="0"/>
              <a:ea typeface="Calibri" panose="020F0502020204030204" pitchFamily="34" charset="0"/>
            </a:endParaRPr>
          </a:p>
          <a:p>
            <a:endParaRPr lang="es-CO" sz="1100" dirty="0"/>
          </a:p>
        </p:txBody>
      </p:sp>
    </p:spTree>
    <p:extLst>
      <p:ext uri="{BB962C8B-B14F-4D97-AF65-F5344CB8AC3E}">
        <p14:creationId xmlns:p14="http://schemas.microsoft.com/office/powerpoint/2010/main" val="26108009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FA1E001-3394-0AA5-7ABA-E0121C4F4B91}"/>
              </a:ext>
            </a:extLst>
          </p:cNvPr>
          <p:cNvSpPr>
            <a:spLocks noGrp="1"/>
          </p:cNvSpPr>
          <p:nvPr>
            <p:ph type="title"/>
          </p:nvPr>
        </p:nvSpPr>
        <p:spPr>
          <a:xfrm>
            <a:off x="1075767" y="1188637"/>
            <a:ext cx="2988234" cy="4480726"/>
          </a:xfrm>
        </p:spPr>
        <p:txBody>
          <a:bodyPr>
            <a:normAutofit/>
          </a:bodyPr>
          <a:lstStyle/>
          <a:p>
            <a:pPr algn="ctr"/>
            <a:r>
              <a:rPr lang="es-CO" sz="4100" dirty="0"/>
              <a:t>SELECCIÓN PARA INADMITIR</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D7BB0B63-5EBC-6841-2C6C-58D5C34F18D8}"/>
              </a:ext>
            </a:extLst>
          </p:cNvPr>
          <p:cNvSpPr>
            <a:spLocks noGrp="1"/>
          </p:cNvSpPr>
          <p:nvPr>
            <p:ph idx="1"/>
          </p:nvPr>
        </p:nvSpPr>
        <p:spPr>
          <a:xfrm>
            <a:off x="5255260" y="1648870"/>
            <a:ext cx="4702848" cy="3560260"/>
          </a:xfrm>
        </p:spPr>
        <p:txBody>
          <a:bodyPr anchor="ctr">
            <a:normAutofit/>
          </a:bodyPr>
          <a:lstStyle/>
          <a:p>
            <a:pPr marL="0" indent="0" algn="just">
              <a:buNone/>
            </a:pPr>
            <a:r>
              <a:rPr lang="es-CO" sz="2400" dirty="0"/>
              <a:t> “</a:t>
            </a:r>
            <a:r>
              <a:rPr lang="es-ES" sz="2400" dirty="0">
                <a:effectLst/>
                <a:latin typeface="Book Antiqua" panose="02040602050305030304" pitchFamily="18" charset="0"/>
                <a:ea typeface="Book Antiqua" panose="02040602050305030304" pitchFamily="18" charset="0"/>
                <a:cs typeface="Book Antiqua" panose="02040602050305030304" pitchFamily="18" charset="0"/>
              </a:rPr>
              <a:t>cuando exista identidad esencial del caso con jurisprudencia reiterada de la Corte, salvo que el recurrente demuestre la necesidad de variar su sentido.</a:t>
            </a:r>
            <a:r>
              <a:rPr lang="es-CO" sz="2400" dirty="0">
                <a:effectLst/>
              </a:rPr>
              <a:t> “</a:t>
            </a:r>
            <a:endParaRPr lang="es-CO" sz="2400" dirty="0"/>
          </a:p>
        </p:txBody>
      </p:sp>
    </p:spTree>
    <p:extLst>
      <p:ext uri="{BB962C8B-B14F-4D97-AF65-F5344CB8AC3E}">
        <p14:creationId xmlns:p14="http://schemas.microsoft.com/office/powerpoint/2010/main" val="384016873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6FFB65B-E3B9-B81B-D2E5-5A3C1F92EA7C}"/>
              </a:ext>
            </a:extLst>
          </p:cNvPr>
          <p:cNvSpPr>
            <a:spLocks noGrp="1"/>
          </p:cNvSpPr>
          <p:nvPr>
            <p:ph type="title"/>
          </p:nvPr>
        </p:nvSpPr>
        <p:spPr>
          <a:xfrm>
            <a:off x="1075767" y="1188637"/>
            <a:ext cx="2988234" cy="4480726"/>
          </a:xfrm>
        </p:spPr>
        <p:txBody>
          <a:bodyPr>
            <a:normAutofit/>
          </a:bodyPr>
          <a:lstStyle/>
          <a:p>
            <a:pPr algn="r"/>
            <a:r>
              <a:rPr lang="es-CO" sz="5600"/>
              <a:t>TRAMITE</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411BC16E-F463-4FE3-944D-F73CBCB1ABFE}"/>
              </a:ext>
            </a:extLst>
          </p:cNvPr>
          <p:cNvSpPr>
            <a:spLocks noGrp="1"/>
          </p:cNvSpPr>
          <p:nvPr>
            <p:ph idx="1"/>
          </p:nvPr>
        </p:nvSpPr>
        <p:spPr>
          <a:xfrm>
            <a:off x="5255259" y="1188637"/>
            <a:ext cx="5343459" cy="4644127"/>
          </a:xfrm>
        </p:spPr>
        <p:txBody>
          <a:bodyPr anchor="ctr">
            <a:normAutofit/>
          </a:bodyPr>
          <a:lstStyle/>
          <a:p>
            <a:r>
              <a:rPr lang="es-CO" sz="2400" dirty="0"/>
              <a:t>Interposición:</a:t>
            </a:r>
          </a:p>
          <a:p>
            <a:r>
              <a:rPr lang="es-CO" sz="2400" dirty="0"/>
              <a:t>Dentro de los 5 días.</a:t>
            </a:r>
          </a:p>
          <a:p>
            <a:r>
              <a:rPr lang="es-CO" sz="2400" dirty="0"/>
              <a:t>Se concede en el efecto </a:t>
            </a:r>
            <a:r>
              <a:rPr lang="es-CO" sz="2400" b="1" u="sng" dirty="0"/>
              <a:t>DEVOLUTIVO. </a:t>
            </a:r>
            <a:r>
              <a:rPr lang="es-CO" sz="2400" dirty="0"/>
              <a:t>Salvo caución.</a:t>
            </a:r>
          </a:p>
          <a:p>
            <a:r>
              <a:rPr lang="es-CO" sz="2400" dirty="0"/>
              <a:t>Traslado por 20 días para que lo sustente. (ante el mismo tribunal)</a:t>
            </a:r>
          </a:p>
          <a:p>
            <a:r>
              <a:rPr lang="es-CO" sz="2400" dirty="0"/>
              <a:t>Se remite la demanda a la Corte.</a:t>
            </a:r>
          </a:p>
        </p:txBody>
      </p:sp>
    </p:spTree>
    <p:extLst>
      <p:ext uri="{BB962C8B-B14F-4D97-AF65-F5344CB8AC3E}">
        <p14:creationId xmlns:p14="http://schemas.microsoft.com/office/powerpoint/2010/main" val="41244486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4AE5D5DC-6CE2-2747-211C-84F61D6B1DBC}"/>
              </a:ext>
            </a:extLst>
          </p:cNvPr>
          <p:cNvSpPr>
            <a:spLocks noGrp="1"/>
          </p:cNvSpPr>
          <p:nvPr>
            <p:ph type="title"/>
          </p:nvPr>
        </p:nvSpPr>
        <p:spPr>
          <a:xfrm>
            <a:off x="645065" y="1463040"/>
            <a:ext cx="3796306" cy="2690949"/>
          </a:xfrm>
        </p:spPr>
        <p:txBody>
          <a:bodyPr anchor="t">
            <a:normAutofit/>
          </a:bodyPr>
          <a:lstStyle/>
          <a:p>
            <a:r>
              <a:rPr lang="es-CO" sz="4800" dirty="0"/>
              <a:t>CARGOS</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3B25408B-8075-5164-5CFF-88D271322A94}"/>
              </a:ext>
            </a:extLst>
          </p:cNvPr>
          <p:cNvSpPr>
            <a:spLocks noGrp="1"/>
          </p:cNvSpPr>
          <p:nvPr>
            <p:ph idx="1"/>
          </p:nvPr>
        </p:nvSpPr>
        <p:spPr>
          <a:xfrm>
            <a:off x="5656218" y="1463039"/>
            <a:ext cx="5542387" cy="4300447"/>
          </a:xfrm>
        </p:spPr>
        <p:txBody>
          <a:bodyPr anchor="t">
            <a:normAutofit lnSpcReduction="10000"/>
          </a:bodyPr>
          <a:lstStyle/>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a) violación directa, el cargo se circunscribirá a la cuestión jurídica, sin comprender ni extenderse a la materia probatoria.</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b) violación indirecta, no podrán plantearse aspectos fácticos que no fueron debatidos en la instancia, para tal efecto podrá argumentar la existencia de errores de derecho o errores manifiestos de hecho:</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Causal 5ª del artículo atinente a los motivos de casación, se indicarán las normas probatorias que se consideran violadas, con una explicación sucinta</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Si se invoca un error de hecho manifiesto, deberán singularizarse con precisión y claridad las pruebas que se consideran omitidas o mal valoradas, además, el recurrente deberá demostrar el error y señalar su incidencia en la decisión.</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c) Cuando la transgresión de normas procesales conlleva a la infracción de normas sustanciales, el recurrente acusará la violación medio de dichos preceptos que podrá derivar en violaciones por la vía directa o indirecta de normas sustanciales.</a:t>
            </a:r>
            <a:endParaRPr lang="es-CO" sz="1400" dirty="0">
              <a:effectLst/>
              <a:latin typeface="Calibri" panose="020F0502020204030204" pitchFamily="34" charset="0"/>
              <a:ea typeface="Calibri" panose="020F0502020204030204" pitchFamily="34" charset="0"/>
            </a:endParaRPr>
          </a:p>
          <a:p>
            <a:endParaRPr lang="es-CO" sz="1200" dirty="0"/>
          </a:p>
        </p:txBody>
      </p:sp>
    </p:spTree>
    <p:extLst>
      <p:ext uri="{BB962C8B-B14F-4D97-AF65-F5344CB8AC3E}">
        <p14:creationId xmlns:p14="http://schemas.microsoft.com/office/powerpoint/2010/main" val="135179349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2579D93-7106-98D4-5F60-AC223F3ABE12}"/>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555DE366-9424-B158-B5C8-502074C532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3B31473-9812-8A6A-ACBB-536DE03BC56A}"/>
              </a:ext>
            </a:extLst>
          </p:cNvPr>
          <p:cNvSpPr>
            <a:spLocks noGrp="1"/>
          </p:cNvSpPr>
          <p:nvPr>
            <p:ph type="title"/>
          </p:nvPr>
        </p:nvSpPr>
        <p:spPr>
          <a:xfrm>
            <a:off x="645065" y="1463040"/>
            <a:ext cx="3796306" cy="2690949"/>
          </a:xfrm>
        </p:spPr>
        <p:txBody>
          <a:bodyPr anchor="t">
            <a:normAutofit/>
          </a:bodyPr>
          <a:lstStyle/>
          <a:p>
            <a:r>
              <a:rPr lang="es-CO" sz="4800" dirty="0"/>
              <a:t>CARGOS</a:t>
            </a:r>
          </a:p>
        </p:txBody>
      </p:sp>
      <p:grpSp>
        <p:nvGrpSpPr>
          <p:cNvPr id="10" name="Group 9">
            <a:extLst>
              <a:ext uri="{FF2B5EF4-FFF2-40B4-BE49-F238E27FC236}">
                <a16:creationId xmlns:a16="http://schemas.microsoft.com/office/drawing/2014/main" id="{BF208701-224A-A855-A7E8-D7FD3B8E48E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8616C27F-9E75-A4A4-22F5-88F561D6CF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DCE099C5-B88A-9DBC-8790-50A8169AB3E9}"/>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06240275-C29E-4BD7-2A49-35A81F5CB5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DFE9B6FE-A377-848E-8A0D-8E2DCD5D3AE5}"/>
              </a:ext>
            </a:extLst>
          </p:cNvPr>
          <p:cNvSpPr>
            <a:spLocks noGrp="1"/>
          </p:cNvSpPr>
          <p:nvPr>
            <p:ph idx="1"/>
          </p:nvPr>
        </p:nvSpPr>
        <p:spPr>
          <a:xfrm>
            <a:off x="5133706" y="587829"/>
            <a:ext cx="6413225" cy="5175657"/>
          </a:xfrm>
        </p:spPr>
        <p:txBody>
          <a:bodyPr anchor="t">
            <a:normAutofit/>
          </a:bodyPr>
          <a:lstStyle/>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a) </a:t>
            </a:r>
            <a:r>
              <a:rPr lang="es-ES" sz="1600" b="1" u="sng" dirty="0">
                <a:effectLst/>
                <a:latin typeface="Book Antiqua" panose="02040602050305030304" pitchFamily="18" charset="0"/>
                <a:ea typeface="Book Antiqua" panose="02040602050305030304" pitchFamily="18" charset="0"/>
                <a:cs typeface="Book Antiqua" panose="02040602050305030304" pitchFamily="18" charset="0"/>
              </a:rPr>
              <a:t>violación directa</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 se circunscribirá a la cuestión jurídica, sin comprender ni extenderse a la materia probatoria.</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b</a:t>
            </a:r>
            <a:r>
              <a:rPr lang="es-ES" sz="1600" b="1" u="sng" dirty="0">
                <a:effectLst/>
                <a:latin typeface="Book Antiqua" panose="02040602050305030304" pitchFamily="18" charset="0"/>
                <a:ea typeface="Book Antiqua" panose="02040602050305030304" pitchFamily="18" charset="0"/>
                <a:cs typeface="Book Antiqua" panose="02040602050305030304" pitchFamily="18" charset="0"/>
              </a:rPr>
              <a:t>) violación indirecta</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 no podrán plantearse aspectos fácticos no debatidos en la instancia, para tal efecto podrá argumentar la existencia de errores de derecho o errores manifiestos de hecho:</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Causal 5ª atinente a los motivos de casación, se indicarán las normas probatorias que se consideran violadas, con una explicación sucinta</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Por error de hecho manifiesto, debe singulariza las pruebas que se consideran omitidas o mal valoradas  </a:t>
            </a:r>
            <a:r>
              <a:rPr lang="es-ES" sz="1600" dirty="0">
                <a:latin typeface="Book Antiqua" panose="02040602050305030304" pitchFamily="18" charset="0"/>
                <a:ea typeface="Book Antiqua" panose="02040602050305030304" pitchFamily="18" charset="0"/>
                <a:cs typeface="Book Antiqua" panose="02040602050305030304" pitchFamily="18" charset="0"/>
              </a:rPr>
              <a:t>D</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eberá demostrar el error y señalar su incidencia en la decisión.</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c) Cuando la transgresión de normas procesales conlleva a la infracción de normas sustanciales, el recurrente acusará la violación medio de dichos preceptos que podrá derivar en violaciones por la vía directa o indirecta de normas sustanciales.</a:t>
            </a:r>
            <a:endParaRPr lang="es-CO" sz="1600" dirty="0">
              <a:effectLst/>
              <a:latin typeface="Calibri" panose="020F0502020204030204" pitchFamily="34" charset="0"/>
              <a:ea typeface="Calibri" panose="020F0502020204030204" pitchFamily="34" charset="0"/>
            </a:endParaRPr>
          </a:p>
          <a:p>
            <a:endParaRPr lang="es-CO" sz="1200" dirty="0"/>
          </a:p>
        </p:txBody>
      </p:sp>
    </p:spTree>
    <p:extLst>
      <p:ext uri="{BB962C8B-B14F-4D97-AF65-F5344CB8AC3E}">
        <p14:creationId xmlns:p14="http://schemas.microsoft.com/office/powerpoint/2010/main" val="4033340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A6DDFD9-97AF-6178-49C9-937E001EF6F4}"/>
              </a:ext>
            </a:extLst>
          </p:cNvPr>
          <p:cNvSpPr>
            <a:spLocks noGrp="1"/>
          </p:cNvSpPr>
          <p:nvPr>
            <p:ph type="title"/>
          </p:nvPr>
        </p:nvSpPr>
        <p:spPr>
          <a:xfrm>
            <a:off x="838200" y="459863"/>
            <a:ext cx="10515600" cy="1004594"/>
          </a:xfrm>
        </p:spPr>
        <p:txBody>
          <a:bodyPr>
            <a:normAutofit/>
          </a:bodyPr>
          <a:lstStyle/>
          <a:p>
            <a:pPr algn="ctr"/>
            <a:r>
              <a:rPr lang="es-CO" dirty="0"/>
              <a:t>MEDIOS DE PRUEBA EN CASACION</a:t>
            </a:r>
          </a:p>
        </p:txBody>
      </p:sp>
      <p:graphicFrame>
        <p:nvGraphicFramePr>
          <p:cNvPr id="5" name="Marcador de contenido 2">
            <a:extLst>
              <a:ext uri="{FF2B5EF4-FFF2-40B4-BE49-F238E27FC236}">
                <a16:creationId xmlns:a16="http://schemas.microsoft.com/office/drawing/2014/main" id="{B15ACD95-996F-5410-C766-CBA53F02C1C0}"/>
              </a:ext>
            </a:extLst>
          </p:cNvPr>
          <p:cNvGraphicFramePr>
            <a:graphicFrameLocks noGrp="1"/>
          </p:cNvGraphicFramePr>
          <p:nvPr>
            <p:ph idx="1"/>
            <p:extLst>
              <p:ext uri="{D42A27DB-BD31-4B8C-83A1-F6EECF244321}">
                <p14:modId xmlns:p14="http://schemas.microsoft.com/office/powerpoint/2010/main" val="2189551182"/>
              </p:ext>
            </p:extLst>
          </p:nvPr>
        </p:nvGraphicFramePr>
        <p:xfrm>
          <a:off x="838200" y="1800911"/>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079007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Triangle 11">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ítulo 3">
            <a:extLst>
              <a:ext uri="{FF2B5EF4-FFF2-40B4-BE49-F238E27FC236}">
                <a16:creationId xmlns:a16="http://schemas.microsoft.com/office/drawing/2014/main" id="{437A5E67-FBBF-FF03-CA80-DACABA673244}"/>
              </a:ext>
            </a:extLst>
          </p:cNvPr>
          <p:cNvSpPr>
            <a:spLocks noGrp="1"/>
          </p:cNvSpPr>
          <p:nvPr>
            <p:ph type="title"/>
          </p:nvPr>
        </p:nvSpPr>
        <p:spPr>
          <a:xfrm>
            <a:off x="1285241" y="1008993"/>
            <a:ext cx="9231410" cy="3542045"/>
          </a:xfrm>
        </p:spPr>
        <p:txBody>
          <a:bodyPr vert="horz" lIns="91440" tIns="45720" rIns="91440" bIns="45720" rtlCol="0" anchor="b">
            <a:normAutofit/>
          </a:bodyPr>
          <a:lstStyle/>
          <a:p>
            <a:r>
              <a:rPr lang="en-US" sz="8100" kern="1200" dirty="0">
                <a:solidFill>
                  <a:schemeClr val="tx1"/>
                </a:solidFill>
                <a:latin typeface="+mj-lt"/>
                <a:ea typeface="+mj-ea"/>
                <a:cs typeface="+mj-cs"/>
              </a:rPr>
              <a:t>RECURSO EXTRAORDINARIO DE REVISION</a:t>
            </a:r>
          </a:p>
        </p:txBody>
      </p:sp>
      <p:sp>
        <p:nvSpPr>
          <p:cNvPr id="5" name="Marcador de texto 4">
            <a:extLst>
              <a:ext uri="{FF2B5EF4-FFF2-40B4-BE49-F238E27FC236}">
                <a16:creationId xmlns:a16="http://schemas.microsoft.com/office/drawing/2014/main" id="{2C14D04F-D804-A74C-383B-ADF0B82BAE6D}"/>
              </a:ext>
            </a:extLst>
          </p:cNvPr>
          <p:cNvSpPr>
            <a:spLocks noGrp="1"/>
          </p:cNvSpPr>
          <p:nvPr>
            <p:ph type="body" idx="1"/>
          </p:nvPr>
        </p:nvSpPr>
        <p:spPr>
          <a:xfrm>
            <a:off x="1285241" y="4582814"/>
            <a:ext cx="7132335" cy="1312657"/>
          </a:xfrm>
        </p:spPr>
        <p:txBody>
          <a:bodyPr vert="horz" lIns="91440" tIns="45720" rIns="91440" bIns="45720" rtlCol="0" anchor="t">
            <a:normAutofit/>
          </a:bodyPr>
          <a:lstStyle/>
          <a:p>
            <a:endParaRPr lang="en-US" sz="2400" kern="1200">
              <a:solidFill>
                <a:schemeClr val="tx1"/>
              </a:solidFill>
              <a:latin typeface="+mn-lt"/>
              <a:ea typeface="+mn-ea"/>
              <a:cs typeface="+mn-cs"/>
            </a:endParaRPr>
          </a:p>
        </p:txBody>
      </p:sp>
    </p:spTree>
    <p:extLst>
      <p:ext uri="{BB962C8B-B14F-4D97-AF65-F5344CB8AC3E}">
        <p14:creationId xmlns:p14="http://schemas.microsoft.com/office/powerpoint/2010/main" val="9146277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538E5FEB-766E-E61C-7F04-31DD9AD5B3A8}"/>
              </a:ext>
            </a:extLst>
          </p:cNvPr>
          <p:cNvSpPr>
            <a:spLocks noGrp="1"/>
          </p:cNvSpPr>
          <p:nvPr>
            <p:ph type="title"/>
          </p:nvPr>
        </p:nvSpPr>
        <p:spPr>
          <a:xfrm>
            <a:off x="836675" y="216033"/>
            <a:ext cx="10515600" cy="1133499"/>
          </a:xfrm>
        </p:spPr>
        <p:txBody>
          <a:bodyPr>
            <a:normAutofit/>
          </a:bodyPr>
          <a:lstStyle/>
          <a:p>
            <a:pPr algn="ctr"/>
            <a:r>
              <a:rPr lang="es-CO" sz="5200" dirty="0"/>
              <a:t>RECURSO DE REVISION</a:t>
            </a:r>
          </a:p>
        </p:txBody>
      </p:sp>
      <p:graphicFrame>
        <p:nvGraphicFramePr>
          <p:cNvPr id="5" name="Marcador de contenido 2">
            <a:extLst>
              <a:ext uri="{FF2B5EF4-FFF2-40B4-BE49-F238E27FC236}">
                <a16:creationId xmlns:a16="http://schemas.microsoft.com/office/drawing/2014/main" id="{E1581919-E703-449F-C225-CD036568BBCA}"/>
              </a:ext>
            </a:extLst>
          </p:cNvPr>
          <p:cNvGraphicFramePr>
            <a:graphicFrameLocks noGrp="1"/>
          </p:cNvGraphicFramePr>
          <p:nvPr>
            <p:ph idx="1"/>
            <p:extLst>
              <p:ext uri="{D42A27DB-BD31-4B8C-83A1-F6EECF244321}">
                <p14:modId xmlns:p14="http://schemas.microsoft.com/office/powerpoint/2010/main" val="3854404790"/>
              </p:ext>
            </p:extLst>
          </p:nvPr>
        </p:nvGraphicFramePr>
        <p:xfrm>
          <a:off x="249382" y="1454727"/>
          <a:ext cx="11693236" cy="50014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7402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4F3F32D-CB69-7D6D-716C-B331DAEC8CAF}"/>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4FC21B4E-BE1D-40C9-BD0D-4F449E8043E6}"/>
              </a:ext>
            </a:extLst>
          </p:cNvPr>
          <p:cNvSpPr>
            <a:spLocks noGrp="1"/>
          </p:cNvSpPr>
          <p:nvPr>
            <p:ph type="title"/>
          </p:nvPr>
        </p:nvSpPr>
        <p:spPr>
          <a:xfrm>
            <a:off x="876693" y="741391"/>
            <a:ext cx="5219307" cy="838027"/>
          </a:xfrm>
        </p:spPr>
        <p:txBody>
          <a:bodyPr vert="horz" lIns="91440" tIns="45720" rIns="91440" bIns="45720" rtlCol="0" anchor="b">
            <a:normAutofit/>
          </a:bodyPr>
          <a:lstStyle/>
          <a:p>
            <a:r>
              <a:rPr lang="en-US" sz="3200" dirty="0"/>
              <a:t>MOTIVACION</a:t>
            </a:r>
          </a:p>
        </p:txBody>
      </p:sp>
      <p:sp>
        <p:nvSpPr>
          <p:cNvPr id="3" name="Marcador de contenido 2">
            <a:extLst>
              <a:ext uri="{FF2B5EF4-FFF2-40B4-BE49-F238E27FC236}">
                <a16:creationId xmlns:a16="http://schemas.microsoft.com/office/drawing/2014/main" id="{EF1E7B67-F144-5949-F97C-3CB38C638574}"/>
              </a:ext>
            </a:extLst>
          </p:cNvPr>
          <p:cNvSpPr>
            <a:spLocks noGrp="1"/>
          </p:cNvSpPr>
          <p:nvPr>
            <p:ph sz="half" idx="1"/>
          </p:nvPr>
        </p:nvSpPr>
        <p:spPr>
          <a:xfrm>
            <a:off x="876692" y="1579418"/>
            <a:ext cx="5219307" cy="4401890"/>
          </a:xfrm>
        </p:spPr>
        <p:txBody>
          <a:bodyPr vert="horz" lIns="91440" tIns="45720" rIns="91440" bIns="45720" rtlCol="0" anchor="t">
            <a:normAutofit/>
          </a:bodyPr>
          <a:lstStyle/>
          <a:p>
            <a:pPr algn="just"/>
            <a:r>
              <a:rPr lang="en-US" sz="2000" dirty="0"/>
              <a:t>7.- Se </a:t>
            </a:r>
            <a:r>
              <a:rPr lang="en-US" sz="2000" dirty="0" err="1"/>
              <a:t>amplían</a:t>
            </a:r>
            <a:r>
              <a:rPr lang="en-US" sz="2000" dirty="0"/>
              <a:t> </a:t>
            </a:r>
            <a:r>
              <a:rPr lang="en-US" sz="2000" dirty="0" err="1"/>
              <a:t>el</a:t>
            </a:r>
            <a:r>
              <a:rPr lang="en-US" sz="2000" dirty="0"/>
              <a:t> </a:t>
            </a:r>
            <a:r>
              <a:rPr lang="en-US" sz="2000" dirty="0" err="1"/>
              <a:t>Nro</a:t>
            </a:r>
            <a:r>
              <a:rPr lang="en-US" sz="2000" dirty="0"/>
              <a:t> de </a:t>
            </a:r>
            <a:r>
              <a:rPr lang="en-US" sz="2000" dirty="0" err="1"/>
              <a:t>procesos</a:t>
            </a:r>
            <a:r>
              <a:rPr lang="en-US" sz="2000" dirty="0"/>
              <a:t> </a:t>
            </a:r>
            <a:r>
              <a:rPr lang="en-US" sz="2000" dirty="0" err="1"/>
              <a:t>especiales</a:t>
            </a:r>
            <a:r>
              <a:rPr lang="en-US" sz="2000" dirty="0"/>
              <a:t>. </a:t>
            </a:r>
            <a:r>
              <a:rPr lang="en-US" sz="2000" dirty="0" err="1"/>
              <a:t>Estabilidad</a:t>
            </a:r>
            <a:r>
              <a:rPr lang="en-US" sz="2000" dirty="0"/>
              <a:t> </a:t>
            </a:r>
            <a:r>
              <a:rPr lang="en-US" sz="2000" dirty="0" err="1"/>
              <a:t>laboral</a:t>
            </a:r>
            <a:r>
              <a:rPr lang="en-US" sz="2000" dirty="0"/>
              <a:t> </a:t>
            </a:r>
            <a:r>
              <a:rPr lang="en-US" sz="2000" dirty="0" err="1"/>
              <a:t>reforzada</a:t>
            </a:r>
            <a:endParaRPr lang="en-US" sz="2000" dirty="0"/>
          </a:p>
          <a:p>
            <a:pPr algn="just"/>
            <a:r>
              <a:rPr lang="en-US" sz="2000" dirty="0"/>
              <a:t>8.- </a:t>
            </a:r>
            <a:r>
              <a:rPr lang="en-US" sz="2000" dirty="0" err="1"/>
              <a:t>Demanda</a:t>
            </a:r>
            <a:r>
              <a:rPr lang="en-US" sz="2000" dirty="0"/>
              <a:t> y </a:t>
            </a:r>
            <a:r>
              <a:rPr lang="en-US" sz="2000" dirty="0" err="1"/>
              <a:t>respuesta</a:t>
            </a:r>
            <a:r>
              <a:rPr lang="en-US" sz="2000" dirty="0"/>
              <a:t> de la </a:t>
            </a:r>
            <a:r>
              <a:rPr lang="en-US" sz="2000" dirty="0" err="1"/>
              <a:t>demanda</a:t>
            </a:r>
            <a:endParaRPr lang="en-US" sz="2000" dirty="0"/>
          </a:p>
          <a:p>
            <a:pPr algn="just"/>
            <a:r>
              <a:rPr lang="en-US" sz="2000" dirty="0"/>
              <a:t>9.- </a:t>
            </a:r>
            <a:r>
              <a:rPr lang="en-US" sz="2000" dirty="0" err="1"/>
              <a:t>Medidas</a:t>
            </a:r>
            <a:r>
              <a:rPr lang="en-US" sz="2000" dirty="0"/>
              <a:t> </a:t>
            </a:r>
            <a:r>
              <a:rPr lang="en-US" sz="2000" dirty="0" err="1"/>
              <a:t>cautelares</a:t>
            </a:r>
            <a:r>
              <a:rPr lang="en-US" sz="2000" dirty="0"/>
              <a:t>.</a:t>
            </a:r>
          </a:p>
          <a:p>
            <a:pPr algn="just"/>
            <a:r>
              <a:rPr lang="en-US" sz="2000" dirty="0"/>
              <a:t>10.- </a:t>
            </a:r>
            <a:r>
              <a:rPr lang="en-US" sz="2000" dirty="0" err="1"/>
              <a:t>Sentencia</a:t>
            </a:r>
            <a:r>
              <a:rPr lang="en-US" sz="2000" dirty="0"/>
              <a:t> </a:t>
            </a:r>
            <a:r>
              <a:rPr lang="en-US" sz="2000" dirty="0" err="1"/>
              <a:t>anticipada</a:t>
            </a:r>
            <a:r>
              <a:rPr lang="en-US" sz="2000" dirty="0"/>
              <a:t>.</a:t>
            </a:r>
          </a:p>
          <a:p>
            <a:pPr algn="just"/>
            <a:r>
              <a:rPr lang="en-US" sz="2000" dirty="0"/>
              <a:t>11.- </a:t>
            </a:r>
            <a:r>
              <a:rPr lang="en-US" sz="2000" dirty="0" err="1"/>
              <a:t>Facultades</a:t>
            </a:r>
            <a:r>
              <a:rPr lang="en-US" sz="2000" dirty="0"/>
              <a:t> ultra y </a:t>
            </a:r>
            <a:r>
              <a:rPr lang="en-US" sz="2000" dirty="0" err="1"/>
              <a:t>extrapetita</a:t>
            </a:r>
            <a:r>
              <a:rPr lang="en-US" sz="2000" dirty="0"/>
              <a:t>, inclusive para </a:t>
            </a:r>
            <a:r>
              <a:rPr lang="en-US" sz="2000" dirty="0" err="1"/>
              <a:t>el</a:t>
            </a:r>
            <a:r>
              <a:rPr lang="en-US" sz="2000" dirty="0"/>
              <a:t> </a:t>
            </a:r>
            <a:r>
              <a:rPr lang="en-US" sz="2000" dirty="0" err="1"/>
              <a:t>juez</a:t>
            </a:r>
            <a:r>
              <a:rPr lang="en-US" sz="2000" dirty="0"/>
              <a:t> de </a:t>
            </a:r>
            <a:r>
              <a:rPr lang="en-US" sz="2000" dirty="0" err="1"/>
              <a:t>segunda</a:t>
            </a:r>
            <a:r>
              <a:rPr lang="en-US" sz="2000" dirty="0"/>
              <a:t> </a:t>
            </a:r>
            <a:r>
              <a:rPr lang="en-US" sz="2000" dirty="0" err="1"/>
              <a:t>instancia</a:t>
            </a:r>
            <a:r>
              <a:rPr lang="en-US" sz="2000" dirty="0"/>
              <a:t>.</a:t>
            </a:r>
          </a:p>
          <a:p>
            <a:pPr algn="just"/>
            <a:r>
              <a:rPr lang="en-US" sz="2000" dirty="0"/>
              <a:t>12.-Prescripción</a:t>
            </a:r>
          </a:p>
          <a:p>
            <a:pPr algn="just"/>
            <a:endParaRPr lang="en-US" sz="2000" dirty="0"/>
          </a:p>
          <a:p>
            <a:endParaRPr lang="en-US" sz="2000" dirty="0"/>
          </a:p>
        </p:txBody>
      </p:sp>
      <p:pic>
        <p:nvPicPr>
          <p:cNvPr id="5122" name="Picture 2" descr="Comunicaciones – Historico de noticias – Corte Suprema Justicia">
            <a:extLst>
              <a:ext uri="{FF2B5EF4-FFF2-40B4-BE49-F238E27FC236}">
                <a16:creationId xmlns:a16="http://schemas.microsoft.com/office/drawing/2014/main" id="{6B4AF852-CE96-D5A6-EE50-5FF35F6E7ED5}"/>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47706" r="4539" b="-1"/>
          <a:stretch/>
        </p:blipFill>
        <p:spPr bwMode="auto">
          <a:xfrm>
            <a:off x="7015163" y="877413"/>
            <a:ext cx="4300543" cy="5043096"/>
          </a:xfrm>
          <a:prstGeom prst="rect">
            <a:avLst/>
          </a:prstGeom>
          <a:noFill/>
          <a:extLst>
            <a:ext uri="{909E8E84-426E-40DD-AFC4-6F175D3DCCD1}">
              <a14:hiddenFill xmlns:a14="http://schemas.microsoft.com/office/drawing/2010/main">
                <a:solidFill>
                  <a:srgbClr val="FFFFFF"/>
                </a:solidFill>
              </a14:hiddenFill>
            </a:ext>
          </a:extLst>
        </p:spPr>
      </p:pic>
      <p:grpSp>
        <p:nvGrpSpPr>
          <p:cNvPr id="5127" name="Group 5126">
            <a:extLst>
              <a:ext uri="{FF2B5EF4-FFF2-40B4-BE49-F238E27FC236}">
                <a16:creationId xmlns:a16="http://schemas.microsoft.com/office/drawing/2014/main" id="{442598CC-934A-7BCD-C691-B2FE74CEDE6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015162" y="5858828"/>
            <a:ext cx="4300544" cy="123363"/>
            <a:chOff x="7015162" y="5858828"/>
            <a:chExt cx="4300544" cy="123363"/>
          </a:xfrm>
        </p:grpSpPr>
        <p:sp>
          <p:nvSpPr>
            <p:cNvPr id="5128" name="Rectangle 5127">
              <a:extLst>
                <a:ext uri="{FF2B5EF4-FFF2-40B4-BE49-F238E27FC236}">
                  <a16:creationId xmlns:a16="http://schemas.microsoft.com/office/drawing/2014/main" id="{AACD0983-348C-E24F-6839-EA2014B9D1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03753" y="3770237"/>
              <a:ext cx="123362" cy="4300544"/>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9" name="Rectangle 5128">
              <a:extLst>
                <a:ext uri="{FF2B5EF4-FFF2-40B4-BE49-F238E27FC236}">
                  <a16:creationId xmlns:a16="http://schemas.microsoft.com/office/drawing/2014/main" id="{E1174876-930F-4902-5A02-2742055662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209789" y="4876274"/>
              <a:ext cx="123362" cy="2088471"/>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676961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8F53AB3-AF22-B10F-36D7-5F9D663413C2}"/>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0266CC4-2A59-7B71-2995-98AE88FC0042}"/>
              </a:ext>
            </a:extLst>
          </p:cNvPr>
          <p:cNvSpPr>
            <a:spLocks noGrp="1"/>
          </p:cNvSpPr>
          <p:nvPr>
            <p:ph type="title"/>
          </p:nvPr>
        </p:nvSpPr>
        <p:spPr>
          <a:xfrm>
            <a:off x="645065" y="1463040"/>
            <a:ext cx="3796306" cy="2690949"/>
          </a:xfrm>
        </p:spPr>
        <p:txBody>
          <a:bodyPr anchor="t">
            <a:normAutofit/>
          </a:bodyPr>
          <a:lstStyle/>
          <a:p>
            <a:r>
              <a:rPr lang="es-CO" sz="4800" dirty="0"/>
              <a:t>RECURSO DE REVISION. CAUSALES</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A28BEB82-56FE-5B8F-B5F7-4757D805377C}"/>
              </a:ext>
            </a:extLst>
          </p:cNvPr>
          <p:cNvSpPr>
            <a:spLocks noGrp="1"/>
          </p:cNvSpPr>
          <p:nvPr>
            <p:ph idx="1"/>
          </p:nvPr>
        </p:nvSpPr>
        <p:spPr>
          <a:xfrm>
            <a:off x="5656218" y="587829"/>
            <a:ext cx="5542387" cy="5175657"/>
          </a:xfrm>
        </p:spPr>
        <p:txBody>
          <a:bodyPr anchor="t">
            <a:normAutofit/>
          </a:bodyPr>
          <a:lstStyle/>
          <a:p>
            <a:pPr marL="219075" indent="0" algn="just">
              <a:spcBef>
                <a:spcPts val="400"/>
              </a:spcBef>
              <a:spcAft>
                <a:spcPts val="400"/>
              </a:spcAft>
              <a:buNone/>
            </a:pPr>
            <a:r>
              <a:rPr lang="es-ES" sz="2000" dirty="0">
                <a:effectLst/>
                <a:latin typeface="Arial" panose="020B0604020202020204" pitchFamily="34" charset="0"/>
                <a:ea typeface="Book Antiqua" panose="02040602050305030304" pitchFamily="18" charset="0"/>
                <a:cs typeface="Arial" panose="020B0604020202020204" pitchFamily="34" charset="0"/>
              </a:rPr>
              <a:t>1. </a:t>
            </a:r>
            <a:r>
              <a:rPr lang="es-ES" sz="2000" dirty="0">
                <a:latin typeface="Arial" panose="020B0604020202020204" pitchFamily="34" charset="0"/>
                <a:ea typeface="Book Antiqua" panose="02040602050305030304" pitchFamily="18" charset="0"/>
                <a:cs typeface="Arial" panose="020B0604020202020204" pitchFamily="34" charset="0"/>
              </a:rPr>
              <a:t>D</a:t>
            </a:r>
            <a:r>
              <a:rPr lang="es-ES" sz="2000" dirty="0">
                <a:effectLst/>
                <a:latin typeface="Arial" panose="020B0604020202020204" pitchFamily="34" charset="0"/>
                <a:ea typeface="Book Antiqua" panose="02040602050305030304" pitchFamily="18" charset="0"/>
                <a:cs typeface="Arial" panose="020B0604020202020204" pitchFamily="34" charset="0"/>
              </a:rPr>
              <a:t>eclarar falsos documentos  decisivos  en la sentencia recurrida.</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2. </a:t>
            </a:r>
            <a:r>
              <a:rPr lang="es-ES" sz="2000" dirty="0">
                <a:latin typeface="Arial" panose="020B0604020202020204" pitchFamily="34" charset="0"/>
                <a:ea typeface="Book Antiqua" panose="02040602050305030304" pitchFamily="18" charset="0"/>
                <a:cs typeface="Arial" panose="020B0604020202020204" pitchFamily="34" charset="0"/>
              </a:rPr>
              <a:t>C</a:t>
            </a:r>
            <a:r>
              <a:rPr lang="es-ES" sz="2000" dirty="0">
                <a:effectLst/>
                <a:latin typeface="Arial" panose="020B0604020202020204" pitchFamily="34" charset="0"/>
                <a:ea typeface="Book Antiqua" panose="02040602050305030304" pitchFamily="18" charset="0"/>
                <a:cs typeface="Arial" panose="020B0604020202020204" pitchFamily="34" charset="0"/>
              </a:rPr>
              <a:t>ondenados por falso testimonios</a:t>
            </a:r>
            <a:r>
              <a:rPr lang="es-ES" sz="2000" dirty="0">
                <a:latin typeface="Arial" panose="020B0604020202020204" pitchFamily="34" charset="0"/>
                <a:ea typeface="Book Antiqua" panose="02040602050305030304" pitchFamily="18" charset="0"/>
                <a:cs typeface="Arial" panose="020B0604020202020204" pitchFamily="34" charset="0"/>
              </a:rPr>
              <a:t> a testigos declaraciones decisivas en la sentencia.</a:t>
            </a:r>
            <a:r>
              <a:rPr lang="es-ES" sz="2000" dirty="0">
                <a:effectLst/>
                <a:latin typeface="Arial" panose="020B0604020202020204" pitchFamily="34" charset="0"/>
                <a:ea typeface="Book Antiqua" panose="02040602050305030304" pitchFamily="18" charset="0"/>
                <a:cs typeface="Arial" panose="020B0604020202020204" pitchFamily="34" charset="0"/>
              </a:rPr>
              <a:t> </a:t>
            </a: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3. Haberse demostrado que la decisión fue determinada por un hecho delictivo del juez,.</a:t>
            </a: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4. Haber incurrido el apoderado en el delito de infidelidad de los deberes profesionales, en perjuicio de la parte que representó en el proceso laboral, si determinante en este.</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5. Violación al debido proceso,</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6. Cuando la cuantía del derecho reconocido </a:t>
            </a:r>
            <a:r>
              <a:rPr lang="es-ES" sz="2000" b="1" u="sng" dirty="0">
                <a:effectLst/>
                <a:latin typeface="Arial" panose="020B0604020202020204" pitchFamily="34" charset="0"/>
                <a:ea typeface="Book Antiqua" panose="02040602050305030304" pitchFamily="18" charset="0"/>
                <a:cs typeface="Arial" panose="020B0604020202020204" pitchFamily="34" charset="0"/>
              </a:rPr>
              <a:t>excediere </a:t>
            </a:r>
            <a:r>
              <a:rPr lang="es-ES" sz="2000" dirty="0">
                <a:effectLst/>
                <a:latin typeface="Arial" panose="020B0604020202020204" pitchFamily="34" charset="0"/>
                <a:ea typeface="Book Antiqua" panose="02040602050305030304" pitchFamily="18" charset="0"/>
                <a:cs typeface="Arial" panose="020B0604020202020204" pitchFamily="34" charset="0"/>
              </a:rPr>
              <a:t>lo debido de acuerdo con la ley, pacto o convención colectiva que le eran legalmente aplicables.</a:t>
            </a:r>
          </a:p>
          <a:p>
            <a:pPr indent="-9525">
              <a:spcAft>
                <a:spcPts val="400"/>
              </a:spcAft>
            </a:pPr>
            <a:endParaRPr lang="es-CO" sz="1700" dirty="0">
              <a:effectLst/>
              <a:latin typeface="Arial" panose="020B0604020202020204" pitchFamily="34" charset="0"/>
              <a:ea typeface="Calibri" panose="020F0502020204030204" pitchFamily="34" charset="0"/>
              <a:cs typeface="Arial" panose="020B0604020202020204" pitchFamily="34" charset="0"/>
            </a:endParaRPr>
          </a:p>
          <a:p>
            <a:pPr marL="0" indent="0">
              <a:buNone/>
            </a:pPr>
            <a:endParaRPr lang="es-CO" sz="1700" dirty="0"/>
          </a:p>
        </p:txBody>
      </p:sp>
    </p:spTree>
    <p:extLst>
      <p:ext uri="{BB962C8B-B14F-4D97-AF65-F5344CB8AC3E}">
        <p14:creationId xmlns:p14="http://schemas.microsoft.com/office/powerpoint/2010/main" val="39524035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7E82478-662C-62DB-54C5-E961CB430D0F}"/>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B00F77D-A7DE-7580-2540-B714A40125D3}"/>
              </a:ext>
            </a:extLst>
          </p:cNvPr>
          <p:cNvSpPr>
            <a:spLocks noGrp="1"/>
          </p:cNvSpPr>
          <p:nvPr>
            <p:ph type="title"/>
          </p:nvPr>
        </p:nvSpPr>
        <p:spPr>
          <a:xfrm>
            <a:off x="645065" y="1463040"/>
            <a:ext cx="3796306" cy="2690949"/>
          </a:xfrm>
        </p:spPr>
        <p:txBody>
          <a:bodyPr anchor="t">
            <a:normAutofit/>
          </a:bodyPr>
          <a:lstStyle/>
          <a:p>
            <a:r>
              <a:rPr lang="es-CO" sz="3700" dirty="0"/>
              <a:t>RECURSO DE REVISION. CAUSALES EN CONCILIACION Y TRANSACCION</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7FF3937B-9E31-3957-C8D1-D83D096B822C}"/>
              </a:ext>
            </a:extLst>
          </p:cNvPr>
          <p:cNvSpPr>
            <a:spLocks noGrp="1"/>
          </p:cNvSpPr>
          <p:nvPr>
            <p:ph idx="1"/>
          </p:nvPr>
        </p:nvSpPr>
        <p:spPr>
          <a:xfrm>
            <a:off x="5656218" y="1463039"/>
            <a:ext cx="5542387" cy="4300447"/>
          </a:xfrm>
        </p:spPr>
        <p:txBody>
          <a:bodyPr anchor="t">
            <a:normAutofit/>
          </a:bodyPr>
          <a:lstStyle/>
          <a:p>
            <a:pPr marL="219075" indent="0">
              <a:spcBef>
                <a:spcPts val="400"/>
              </a:spcBef>
              <a:spcAft>
                <a:spcPts val="400"/>
              </a:spcAft>
              <a:buNone/>
            </a:pPr>
            <a:r>
              <a:rPr lang="es-ES" sz="2200" dirty="0">
                <a:effectLst/>
                <a:latin typeface="Arial" panose="020B0604020202020204" pitchFamily="34" charset="0"/>
                <a:ea typeface="Book Antiqua" panose="02040602050305030304" pitchFamily="18" charset="0"/>
                <a:cs typeface="Arial" panose="020B0604020202020204" pitchFamily="34" charset="0"/>
              </a:rPr>
              <a:t>1. </a:t>
            </a:r>
            <a:r>
              <a:rPr lang="es-ES" sz="2200" dirty="0">
                <a:latin typeface="Arial" panose="020B0604020202020204" pitchFamily="34" charset="0"/>
                <a:ea typeface="Book Antiqua" panose="02040602050305030304" pitchFamily="18" charset="0"/>
                <a:cs typeface="Arial" panose="020B0604020202020204" pitchFamily="34" charset="0"/>
              </a:rPr>
              <a:t>D</a:t>
            </a:r>
            <a:r>
              <a:rPr lang="es-ES" sz="2200" dirty="0">
                <a:effectLst/>
                <a:latin typeface="Arial" panose="020B0604020202020204" pitchFamily="34" charset="0"/>
                <a:ea typeface="Book Antiqua" panose="02040602050305030304" pitchFamily="18" charset="0"/>
                <a:cs typeface="Arial" panose="020B0604020202020204" pitchFamily="34" charset="0"/>
              </a:rPr>
              <a:t>eclarar falsos documentos  decisivos  en la sentencia recurrida. </a:t>
            </a:r>
          </a:p>
          <a:p>
            <a:pPr indent="-9525">
              <a:spcBef>
                <a:spcPts val="400"/>
              </a:spcBef>
              <a:spcAft>
                <a:spcPts val="400"/>
              </a:spcAft>
            </a:pPr>
            <a:r>
              <a:rPr lang="es-ES" sz="2200" dirty="0">
                <a:effectLst/>
                <a:latin typeface="Arial" panose="020B0604020202020204" pitchFamily="34" charset="0"/>
                <a:ea typeface="Book Antiqua" panose="02040602050305030304" pitchFamily="18" charset="0"/>
                <a:cs typeface="Arial" panose="020B0604020202020204" pitchFamily="34" charset="0"/>
              </a:rPr>
              <a:t>3. Haberse demostrado que la decisión fue determinada por un hecho delictivo del juez,.</a:t>
            </a:r>
          </a:p>
          <a:p>
            <a:pPr indent="-9525">
              <a:spcBef>
                <a:spcPts val="400"/>
              </a:spcBef>
              <a:spcAft>
                <a:spcPts val="400"/>
              </a:spcAft>
            </a:pPr>
            <a:r>
              <a:rPr lang="es-ES" sz="2200" dirty="0">
                <a:effectLst/>
                <a:latin typeface="Arial" panose="020B0604020202020204" pitchFamily="34" charset="0"/>
                <a:ea typeface="Book Antiqua" panose="02040602050305030304" pitchFamily="18" charset="0"/>
                <a:cs typeface="Arial" panose="020B0604020202020204" pitchFamily="34" charset="0"/>
              </a:rPr>
              <a:t>6. Cuando la cuantía del derecho reconocido </a:t>
            </a:r>
            <a:r>
              <a:rPr lang="es-ES" sz="2200" b="1" u="sng" dirty="0">
                <a:effectLst/>
                <a:latin typeface="Arial" panose="020B0604020202020204" pitchFamily="34" charset="0"/>
                <a:ea typeface="Book Antiqua" panose="02040602050305030304" pitchFamily="18" charset="0"/>
                <a:cs typeface="Arial" panose="020B0604020202020204" pitchFamily="34" charset="0"/>
              </a:rPr>
              <a:t>excediere </a:t>
            </a:r>
            <a:r>
              <a:rPr lang="es-ES" sz="2200" dirty="0">
                <a:effectLst/>
                <a:latin typeface="Arial" panose="020B0604020202020204" pitchFamily="34" charset="0"/>
                <a:ea typeface="Book Antiqua" panose="02040602050305030304" pitchFamily="18" charset="0"/>
                <a:cs typeface="Arial" panose="020B0604020202020204" pitchFamily="34" charset="0"/>
              </a:rPr>
              <a:t>lo debido de acuerdo con la ley, pacto o convención colectiva que le eran legalmente aplicables</a:t>
            </a:r>
            <a:endParaRPr lang="es-CO" sz="2200" dirty="0">
              <a:effectLst/>
              <a:latin typeface="Arial" panose="020B0604020202020204" pitchFamily="34" charset="0"/>
              <a:ea typeface="Calibri" panose="020F0502020204030204" pitchFamily="34" charset="0"/>
              <a:cs typeface="Arial" panose="020B0604020202020204" pitchFamily="34" charset="0"/>
            </a:endParaRPr>
          </a:p>
          <a:p>
            <a:pPr marL="0" indent="0">
              <a:buNone/>
            </a:pPr>
            <a:endParaRPr lang="es-CO" sz="2200" dirty="0"/>
          </a:p>
        </p:txBody>
      </p:sp>
    </p:spTree>
    <p:extLst>
      <p:ext uri="{BB962C8B-B14F-4D97-AF65-F5344CB8AC3E}">
        <p14:creationId xmlns:p14="http://schemas.microsoft.com/office/powerpoint/2010/main" val="323092565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245845B1-F984-9606-0274-B0E5BD41565F}"/>
              </a:ext>
            </a:extLst>
          </p:cNvPr>
          <p:cNvSpPr>
            <a:spLocks noGrp="1"/>
          </p:cNvSpPr>
          <p:nvPr>
            <p:ph type="title"/>
          </p:nvPr>
        </p:nvSpPr>
        <p:spPr>
          <a:xfrm>
            <a:off x="1006900" y="1188637"/>
            <a:ext cx="3141430" cy="4480726"/>
          </a:xfrm>
        </p:spPr>
        <p:txBody>
          <a:bodyPr>
            <a:normAutofit/>
          </a:bodyPr>
          <a:lstStyle/>
          <a:p>
            <a:pPr algn="r"/>
            <a:r>
              <a:rPr lang="es-CO" sz="6100" dirty="0"/>
              <a:t>TRAMITE</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99924999-799A-6097-F9CD-61EFC37730D0}"/>
              </a:ext>
            </a:extLst>
          </p:cNvPr>
          <p:cNvSpPr>
            <a:spLocks noGrp="1"/>
          </p:cNvSpPr>
          <p:nvPr>
            <p:ph idx="1"/>
          </p:nvPr>
        </p:nvSpPr>
        <p:spPr>
          <a:xfrm>
            <a:off x="5138928" y="1338729"/>
            <a:ext cx="4795584" cy="4180542"/>
          </a:xfrm>
        </p:spPr>
        <p:txBody>
          <a:bodyPr anchor="ctr">
            <a:normAutofit/>
          </a:bodyPr>
          <a:lstStyle/>
          <a:p>
            <a:r>
              <a:rPr lang="es-CO" sz="2400" dirty="0"/>
              <a:t>Término para interponerlo</a:t>
            </a:r>
          </a:p>
          <a:p>
            <a:r>
              <a:rPr lang="es-CO" sz="2400" dirty="0"/>
              <a:t>5 años desde la ejecutoria.</a:t>
            </a:r>
          </a:p>
          <a:p>
            <a:r>
              <a:rPr lang="es-CO" sz="2400" dirty="0"/>
              <a:t>Decisión </a:t>
            </a:r>
          </a:p>
          <a:p>
            <a:r>
              <a:rPr lang="es-CO" sz="2400" dirty="0"/>
              <a:t>En un término de 20 días  (falla de plano).</a:t>
            </a:r>
          </a:p>
          <a:p>
            <a:r>
              <a:rPr lang="es-CO" sz="2400" dirty="0"/>
              <a:t>Efectos:</a:t>
            </a:r>
          </a:p>
          <a:p>
            <a:r>
              <a:rPr lang="es-CO" sz="2400" dirty="0"/>
              <a:t>Si la encuentra fundada, la “invalida” y dicta la que en derecho corresponda.</a:t>
            </a:r>
          </a:p>
        </p:txBody>
      </p:sp>
    </p:spTree>
    <p:extLst>
      <p:ext uri="{BB962C8B-B14F-4D97-AF65-F5344CB8AC3E}">
        <p14:creationId xmlns:p14="http://schemas.microsoft.com/office/powerpoint/2010/main" val="21231937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3C38208-DF30-FE83-3912-8219B538CA70}"/>
              </a:ext>
            </a:extLst>
          </p:cNvPr>
          <p:cNvPicPr>
            <a:picLocks noChangeAspect="1"/>
          </p:cNvPicPr>
          <p:nvPr/>
        </p:nvPicPr>
        <p:blipFill>
          <a:blip r:embed="rId2">
            <a:duotone>
              <a:schemeClr val="bg2">
                <a:shade val="45000"/>
                <a:satMod val="135000"/>
              </a:schemeClr>
              <a:prstClr val="white"/>
            </a:duotone>
          </a:blip>
          <a:srcRect t="7680" b="8050"/>
          <a:stretch/>
        </p:blipFill>
        <p:spPr>
          <a:xfrm>
            <a:off x="20" y="10"/>
            <a:ext cx="12191980" cy="6857990"/>
          </a:xfrm>
          <a:prstGeom prst="rect">
            <a:avLst/>
          </a:prstGeom>
        </p:spPr>
      </p:pic>
      <p:sp>
        <p:nvSpPr>
          <p:cNvPr id="2" name="Título 1">
            <a:extLst>
              <a:ext uri="{FF2B5EF4-FFF2-40B4-BE49-F238E27FC236}">
                <a16:creationId xmlns:a16="http://schemas.microsoft.com/office/drawing/2014/main" id="{77E702D7-968B-3EF9-8C7E-FFAD77501AE1}"/>
              </a:ext>
            </a:extLst>
          </p:cNvPr>
          <p:cNvSpPr>
            <a:spLocks noGrp="1"/>
          </p:cNvSpPr>
          <p:nvPr>
            <p:ph type="title"/>
          </p:nvPr>
        </p:nvSpPr>
        <p:spPr>
          <a:xfrm>
            <a:off x="838200" y="365125"/>
            <a:ext cx="10515600" cy="1325563"/>
          </a:xfrm>
        </p:spPr>
        <p:txBody>
          <a:bodyPr>
            <a:normAutofit/>
          </a:bodyPr>
          <a:lstStyle/>
          <a:p>
            <a:r>
              <a:rPr lang="es-CO" sz="3400"/>
              <a:t>ART 253 </a:t>
            </a:r>
            <a:r>
              <a:rPr lang="es-CO" sz="3400" b="1">
                <a:effectLst/>
                <a:latin typeface="Arial" panose="020B0604020202020204" pitchFamily="34" charset="0"/>
                <a:ea typeface="Arial" panose="020B0604020202020204" pitchFamily="34" charset="0"/>
              </a:rPr>
              <a:t>Recurso de anulación contra laudos que resuelvan conflictos de intereses o económicos. </a:t>
            </a:r>
            <a:endParaRPr lang="es-CO" sz="3400"/>
          </a:p>
        </p:txBody>
      </p:sp>
      <p:graphicFrame>
        <p:nvGraphicFramePr>
          <p:cNvPr id="5" name="Marcador de contenido 2">
            <a:extLst>
              <a:ext uri="{FF2B5EF4-FFF2-40B4-BE49-F238E27FC236}">
                <a16:creationId xmlns:a16="http://schemas.microsoft.com/office/drawing/2014/main" id="{B587773D-7628-7E74-1C8E-1AE06F655EAD}"/>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591076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1E01387-FAA3-DF3C-CD27-AF95AD6A58D2}"/>
              </a:ext>
            </a:extLst>
          </p:cNvPr>
          <p:cNvSpPr>
            <a:spLocks noGrp="1"/>
          </p:cNvSpPr>
          <p:nvPr>
            <p:ph type="title"/>
          </p:nvPr>
        </p:nvSpPr>
        <p:spPr>
          <a:xfrm>
            <a:off x="876693" y="741392"/>
            <a:ext cx="3455821" cy="1087408"/>
          </a:xfrm>
        </p:spPr>
        <p:txBody>
          <a:bodyPr vert="horz" lIns="91440" tIns="45720" rIns="91440" bIns="45720" rtlCol="0" anchor="b">
            <a:normAutofit fontScale="90000"/>
          </a:bodyPr>
          <a:lstStyle/>
          <a:p>
            <a:r>
              <a:rPr lang="en-US" sz="3200" kern="1200" dirty="0">
                <a:solidFill>
                  <a:schemeClr val="tx1"/>
                </a:solidFill>
                <a:latin typeface="+mj-lt"/>
                <a:ea typeface="+mj-ea"/>
                <a:cs typeface="+mj-cs"/>
              </a:rPr>
              <a:t>VIGENCIA (ART 330)</a:t>
            </a:r>
            <a:br>
              <a:rPr lang="en-US" sz="3200" kern="1200" dirty="0">
                <a:solidFill>
                  <a:schemeClr val="tx1"/>
                </a:solidFill>
                <a:latin typeface="+mj-lt"/>
                <a:ea typeface="+mj-ea"/>
                <a:cs typeface="+mj-cs"/>
              </a:rPr>
            </a:br>
            <a:endParaRPr lang="en-US" sz="3200" kern="1200" dirty="0">
              <a:solidFill>
                <a:schemeClr val="tx1"/>
              </a:solidFill>
              <a:latin typeface="+mj-lt"/>
              <a:ea typeface="+mj-ea"/>
              <a:cs typeface="+mj-cs"/>
            </a:endParaRPr>
          </a:p>
        </p:txBody>
      </p:sp>
      <p:sp>
        <p:nvSpPr>
          <p:cNvPr id="3" name="Marcador de contenido 2">
            <a:extLst>
              <a:ext uri="{FF2B5EF4-FFF2-40B4-BE49-F238E27FC236}">
                <a16:creationId xmlns:a16="http://schemas.microsoft.com/office/drawing/2014/main" id="{F9130845-60E1-9DD9-C694-9FB69CAB38CA}"/>
              </a:ext>
            </a:extLst>
          </p:cNvPr>
          <p:cNvSpPr>
            <a:spLocks noGrp="1"/>
          </p:cNvSpPr>
          <p:nvPr>
            <p:ph sz="half" idx="1"/>
          </p:nvPr>
        </p:nvSpPr>
        <p:spPr>
          <a:xfrm>
            <a:off x="876693" y="1676400"/>
            <a:ext cx="3972398" cy="4304908"/>
          </a:xfrm>
        </p:spPr>
        <p:txBody>
          <a:bodyPr vert="horz" lIns="91440" tIns="45720" rIns="91440" bIns="45720" rtlCol="0" anchor="t">
            <a:normAutofit/>
          </a:bodyPr>
          <a:lstStyle/>
          <a:p>
            <a:pPr algn="just"/>
            <a:r>
              <a:rPr lang="en-US" sz="1800" dirty="0">
                <a:effectLst/>
              </a:rPr>
              <a:t>“un (1) </a:t>
            </a:r>
            <a:r>
              <a:rPr lang="en-US" sz="1800" dirty="0" err="1">
                <a:effectLst/>
              </a:rPr>
              <a:t>año</a:t>
            </a:r>
            <a:r>
              <a:rPr lang="en-US" sz="1800" dirty="0">
                <a:effectLst/>
              </a:rPr>
              <a:t> </a:t>
            </a:r>
            <a:r>
              <a:rPr lang="en-US" sz="1800" dirty="0" err="1">
                <a:effectLst/>
              </a:rPr>
              <a:t>después</a:t>
            </a:r>
            <a:r>
              <a:rPr lang="en-US" sz="1800" dirty="0">
                <a:effectLst/>
              </a:rPr>
              <a:t> de </a:t>
            </a:r>
            <a:r>
              <a:rPr lang="en-US" sz="1800" dirty="0" err="1">
                <a:effectLst/>
              </a:rPr>
              <a:t>su</a:t>
            </a:r>
            <a:r>
              <a:rPr lang="en-US" sz="1800" dirty="0">
                <a:effectLst/>
              </a:rPr>
              <a:t> </a:t>
            </a:r>
            <a:r>
              <a:rPr lang="en-US" sz="1800" dirty="0" err="1">
                <a:effectLst/>
              </a:rPr>
              <a:t>publicación</a:t>
            </a:r>
            <a:r>
              <a:rPr lang="en-US" sz="1800" dirty="0">
                <a:effectLst/>
              </a:rPr>
              <a:t>. … </a:t>
            </a:r>
            <a:r>
              <a:rPr lang="en-US" sz="1800" dirty="0" err="1">
                <a:effectLst/>
              </a:rPr>
              <a:t>los</a:t>
            </a:r>
            <a:r>
              <a:rPr lang="en-US" sz="1800" dirty="0">
                <a:effectLst/>
              </a:rPr>
              <a:t> </a:t>
            </a:r>
            <a:r>
              <a:rPr lang="en-US" sz="1800" dirty="0" err="1">
                <a:effectLst/>
              </a:rPr>
              <a:t>procesos</a:t>
            </a:r>
            <a:r>
              <a:rPr lang="en-US" sz="1800" dirty="0">
                <a:effectLst/>
              </a:rPr>
              <a:t> </a:t>
            </a:r>
            <a:r>
              <a:rPr lang="en-US" sz="1800" dirty="0" err="1">
                <a:effectLst/>
              </a:rPr>
              <a:t>iniciados</a:t>
            </a:r>
            <a:r>
              <a:rPr lang="en-US" sz="1800" dirty="0">
                <a:effectLst/>
              </a:rPr>
              <a:t> con ….se </a:t>
            </a:r>
            <a:r>
              <a:rPr lang="en-US" sz="1800" dirty="0" err="1">
                <a:effectLst/>
              </a:rPr>
              <a:t>continuarán</a:t>
            </a:r>
            <a:r>
              <a:rPr lang="en-US" sz="1800" dirty="0">
                <a:effectLst/>
              </a:rPr>
              <a:t> </a:t>
            </a:r>
            <a:r>
              <a:rPr lang="en-US" sz="1800" dirty="0" err="1">
                <a:effectLst/>
              </a:rPr>
              <a:t>tramitando</a:t>
            </a:r>
            <a:r>
              <a:rPr lang="en-US" sz="1800" dirty="0">
                <a:effectLst/>
              </a:rPr>
              <a:t> </a:t>
            </a:r>
            <a:r>
              <a:rPr lang="en-US" sz="1800" dirty="0" err="1">
                <a:effectLst/>
              </a:rPr>
              <a:t>por</a:t>
            </a:r>
            <a:r>
              <a:rPr lang="en-US" sz="1800" dirty="0">
                <a:effectLst/>
              </a:rPr>
              <a:t> las </a:t>
            </a:r>
            <a:r>
              <a:rPr lang="en-US" sz="1800" dirty="0" err="1">
                <a:effectLst/>
              </a:rPr>
              <a:t>normas</a:t>
            </a:r>
            <a:r>
              <a:rPr lang="en-US" sz="1800" dirty="0">
                <a:effectLst/>
              </a:rPr>
              <a:t> </a:t>
            </a:r>
            <a:r>
              <a:rPr lang="en-US" sz="1800" dirty="0" err="1">
                <a:effectLst/>
              </a:rPr>
              <a:t>procesales</a:t>
            </a:r>
            <a:r>
              <a:rPr lang="en-US" sz="1800" dirty="0">
                <a:effectLst/>
              </a:rPr>
              <a:t> </a:t>
            </a:r>
            <a:r>
              <a:rPr lang="en-US" sz="1800" dirty="0" err="1">
                <a:effectLst/>
              </a:rPr>
              <a:t>anteriores</a:t>
            </a:r>
            <a:r>
              <a:rPr lang="en-US" sz="1800" dirty="0">
                <a:effectLst/>
              </a:rPr>
              <a:t>. </a:t>
            </a:r>
          </a:p>
          <a:p>
            <a:r>
              <a:rPr lang="en-US" sz="2400" b="1" dirty="0"/>
              <a:t>PROBLEMA PRÁCTICO:</a:t>
            </a:r>
          </a:p>
          <a:p>
            <a:pPr lvl="1" algn="just"/>
            <a:r>
              <a:rPr lang="en-US" sz="1800" dirty="0" err="1"/>
              <a:t>Desde</a:t>
            </a:r>
            <a:r>
              <a:rPr lang="en-US" sz="1800" dirty="0"/>
              <a:t> la </a:t>
            </a:r>
            <a:r>
              <a:rPr lang="en-US" sz="1800" dirty="0" err="1"/>
              <a:t>vigencia</a:t>
            </a:r>
            <a:r>
              <a:rPr lang="en-US" sz="1800" dirty="0"/>
              <a:t> </a:t>
            </a:r>
            <a:r>
              <a:rPr lang="en-US" sz="1800" dirty="0" err="1"/>
              <a:t>estarán</a:t>
            </a:r>
            <a:r>
              <a:rPr lang="en-US" sz="1800" dirty="0"/>
              <a:t> </a:t>
            </a:r>
            <a:r>
              <a:rPr lang="en-US" sz="1800" dirty="0" err="1"/>
              <a:t>rigiendo</a:t>
            </a:r>
            <a:r>
              <a:rPr lang="en-US" sz="1800" dirty="0"/>
              <a:t> </a:t>
            </a:r>
            <a:r>
              <a:rPr lang="en-US" sz="1800" dirty="0" err="1"/>
              <a:t>simultáneamente</a:t>
            </a:r>
            <a:r>
              <a:rPr lang="en-US" sz="1800" dirty="0"/>
              <a:t> dos </a:t>
            </a:r>
            <a:r>
              <a:rPr lang="en-US" sz="1800" dirty="0" err="1"/>
              <a:t>códigos</a:t>
            </a:r>
            <a:r>
              <a:rPr lang="en-US" sz="1800" dirty="0"/>
              <a:t>, mas la </a:t>
            </a:r>
            <a:r>
              <a:rPr lang="en-US" sz="1800" dirty="0" err="1"/>
              <a:t>remisión</a:t>
            </a:r>
            <a:r>
              <a:rPr lang="en-US" sz="1800" dirty="0"/>
              <a:t> al CGP.</a:t>
            </a:r>
          </a:p>
          <a:p>
            <a:r>
              <a:rPr lang="en-US" sz="2400" b="1" dirty="0"/>
              <a:t>TIEMPO DE TRANSICIÓN</a:t>
            </a:r>
          </a:p>
          <a:p>
            <a:pPr lvl="1"/>
            <a:r>
              <a:rPr lang="en-US" sz="1800" dirty="0"/>
              <a:t>Casi 10 </a:t>
            </a:r>
            <a:r>
              <a:rPr lang="en-US" sz="1800" dirty="0" err="1"/>
              <a:t>años</a:t>
            </a:r>
            <a:endParaRPr lang="en-US" sz="1800" dirty="0"/>
          </a:p>
          <a:p>
            <a:endParaRPr lang="en-US" sz="1400" dirty="0"/>
          </a:p>
        </p:txBody>
      </p:sp>
      <p:pic>
        <p:nvPicPr>
          <p:cNvPr id="6146" name="Picture 2" descr="Respetar las leyes - Aprendo en Línea - ESTUDIANTE. Currículum Nacional.  Ministerio de Educación">
            <a:extLst>
              <a:ext uri="{FF2B5EF4-FFF2-40B4-BE49-F238E27FC236}">
                <a16:creationId xmlns:a16="http://schemas.microsoft.com/office/drawing/2014/main" id="{0EB96B55-CF56-A1B2-1ABF-AEE27D25BEA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875371"/>
            <a:ext cx="6389346" cy="5116567"/>
          </a:xfrm>
          <a:prstGeom prst="rect">
            <a:avLst/>
          </a:prstGeom>
          <a:noFill/>
          <a:extLst>
            <a:ext uri="{909E8E84-426E-40DD-AFC4-6F175D3DCCD1}">
              <a14:hiddenFill xmlns:a14="http://schemas.microsoft.com/office/drawing/2010/main">
                <a:solidFill>
                  <a:srgbClr val="FFFFFF"/>
                </a:solidFill>
              </a14:hiddenFill>
            </a:ext>
          </a:extLst>
        </p:spPr>
      </p:pic>
      <p:grpSp>
        <p:nvGrpSpPr>
          <p:cNvPr id="6151" name="Group 6150">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6152" name="Rectangle 6151">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3" name="Rectangle 6152">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309900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y y Justicia. balanzas de juez y mazo de juez de madera. martillo de  madera con libros de códigos de ley. autoridad legal y legislativa. juicio  con jurado, procedimientos judiciales 19187891 Vector">
            <a:extLst>
              <a:ext uri="{FF2B5EF4-FFF2-40B4-BE49-F238E27FC236}">
                <a16:creationId xmlns:a16="http://schemas.microsoft.com/office/drawing/2014/main" id="{3F32F83C-F6A7-F0FF-7012-9A5FE5BC61E7}"/>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289303" y="1119116"/>
            <a:ext cx="4427270" cy="2213635"/>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7DCFFA9F-6CFF-65A6-04D1-2A1C4B05D868}"/>
              </a:ext>
            </a:extLst>
          </p:cNvPr>
          <p:cNvSpPr>
            <a:spLocks noGrp="1"/>
          </p:cNvSpPr>
          <p:nvPr>
            <p:ph type="ctrTitle"/>
          </p:nvPr>
        </p:nvSpPr>
        <p:spPr>
          <a:xfrm>
            <a:off x="1289304" y="3429000"/>
            <a:ext cx="8921672" cy="1713305"/>
          </a:xfrm>
        </p:spPr>
        <p:txBody>
          <a:bodyPr anchor="b">
            <a:normAutofit/>
          </a:bodyPr>
          <a:lstStyle/>
          <a:p>
            <a:pPr algn="l"/>
            <a:r>
              <a:rPr lang="es-CO" sz="6800" dirty="0"/>
              <a:t> PROCEDIMIENTO</a:t>
            </a:r>
          </a:p>
        </p:txBody>
      </p:sp>
      <p:sp>
        <p:nvSpPr>
          <p:cNvPr id="3" name="Subtítulo 2">
            <a:extLst>
              <a:ext uri="{FF2B5EF4-FFF2-40B4-BE49-F238E27FC236}">
                <a16:creationId xmlns:a16="http://schemas.microsoft.com/office/drawing/2014/main" id="{24DAE9C3-C277-E6BA-D070-DC2711F3D399}"/>
              </a:ext>
            </a:extLst>
          </p:cNvPr>
          <p:cNvSpPr>
            <a:spLocks noGrp="1"/>
          </p:cNvSpPr>
          <p:nvPr>
            <p:ph type="subTitle" idx="1"/>
          </p:nvPr>
        </p:nvSpPr>
        <p:spPr>
          <a:xfrm>
            <a:off x="1289303" y="5142305"/>
            <a:ext cx="7321298" cy="753165"/>
          </a:xfrm>
        </p:spPr>
        <p:txBody>
          <a:bodyPr anchor="t">
            <a:normAutofit/>
          </a:bodyPr>
          <a:lstStyle/>
          <a:p>
            <a:pPr algn="l"/>
            <a:endParaRPr lang="es-CO"/>
          </a:p>
        </p:txBody>
      </p:sp>
    </p:spTree>
    <p:extLst>
      <p:ext uri="{BB962C8B-B14F-4D97-AF65-F5344CB8AC3E}">
        <p14:creationId xmlns:p14="http://schemas.microsoft.com/office/powerpoint/2010/main" val="13297749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3" name="Group 22">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4" name="Rectangle 23">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26">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B7BC0E00-2D72-A786-5711-B387209F1926}"/>
              </a:ext>
            </a:extLst>
          </p:cNvPr>
          <p:cNvSpPr>
            <a:spLocks noGrp="1"/>
          </p:cNvSpPr>
          <p:nvPr>
            <p:ph type="title"/>
          </p:nvPr>
        </p:nvSpPr>
        <p:spPr>
          <a:xfrm>
            <a:off x="1143000" y="1676400"/>
            <a:ext cx="3810000" cy="3505200"/>
          </a:xfrm>
        </p:spPr>
        <p:txBody>
          <a:bodyPr anchor="t">
            <a:normAutofit/>
          </a:bodyPr>
          <a:lstStyle/>
          <a:p>
            <a:r>
              <a:rPr lang="es-CO" sz="4000"/>
              <a:t>CLASES DE PROCESOS</a:t>
            </a:r>
          </a:p>
        </p:txBody>
      </p:sp>
      <p:sp>
        <p:nvSpPr>
          <p:cNvPr id="3" name="Marcador de contenido 2">
            <a:extLst>
              <a:ext uri="{FF2B5EF4-FFF2-40B4-BE49-F238E27FC236}">
                <a16:creationId xmlns:a16="http://schemas.microsoft.com/office/drawing/2014/main" id="{B2522972-D099-F8F6-2586-FC886D40B934}"/>
              </a:ext>
            </a:extLst>
          </p:cNvPr>
          <p:cNvSpPr>
            <a:spLocks noGrp="1"/>
          </p:cNvSpPr>
          <p:nvPr>
            <p:ph idx="1"/>
          </p:nvPr>
        </p:nvSpPr>
        <p:spPr>
          <a:xfrm>
            <a:off x="5181604" y="1676400"/>
            <a:ext cx="5638796" cy="3505200"/>
          </a:xfrm>
        </p:spPr>
        <p:txBody>
          <a:bodyPr>
            <a:normAutofit lnSpcReduction="10000"/>
          </a:bodyPr>
          <a:lstStyle/>
          <a:p>
            <a:r>
              <a:rPr lang="es-CO" sz="2000" dirty="0">
                <a:solidFill>
                  <a:schemeClr val="tx1">
                    <a:alpha val="55000"/>
                  </a:schemeClr>
                </a:solidFill>
              </a:rPr>
              <a:t>ORDINARIO DE PRIMERA INSTANCIA (255- 264)</a:t>
            </a:r>
          </a:p>
          <a:p>
            <a:r>
              <a:rPr lang="es-CO" sz="2000" dirty="0">
                <a:solidFill>
                  <a:schemeClr val="tx1">
                    <a:alpha val="55000"/>
                  </a:schemeClr>
                </a:solidFill>
              </a:rPr>
              <a:t>ESPÉCIALES</a:t>
            </a:r>
          </a:p>
          <a:p>
            <a:pPr lvl="1"/>
            <a:r>
              <a:rPr lang="es-CO" sz="2000" dirty="0">
                <a:solidFill>
                  <a:schemeClr val="tx1">
                    <a:alpha val="55000"/>
                  </a:schemeClr>
                </a:solidFill>
              </a:rPr>
              <a:t>EJECUTIVO (265- 285)</a:t>
            </a:r>
          </a:p>
          <a:p>
            <a:pPr lvl="1"/>
            <a:r>
              <a:rPr lang="es-CO" sz="2000" dirty="0">
                <a:solidFill>
                  <a:schemeClr val="tx1">
                    <a:alpha val="55000"/>
                  </a:schemeClr>
                </a:solidFill>
              </a:rPr>
              <a:t>MONITORIO (286- 291)</a:t>
            </a:r>
          </a:p>
          <a:p>
            <a:pPr lvl="1"/>
            <a:r>
              <a:rPr lang="es-CO" sz="2000" dirty="0">
                <a:solidFill>
                  <a:schemeClr val="tx1">
                    <a:alpha val="55000"/>
                  </a:schemeClr>
                </a:solidFill>
              </a:rPr>
              <a:t>FUERO SINDICAL(292-300)</a:t>
            </a:r>
          </a:p>
          <a:p>
            <a:pPr lvl="1"/>
            <a:r>
              <a:rPr lang="es-CO" sz="2000" dirty="0">
                <a:solidFill>
                  <a:schemeClr val="tx1">
                    <a:alpha val="55000"/>
                  </a:schemeClr>
                </a:solidFill>
              </a:rPr>
              <a:t>PERMISO A MENORES (301)</a:t>
            </a:r>
          </a:p>
          <a:p>
            <a:pPr lvl="1"/>
            <a:r>
              <a:rPr lang="es-CO" sz="2000" dirty="0">
                <a:solidFill>
                  <a:schemeClr val="tx1">
                    <a:alpha val="55000"/>
                  </a:schemeClr>
                </a:solidFill>
              </a:rPr>
              <a:t>CALIFICACION DE ILEGALIDAD DE SUSPENSION  HUELGA O PARO COLECTIVO  (302)</a:t>
            </a:r>
          </a:p>
          <a:p>
            <a:pPr lvl="1"/>
            <a:r>
              <a:rPr lang="es-CO" sz="2000" dirty="0">
                <a:solidFill>
                  <a:schemeClr val="tx1">
                    <a:alpha val="55000"/>
                  </a:schemeClr>
                </a:solidFill>
              </a:rPr>
              <a:t>ACOSO LABORAL</a:t>
            </a:r>
          </a:p>
          <a:p>
            <a:pPr lvl="1"/>
            <a:r>
              <a:rPr lang="es-CO" sz="2000" dirty="0">
                <a:solidFill>
                  <a:schemeClr val="tx1">
                    <a:alpha val="55000"/>
                  </a:schemeClr>
                </a:solidFill>
              </a:rPr>
              <a:t>ARBITRAMENTO (303- 313)</a:t>
            </a:r>
          </a:p>
          <a:p>
            <a:endParaRPr lang="es-CO" sz="2000" dirty="0">
              <a:solidFill>
                <a:schemeClr val="tx1">
                  <a:alpha val="55000"/>
                </a:schemeClr>
              </a:solidFill>
            </a:endParaRPr>
          </a:p>
          <a:p>
            <a:pPr marL="0" indent="0">
              <a:buNone/>
            </a:pPr>
            <a:endParaRPr lang="es-CO" sz="2000" dirty="0">
              <a:solidFill>
                <a:schemeClr val="tx1">
                  <a:alpha val="55000"/>
                </a:schemeClr>
              </a:solidFill>
            </a:endParaRPr>
          </a:p>
          <a:p>
            <a:pPr lvl="1"/>
            <a:endParaRPr lang="es-CO" sz="2000" dirty="0">
              <a:solidFill>
                <a:schemeClr val="tx1">
                  <a:alpha val="55000"/>
                </a:schemeClr>
              </a:solidFill>
            </a:endParaRPr>
          </a:p>
        </p:txBody>
      </p:sp>
    </p:spTree>
    <p:extLst>
      <p:ext uri="{BB962C8B-B14F-4D97-AF65-F5344CB8AC3E}">
        <p14:creationId xmlns:p14="http://schemas.microsoft.com/office/powerpoint/2010/main" val="45126793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E2F73F7-3B2C-7C6A-7400-323070E48DBC}"/>
              </a:ext>
            </a:extLst>
          </p:cNvPr>
          <p:cNvSpPr>
            <a:spLocks noGrp="1"/>
          </p:cNvSpPr>
          <p:nvPr>
            <p:ph type="title"/>
          </p:nvPr>
        </p:nvSpPr>
        <p:spPr>
          <a:xfrm>
            <a:off x="1075767" y="1188637"/>
            <a:ext cx="2988234" cy="4480726"/>
          </a:xfrm>
        </p:spPr>
        <p:txBody>
          <a:bodyPr>
            <a:normAutofit/>
          </a:bodyPr>
          <a:lstStyle/>
          <a:p>
            <a:pPr algn="r"/>
            <a:r>
              <a:rPr lang="es-CO" sz="4100" dirty="0"/>
              <a:t>PROCESO MONITORIO. CUANTIA Y DEMANDA</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9608201-A908-C954-174E-2BDDBAEDD74A}"/>
              </a:ext>
            </a:extLst>
          </p:cNvPr>
          <p:cNvSpPr>
            <a:spLocks noGrp="1"/>
          </p:cNvSpPr>
          <p:nvPr>
            <p:ph idx="1"/>
          </p:nvPr>
        </p:nvSpPr>
        <p:spPr>
          <a:xfrm>
            <a:off x="4873090" y="886691"/>
            <a:ext cx="5085018" cy="4904509"/>
          </a:xfrm>
        </p:spPr>
        <p:txBody>
          <a:bodyPr anchor="ctr">
            <a:normAutofit lnSpcReduction="10000"/>
          </a:bodyPr>
          <a:lstStyle/>
          <a:p>
            <a:endParaRPr lang="es-CO" sz="1100" b="1" dirty="0"/>
          </a:p>
          <a:p>
            <a:r>
              <a:rPr lang="es-CO" sz="2000" b="1" dirty="0"/>
              <a:t>CUANTIA</a:t>
            </a:r>
            <a:r>
              <a:rPr lang="es-CO" sz="2000" dirty="0"/>
              <a:t>: No &gt; 20 SMLM</a:t>
            </a:r>
          </a:p>
          <a:p>
            <a:r>
              <a:rPr lang="es-CO" sz="1800" b="1" dirty="0"/>
              <a:t>DEMANDA:</a:t>
            </a:r>
          </a:p>
          <a:p>
            <a:pPr lvl="1"/>
            <a:r>
              <a:rPr lang="es-CO" sz="1800" dirty="0"/>
              <a:t>Virtual o verbal</a:t>
            </a:r>
          </a:p>
          <a:p>
            <a:pPr lvl="1"/>
            <a:r>
              <a:rPr lang="es-CO" sz="1800" dirty="0"/>
              <a:t>Nombre- domicilio y dirección.</a:t>
            </a:r>
          </a:p>
          <a:p>
            <a:pPr lvl="1"/>
            <a:r>
              <a:rPr lang="es-CO" sz="1800" dirty="0"/>
              <a:t>“Pretensión de pago  (precisión y claridad.”)</a:t>
            </a:r>
          </a:p>
          <a:p>
            <a:pPr lvl="1"/>
            <a:r>
              <a:rPr lang="es-CO" sz="1600" b="1" dirty="0"/>
              <a:t>Hechos.</a:t>
            </a:r>
          </a:p>
          <a:p>
            <a:pPr lvl="2"/>
            <a:r>
              <a:rPr lang="es-CO" sz="1800" dirty="0"/>
              <a:t>“..</a:t>
            </a:r>
            <a:r>
              <a:rPr lang="es-CO" sz="1800" dirty="0">
                <a:effectLst/>
                <a:ea typeface="Arial" panose="020B0604020202020204" pitchFamily="34" charset="0"/>
                <a:cs typeface="Book Antiqua" panose="02040602050305030304" pitchFamily="18" charset="0"/>
              </a:rPr>
              <a:t> manifestación clara y precisa de que el pago de la(s) suma(s) adeudada(s) no depende(n) del cumplimiento de una contraprestación a cargo del acreedor</a:t>
            </a:r>
            <a:r>
              <a:rPr lang="es-CO" sz="1400" dirty="0">
                <a:effectLst/>
                <a:ea typeface="Arial" panose="020B0604020202020204" pitchFamily="34" charset="0"/>
                <a:cs typeface="Book Antiqua" panose="02040602050305030304" pitchFamily="18" charset="0"/>
              </a:rPr>
              <a:t>.</a:t>
            </a:r>
          </a:p>
          <a:p>
            <a:pPr lvl="1"/>
            <a:r>
              <a:rPr lang="es-CO" sz="1600" b="1" dirty="0">
                <a:effectLst/>
                <a:ea typeface="Book Antiqua" panose="02040602050305030304" pitchFamily="18" charset="0"/>
                <a:cs typeface="Book Antiqua" panose="02040602050305030304" pitchFamily="18" charset="0"/>
              </a:rPr>
              <a:t>Pruebas</a:t>
            </a:r>
          </a:p>
          <a:p>
            <a:pPr lvl="1"/>
            <a:r>
              <a:rPr lang="es-CO" sz="1800" dirty="0">
                <a:ea typeface="Arial" panose="020B0604020202020204" pitchFamily="34" charset="0"/>
                <a:cs typeface="Book Antiqua" panose="02040602050305030304" pitchFamily="18" charset="0"/>
              </a:rPr>
              <a:t>Documentos con la obligación. Cuando no los tenga indicar dónde están o manifestación jurada, de que no existen soportes documentales.</a:t>
            </a:r>
            <a:endParaRPr lang="es-CO" sz="1800" b="1" dirty="0">
              <a:effectLst/>
              <a:ea typeface="Book Antiqua" panose="02040602050305030304" pitchFamily="18" charset="0"/>
              <a:cs typeface="Book Antiqua" panose="02040602050305030304" pitchFamily="18" charset="0"/>
            </a:endParaRPr>
          </a:p>
          <a:p>
            <a:endParaRPr lang="es-CO" sz="1100" dirty="0"/>
          </a:p>
        </p:txBody>
      </p:sp>
    </p:spTree>
    <p:extLst>
      <p:ext uri="{BB962C8B-B14F-4D97-AF65-F5344CB8AC3E}">
        <p14:creationId xmlns:p14="http://schemas.microsoft.com/office/powerpoint/2010/main" val="4095630924"/>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9603</TotalTime>
  <Words>2990</Words>
  <Application>Microsoft Office PowerPoint</Application>
  <PresentationFormat>Panorámica</PresentationFormat>
  <Paragraphs>299</Paragraphs>
  <Slides>53</Slides>
  <Notes>0</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53</vt:i4>
      </vt:variant>
    </vt:vector>
  </HeadingPairs>
  <TitlesOfParts>
    <vt:vector size="59" baseType="lpstr">
      <vt:lpstr>Aptos</vt:lpstr>
      <vt:lpstr>Aptos Display</vt:lpstr>
      <vt:lpstr>Arial</vt:lpstr>
      <vt:lpstr>Book Antiqua</vt:lpstr>
      <vt:lpstr>Calibri</vt:lpstr>
      <vt:lpstr>Tema de Office</vt:lpstr>
      <vt:lpstr>ANALISIS DEL NUEVO CODIGO PROCESAL DEL TRABAJO</vt:lpstr>
      <vt:lpstr>ANTECEDENTES</vt:lpstr>
      <vt:lpstr>MOTIVACION</vt:lpstr>
      <vt:lpstr>MOTIVACION</vt:lpstr>
      <vt:lpstr>MOTIVACION</vt:lpstr>
      <vt:lpstr>VIGENCIA (ART 330) </vt:lpstr>
      <vt:lpstr> PROCEDIMIENTO</vt:lpstr>
      <vt:lpstr>CLASES DE PROCESOS</vt:lpstr>
      <vt:lpstr>PROCESO MONITORIO. CUANTIA Y DEMANDA</vt:lpstr>
      <vt:lpstr>PROCESO MONITORIO. REQUERIMIENTO</vt:lpstr>
      <vt:lpstr>PROCESO MONITORIO. CONTESTACION</vt:lpstr>
      <vt:lpstr>PROCESO DE CALIFICACION DE ILEGALIDAD DEL CESE DE ACTIVIDADES</vt:lpstr>
      <vt:lpstr>PROCESO DE CALIFICACION DE ILEGALIDAD DEL CESE DE ACTIVIDADES- TRAMITE</vt:lpstr>
      <vt:lpstr>PROCESO DE CALIFICACION DE ILEGALIDAD DEL CESE DE ACTIVIDADES- TRAMITE</vt:lpstr>
      <vt:lpstr>PROCESOS DE FUERO. EXP MOTIVOS</vt:lpstr>
      <vt:lpstr>PROCESO DE FUERO SINDICAL</vt:lpstr>
      <vt:lpstr>PROCESO DE FUERO SINDICAL</vt:lpstr>
      <vt:lpstr>FUERO SINDICAL- TRASLADO Y AUDIENCIA (art 294)</vt:lpstr>
      <vt:lpstr>FUERO SINDICAL- TRASLADO Y AUDIENCIA (art 294)</vt:lpstr>
      <vt:lpstr>SEGUNDA INSTANCIA</vt:lpstr>
      <vt:lpstr>PRESCRIPCION</vt:lpstr>
      <vt:lpstr>PARTE SINDICAL</vt:lpstr>
      <vt:lpstr>EXTENSION DE LOS PROCEDIMIENTOS A LOS FUEROS “donde se pretenda el reintegro”</vt:lpstr>
      <vt:lpstr>CANCELACION, DISOLUCIÓN Y LIQUIDACION DE SINDICATOS.  CST</vt:lpstr>
      <vt:lpstr>CANCELCION, DISOLUCIÓN Y LIQUIDACION DE SINDICATOS. Art 313</vt:lpstr>
      <vt:lpstr>CANCELACION, DISOLUCIÓN Y LIQUIDACION DE  SINDICATOS. observaciones</vt:lpstr>
      <vt:lpstr>PROTECCION DE DERECHOS SINDICALES art 314</vt:lpstr>
      <vt:lpstr>PROTECCION DE DERECHOS SINDICALES . COMENTARIO</vt:lpstr>
      <vt:lpstr>RECURSOS</vt:lpstr>
      <vt:lpstr>RECURSOS O MEDIOS DE IMPUGNACION</vt:lpstr>
      <vt:lpstr>ERRORES DE LAS PROVIDENCIAS</vt:lpstr>
      <vt:lpstr>CLASIFICACION DE LOS RECURSOS (ART. 62 CPTYSS)</vt:lpstr>
      <vt:lpstr>DIFERENCIA ENTRE RECURSOS ORDINARIOS Y EXTRAORDINARIOS</vt:lpstr>
      <vt:lpstr>ORDINARIOS</vt:lpstr>
      <vt:lpstr>EXTRAORDINARIOS</vt:lpstr>
      <vt:lpstr>SIGNIFICADO DE LA EXPRESION CASAR</vt:lpstr>
      <vt:lpstr>CASACION</vt:lpstr>
      <vt:lpstr>SELECCION</vt:lpstr>
      <vt:lpstr>SELECCION POR EL TRIBUNAL</vt:lpstr>
      <vt:lpstr>CASACION . OFICIOSIDAD</vt:lpstr>
      <vt:lpstr>CASACION. CAUSALES</vt:lpstr>
      <vt:lpstr>CASACION. CAUSALES</vt:lpstr>
      <vt:lpstr>SELECCIÓN PARA INADMITIR</vt:lpstr>
      <vt:lpstr>TRAMITE</vt:lpstr>
      <vt:lpstr>CARGOS</vt:lpstr>
      <vt:lpstr>CARGOS</vt:lpstr>
      <vt:lpstr>MEDIOS DE PRUEBA EN CASACION</vt:lpstr>
      <vt:lpstr>RECURSO EXTRAORDINARIO DE REVISION</vt:lpstr>
      <vt:lpstr>RECURSO DE REVISION</vt:lpstr>
      <vt:lpstr>RECURSO DE REVISION. CAUSALES</vt:lpstr>
      <vt:lpstr>RECURSO DE REVISION. CAUSALES EN CONCILIACION Y TRANSACCION</vt:lpstr>
      <vt:lpstr>TRAMITE</vt:lpstr>
      <vt:lpstr>ART 253 Recurso de anulación contra laudos que resuelvan conflictos de intereses o económicos.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ANALISIS DEL NUEVO CODIGO PROCESAL DEL TRABAJO</dc:title>
  <dc:creator>CARLOS ALBERTO BALLESTEROS BARÓN</dc:creator>
  <cp:lastModifiedBy>Administrador Nepo</cp:lastModifiedBy>
  <cp:revision>16</cp:revision>
  <dcterms:created xsi:type="dcterms:W3CDTF">2025-02-05T12:51:24Z</dcterms:created>
  <dcterms:modified xsi:type="dcterms:W3CDTF">2025-02-14T17:32:13Z</dcterms:modified>
</cp:coreProperties>
</file>