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5113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74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908925" y="4314825"/>
            <a:ext cx="2911475" cy="374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3991B-C7AE-4986-B8BE-E5AE783DEA76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4350"/>
            <a:ext cx="640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338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6A4D4-3387-4DB3-A5DE-2A8F3854D9A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48AC1-176B-47A4-A588-4B4D5E39D165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5AF6D-FD81-49C8-8CC5-95861BCA3B8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257AEAD-DE6D-485B-832E-2D6AD50923B0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DB285-C1AD-463E-848B-468610FA4A3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8"/>
          <p:cNvSpPr txBox="1"/>
          <p:nvPr/>
        </p:nvSpPr>
        <p:spPr>
          <a:xfrm>
            <a:off x="476250" y="93345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“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0983913" y="2701925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auto">
              <a:spcAft>
                <a:spcPts val="0"/>
              </a:spcAft>
              <a:defRPr/>
            </a:pPr>
            <a:r>
              <a:rPr lang="en-US" sz="8000" dirty="0">
                <a:effectLst/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FF29D7E-6D54-4BC8-8761-A4E3B182569E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DD193-D7A0-4D21-8853-C91B3DB40D4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919B371-121A-4AE1-AC3A-BD44B59C7E76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413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199F8-D08E-4C80-946E-694C92D5179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B5CA-9750-45DD-BE1D-8EB478F9A59A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23E8D-76A8-4F4B-B3CC-8B68A254CD1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E59E2-CBF3-4FAC-91B2-EFEA4DDB0511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2883A-DB83-4D15-94E0-449E47A25FB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37AB9-22F4-425C-BA7D-80C2FB7BE697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08A0-6E3D-4CBF-B1FF-E9E4A58A4CC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79413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C68DB6E7-7A27-4AD8-9831-529BE968196B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CCC47-6532-4911-B881-CDA3378975C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FC17-F6CD-4777-B50C-3F42383EDCF7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5A198-92AE-432C-8CAC-2B27587502B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0-HD-BTM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75150"/>
            <a:ext cx="12192000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/>
          <a:lstStyle>
            <a:lvl1pPr algn="r"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813675" y="381000"/>
            <a:ext cx="2911475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A5F99442-2F27-4B41-80A8-5E0C48C9F143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350" cy="363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1675" y="381000"/>
            <a:ext cx="644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B183C-32DB-4194-B645-5822853957D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636DC-C753-47C4-B973-CB1F2DE16AFE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F91C1-A499-44FC-A1AF-C35F2FAB779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F60BE-4806-4866-A7B6-DE8B97492209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9C289-93A0-48F4-9BC6-78991D81171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68F48-E276-42ED-B8FE-228DF3E5CEAC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FDE25-7C27-4243-91C5-CA2EA0675AE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D10C1-4DAB-4E46-8544-13F8F4DFF3AF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FFB07-3294-43F4-B028-E42CDE8B6E9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9645B-2974-4FD4-956B-23FA200B5B47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FBD5-C849-48A0-A7E8-80F19725A61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C3D05-2365-4600-8FCA-D82896812567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DF8A3-03D8-4691-BB8D-6BE12309430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C0-HD-TOP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121920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3588"/>
            <a:ext cx="8610600" cy="129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93925"/>
            <a:ext cx="10820400" cy="402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4725" y="6356350"/>
            <a:ext cx="29114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F665A9-782D-4D48-A998-3B93C2080FD4}" type="datetimeFigureOut">
              <a:rPr lang="en-US"/>
              <a:pPr>
                <a:defRPr/>
              </a:pPr>
              <a:t>7/13/2025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6350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B397B2-DC5B-4EA1-880E-8E84E88145E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698" r:id="rId2"/>
    <p:sldLayoutId id="2147483710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11" r:id="rId11"/>
    <p:sldLayoutId id="2147483712" r:id="rId12"/>
    <p:sldLayoutId id="2147483713" r:id="rId13"/>
    <p:sldLayoutId id="2147483706" r:id="rId14"/>
    <p:sldLayoutId id="2147483707" r:id="rId15"/>
    <p:sldLayoutId id="2147483708" r:id="rId16"/>
    <p:sldLayoutId id="2147483714" r:id="rId17"/>
  </p:sldLayoutIdLst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Century Gothic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3525" y="1288906"/>
            <a:ext cx="11928475" cy="2216294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72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72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4400" dirty="0" smtClean="0"/>
              <a:t>DE LESIONES OSTEOMUSCULARES</a:t>
            </a:r>
            <a:endParaRPr lang="es-ES" sz="4400" dirty="0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2202872" y="3749687"/>
            <a:ext cx="824345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32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7412" name="5 Imagen" descr="Imagen 9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1513" y="2035175"/>
            <a:ext cx="5921375" cy="427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8436" name="5 Imagen" descr="Imagen 10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0" y="2078038"/>
            <a:ext cx="5894388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9460" name="5 Imagen" descr="Imagen 11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0038" y="2035175"/>
            <a:ext cx="3792537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20484" name="6 Imagen" descr="Imagen 12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2775" y="2049463"/>
            <a:ext cx="6037263" cy="425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dirty="0" smtClean="0"/>
              <a:t>DE LESIONES OSTEOMUSCULARES</a:t>
            </a:r>
            <a:endParaRPr lang="es-CO" sz="3600" dirty="0"/>
          </a:p>
        </p:txBody>
      </p:sp>
      <p:sp>
        <p:nvSpPr>
          <p:cNvPr id="9219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9220" name="11 Imagen" descr="Imagen 1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981200"/>
            <a:ext cx="5919788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0244" name="5 Imagen" descr="Imagen 2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0075" y="2071688"/>
            <a:ext cx="6046788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1268" name="5 Imagen" descr="Imagen 3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1813" y="2092325"/>
            <a:ext cx="6142037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 txBox="1">
            <a:spLocks/>
          </p:cNvSpPr>
          <p:nvPr/>
        </p:nvSpPr>
        <p:spPr>
          <a:xfrm>
            <a:off x="3227388" y="654050"/>
            <a:ext cx="8610600" cy="1292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all" spc="0" normalizeH="0" baseline="0" noProof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FACToRES DE RIESGO</a:t>
            </a:r>
            <a:r>
              <a:rPr kumimoji="0" lang="es-ES" sz="4000" b="0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s-ES" sz="4000" b="0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" sz="36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 LESIONES OSTEOMUSCULARES</a:t>
            </a:r>
            <a:endParaRPr kumimoji="0" lang="es-CO" sz="36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2292" name="5 Imagen" descr="Imagen 4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9275" y="2063750"/>
            <a:ext cx="608647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3316" name="6 Imagen" descr="Imagen 5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0850" y="2079625"/>
            <a:ext cx="6173788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4340" name="5 Imagen" descr="Imagen 6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0" y="2020888"/>
            <a:ext cx="61023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5364" name="5 Imagen" descr="Imagen 7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0" y="2005013"/>
            <a:ext cx="6081713" cy="439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10 Marcador de contenido"/>
          <p:cNvSpPr>
            <a:spLocks noGrp="1"/>
          </p:cNvSpPr>
          <p:nvPr>
            <p:ph idx="1"/>
          </p:nvPr>
        </p:nvSpPr>
        <p:spPr>
          <a:xfrm>
            <a:off x="201613" y="3248025"/>
            <a:ext cx="5534025" cy="1185863"/>
          </a:xfrm>
        </p:spPr>
        <p:txBody>
          <a:bodyPr/>
          <a:lstStyle/>
          <a:p>
            <a:pPr eaLnBrk="1" hangingPunct="1"/>
            <a:r>
              <a:rPr lang="es-CO" sz="4000" smtClean="0"/>
              <a:t>Ejemplo de posturas inadecudas:</a:t>
            </a:r>
          </a:p>
          <a:p>
            <a:pPr eaLnBrk="1" hangingPunct="1"/>
            <a:endParaRPr lang="es-CO" sz="4000" smtClean="0"/>
          </a:p>
        </p:txBody>
      </p:sp>
      <p:pic>
        <p:nvPicPr>
          <p:cNvPr id="16388" name="5 Imagen" descr="Imagen 8 Ve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0" y="2035175"/>
            <a:ext cx="6107113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3227388" y="654050"/>
            <a:ext cx="8610600" cy="12922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60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FACToRES</a:t>
            </a:r>
            <a:r>
              <a:rPr lang="es-ES" sz="60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DE RIESGO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sz="3600" b="1" dirty="0" smtClean="0"/>
              <a:t>DE LESIONES OSTEOMUSCULARES</a:t>
            </a:r>
            <a:endParaRPr lang="es-CO" sz="36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290945" y="5855583"/>
            <a:ext cx="5320146" cy="6869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FT. ALBA LUCÍA GUERRERO RUEDA</a:t>
            </a:r>
            <a:endParaRPr kumimoji="0" lang="es-ES" sz="2400" b="1" i="0" u="none" strike="noStrike" kern="1200" cap="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ela de condensación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TC104033937[[fn=Estela de condensación]]</Template>
  <TotalTime>115</TotalTime>
  <Words>177</Words>
  <Application>Microsoft Office PowerPoint</Application>
  <PresentationFormat>Personalizado</PresentationFormat>
  <Paragraphs>38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Estela de condensación</vt:lpstr>
      <vt:lpstr>FACToRES DE RIESGO DE LESIONES OSTEOMUSCULARES</vt:lpstr>
      <vt:lpstr>FACToRES DE RIESGO DE LESIONES OSTEOMUSCULARES</vt:lpstr>
      <vt:lpstr>FACToRES DE RIESGO DE LESIONES OSTEOMUSCULARES</vt:lpstr>
      <vt:lpstr>Diapositiva 4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  <vt:lpstr>FACToRES DE RIESGO DE LESIONES OSTEOMUSCULARES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Chalalai Sarakor</dc:creator>
  <cp:lastModifiedBy>Ricardo Novoa</cp:lastModifiedBy>
  <cp:revision>46</cp:revision>
  <dcterms:created xsi:type="dcterms:W3CDTF">2013-07-30T10:54:28Z</dcterms:created>
  <dcterms:modified xsi:type="dcterms:W3CDTF">2025-07-14T03:28:37Z</dcterms:modified>
</cp:coreProperties>
</file>