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9"/>
  </p:notesMasterIdLst>
  <p:handoutMasterIdLst>
    <p:handoutMasterId r:id="rId40"/>
  </p:handoutMasterIdLst>
  <p:sldIdLst>
    <p:sldId id="258" r:id="rId5"/>
    <p:sldId id="259" r:id="rId6"/>
    <p:sldId id="265" r:id="rId7"/>
    <p:sldId id="266" r:id="rId8"/>
    <p:sldId id="267" r:id="rId9"/>
    <p:sldId id="268" r:id="rId10"/>
    <p:sldId id="260" r:id="rId11"/>
    <p:sldId id="261" r:id="rId12"/>
    <p:sldId id="262" r:id="rId13"/>
    <p:sldId id="263" r:id="rId14"/>
    <p:sldId id="264" r:id="rId15"/>
    <p:sldId id="269" r:id="rId16"/>
    <p:sldId id="270" r:id="rId17"/>
    <p:sldId id="271" r:id="rId18"/>
    <p:sldId id="272" r:id="rId19"/>
    <p:sldId id="273" r:id="rId20"/>
    <p:sldId id="274" r:id="rId21"/>
    <p:sldId id="275" r:id="rId22"/>
    <p:sldId id="277" r:id="rId23"/>
    <p:sldId id="276"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Lst>
  <p:sldSz cx="12192000" cy="6858000"/>
  <p:notesSz cx="6858000" cy="9144000"/>
  <p:defaultTextStyle>
    <a:defPPr rtl="0">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456" userDrawn="1">
          <p15:clr>
            <a:srgbClr val="A4A3A4"/>
          </p15:clr>
        </p15:guide>
        <p15:guide id="3" pos="3840" userDrawn="1">
          <p15:clr>
            <a:srgbClr val="A4A3A4"/>
          </p15:clr>
        </p15:guide>
        <p15:guide id="4" pos="7224" userDrawn="1">
          <p15:clr>
            <a:srgbClr val="A4A3A4"/>
          </p15:clr>
        </p15:guide>
        <p15:guide id="5" orient="horz" pos="408" userDrawn="1">
          <p15:clr>
            <a:srgbClr val="A4A3A4"/>
          </p15:clr>
        </p15:guide>
        <p15:guide id="6" orient="horz" pos="139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1F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88355" autoAdjust="0"/>
  </p:normalViewPr>
  <p:slideViewPr>
    <p:cSldViewPr snapToGrid="0" showGuides="1">
      <p:cViewPr varScale="1">
        <p:scale>
          <a:sx n="113" d="100"/>
          <a:sy n="113" d="100"/>
        </p:scale>
        <p:origin x="510" y="102"/>
      </p:cViewPr>
      <p:guideLst>
        <p:guide orient="horz" pos="2184"/>
        <p:guide pos="456"/>
        <p:guide pos="3840"/>
        <p:guide pos="7224"/>
        <p:guide orient="horz" pos="408"/>
        <p:guide orient="horz" pos="1392"/>
      </p:guideLst>
    </p:cSldViewPr>
  </p:slideViewPr>
  <p:notesTextViewPr>
    <p:cViewPr>
      <p:scale>
        <a:sx n="20" d="100"/>
        <a:sy n="20" d="100"/>
      </p:scale>
      <p:origin x="0" y="0"/>
    </p:cViewPr>
  </p:notesTextViewPr>
  <p:notesViewPr>
    <p:cSldViewPr snapToGrid="0">
      <p:cViewPr varScale="1">
        <p:scale>
          <a:sx n="93" d="100"/>
          <a:sy n="93" d="100"/>
        </p:scale>
        <p:origin x="2958"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ción de encabezado 1">
            <a:extLst>
              <a:ext uri="{FF2B5EF4-FFF2-40B4-BE49-F238E27FC236}">
                <a16:creationId xmlns:a16="http://schemas.microsoft.com/office/drawing/2014/main" id="{75127BB8-36A9-6BFA-7007-D84F312706E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es-ES" sz="1200"/>
            </a:lvl1pPr>
          </a:lstStyle>
          <a:p>
            <a:pPr rtl="0"/>
            <a:endParaRPr lang="es-ES"/>
          </a:p>
        </p:txBody>
      </p:sp>
      <p:sp>
        <p:nvSpPr>
          <p:cNvPr id="3" name="Marcador de fecha 2">
            <a:extLst>
              <a:ext uri="{FF2B5EF4-FFF2-40B4-BE49-F238E27FC236}">
                <a16:creationId xmlns:a16="http://schemas.microsoft.com/office/drawing/2014/main" id="{355923C2-8767-F856-585C-DC1948C110E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lang="es-ES" sz="1200"/>
            </a:lvl1pPr>
          </a:lstStyle>
          <a:p>
            <a:pPr rtl="0"/>
            <a:fld id="{059B64CE-C6F2-4B06-BA8C-22F2145BD3BB}" type="datetime1">
              <a:rPr lang="es-ES" smtClean="0"/>
              <a:t>11/08/2025</a:t>
            </a:fld>
            <a:endParaRPr lang="es-ES"/>
          </a:p>
        </p:txBody>
      </p:sp>
      <p:sp>
        <p:nvSpPr>
          <p:cNvPr id="4" name="Marcador de pie de página 3">
            <a:extLst>
              <a:ext uri="{FF2B5EF4-FFF2-40B4-BE49-F238E27FC236}">
                <a16:creationId xmlns:a16="http://schemas.microsoft.com/office/drawing/2014/main" id="{BA68407F-B311-7FF6-2ACB-3FAF0BF3AB7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lang="es-ES" sz="1200"/>
            </a:lvl1pPr>
          </a:lstStyle>
          <a:p>
            <a:pPr rtl="0"/>
            <a:endParaRPr lang="es-ES"/>
          </a:p>
        </p:txBody>
      </p:sp>
      <p:sp>
        <p:nvSpPr>
          <p:cNvPr id="5" name="Marcador de posición de número de diapositiva 4">
            <a:extLst>
              <a:ext uri="{FF2B5EF4-FFF2-40B4-BE49-F238E27FC236}">
                <a16:creationId xmlns:a16="http://schemas.microsoft.com/office/drawing/2014/main" id="{C7B6A444-69DF-AE10-DCD7-A23AEE20CAA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lang="es-ES" sz="1200"/>
            </a:lvl1pPr>
          </a:lstStyle>
          <a:p>
            <a:pPr rtl="0"/>
            <a:fld id="{B3BF5047-6CED-44CC-A86C-D48A653D0A7A}" type="slidenum">
              <a:rPr lang="es-ES" smtClean="0"/>
              <a:t>‹Nº›</a:t>
            </a:fld>
            <a:endParaRPr lang="es-ES"/>
          </a:p>
        </p:txBody>
      </p:sp>
    </p:spTree>
    <p:extLst>
      <p:ext uri="{BB962C8B-B14F-4D97-AF65-F5344CB8AC3E}">
        <p14:creationId xmlns:p14="http://schemas.microsoft.com/office/powerpoint/2010/main" val="215739144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lang="es-ES" sz="1200"/>
            </a:lvl1pPr>
          </a:lstStyle>
          <a:p>
            <a:pPr rtl="0"/>
            <a:endParaRPr lang="es-ES" dirty="0"/>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lang="es-ES" sz="1200"/>
            </a:lvl1pPr>
          </a:lstStyle>
          <a:p>
            <a:pPr rtl="0"/>
            <a:fld id="{DBE04255-60B0-4962-A11C-6DB30A03D5AE}" type="datetime1">
              <a:rPr lang="es-ES" smtClean="0"/>
              <a:t>11/08/2025</a:t>
            </a:fld>
            <a:endParaRPr lang="es-ES" dirty="0"/>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defPPr>
              <a:defRPr lang="es-ES"/>
            </a:defPPr>
          </a:lstStyle>
          <a:p>
            <a:pPr rtl="0"/>
            <a:endParaRPr lang="es-ES" dirty="0"/>
          </a:p>
        </p:txBody>
      </p:sp>
      <p:sp>
        <p:nvSpPr>
          <p:cNvPr id="5" name="Marcador de posición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defPPr>
              <a:defRPr lang="es-ES"/>
            </a:def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6" name="Marcador de posición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lang="es-ES" sz="1200"/>
            </a:lvl1pPr>
          </a:lstStyle>
          <a:p>
            <a:pPr rtl="0"/>
            <a:endParaRPr lang="es-ES" dirty="0"/>
          </a:p>
        </p:txBody>
      </p:sp>
      <p:sp>
        <p:nvSpPr>
          <p:cNvPr id="7" name="Marcador de posición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lang="es-ES" sz="1200"/>
            </a:lvl1pPr>
          </a:lstStyle>
          <a:p>
            <a:pPr rtl="0"/>
            <a:fld id="{339D21CC-DD94-204E-93C8-E1AAF3084C8D}" type="slidenum">
              <a:rPr lang="es-ES" smtClean="0"/>
              <a:t>‹Nº›</a:t>
            </a:fld>
            <a:endParaRPr lang="es-ES" dirty="0"/>
          </a:p>
        </p:txBody>
      </p:sp>
    </p:spTree>
    <p:extLst>
      <p:ext uri="{BB962C8B-B14F-4D97-AF65-F5344CB8AC3E}">
        <p14:creationId xmlns:p14="http://schemas.microsoft.com/office/powerpoint/2010/main" val="394051006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lang="es-ES" sz="1200" kern="1200">
        <a:solidFill>
          <a:schemeClr val="tx1"/>
        </a:solidFill>
        <a:latin typeface="+mn-lt"/>
        <a:ea typeface="+mn-ea"/>
        <a:cs typeface="+mn-cs"/>
      </a:defRPr>
    </a:lvl1pPr>
    <a:lvl2pPr marL="457200" algn="l" defTabSz="914400" rtl="0" eaLnBrk="1" latinLnBrk="0" hangingPunct="1">
      <a:defRPr lang="es-ES" sz="1200" kern="1200">
        <a:solidFill>
          <a:schemeClr val="tx1"/>
        </a:solidFill>
        <a:latin typeface="+mn-lt"/>
        <a:ea typeface="+mn-ea"/>
        <a:cs typeface="+mn-cs"/>
      </a:defRPr>
    </a:lvl2pPr>
    <a:lvl3pPr marL="914400" algn="l" defTabSz="914400" rtl="0" eaLnBrk="1" latinLnBrk="0" hangingPunct="1">
      <a:defRPr lang="es-ES" sz="1200" kern="1200">
        <a:solidFill>
          <a:schemeClr val="tx1"/>
        </a:solidFill>
        <a:latin typeface="+mn-lt"/>
        <a:ea typeface="+mn-ea"/>
        <a:cs typeface="+mn-cs"/>
      </a:defRPr>
    </a:lvl3pPr>
    <a:lvl4pPr marL="1371600" algn="l" defTabSz="914400" rtl="0" eaLnBrk="1" latinLnBrk="0" hangingPunct="1">
      <a:defRPr lang="es-ES" sz="1200" kern="1200">
        <a:solidFill>
          <a:schemeClr val="tx1"/>
        </a:solidFill>
        <a:latin typeface="+mn-lt"/>
        <a:ea typeface="+mn-ea"/>
        <a:cs typeface="+mn-cs"/>
      </a:defRPr>
    </a:lvl4pPr>
    <a:lvl5pPr marL="1828800" algn="l" defTabSz="914400" rtl="0" eaLnBrk="1" latinLnBrk="0" hangingPunct="1">
      <a:defRPr lang="es-ES" sz="1200" kern="1200">
        <a:solidFill>
          <a:schemeClr val="tx1"/>
        </a:solidFill>
        <a:latin typeface="+mn-lt"/>
        <a:ea typeface="+mn-ea"/>
        <a:cs typeface="+mn-cs"/>
      </a:defRPr>
    </a:lvl5pPr>
    <a:lvl6pPr marL="2286000" algn="l" defTabSz="914400" rtl="0" eaLnBrk="1" latinLnBrk="0" hangingPunct="1">
      <a:defRPr lang="es-ES" sz="1200" kern="1200">
        <a:solidFill>
          <a:schemeClr val="tx1"/>
        </a:solidFill>
        <a:latin typeface="+mn-lt"/>
        <a:ea typeface="+mn-ea"/>
        <a:cs typeface="+mn-cs"/>
      </a:defRPr>
    </a:lvl6pPr>
    <a:lvl7pPr marL="2743200" algn="l" defTabSz="914400" rtl="0" eaLnBrk="1" latinLnBrk="0" hangingPunct="1">
      <a:defRPr lang="es-ES" sz="1200" kern="1200">
        <a:solidFill>
          <a:schemeClr val="tx1"/>
        </a:solidFill>
        <a:latin typeface="+mn-lt"/>
        <a:ea typeface="+mn-ea"/>
        <a:cs typeface="+mn-cs"/>
      </a:defRPr>
    </a:lvl7pPr>
    <a:lvl8pPr marL="3200400" algn="l" defTabSz="914400" rtl="0" eaLnBrk="1" latinLnBrk="0" hangingPunct="1">
      <a:defRPr lang="es-ES" sz="1200" kern="1200">
        <a:solidFill>
          <a:schemeClr val="tx1"/>
        </a:solidFill>
        <a:latin typeface="+mn-lt"/>
        <a:ea typeface="+mn-ea"/>
        <a:cs typeface="+mn-cs"/>
      </a:defRPr>
    </a:lvl8pPr>
    <a:lvl9pPr marL="3657600" algn="l" defTabSz="914400" rtl="0" eaLnBrk="1" latinLnBrk="0" hangingPunct="1">
      <a:defRPr lang="es-ES"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rtlCol="0"/>
          <a:lstStyle>
            <a:defPPr>
              <a:defRPr lang="es-ES"/>
            </a:defPPr>
          </a:lstStyle>
          <a:p>
            <a:pPr rtl="0"/>
            <a:endParaRPr lang="es-ES" sz="100" dirty="0"/>
          </a:p>
        </p:txBody>
      </p:sp>
      <p:sp>
        <p:nvSpPr>
          <p:cNvPr id="4" name="Marcador de número de diapositiva 3"/>
          <p:cNvSpPr>
            <a:spLocks noGrp="1"/>
          </p:cNvSpPr>
          <p:nvPr>
            <p:ph type="sldNum" sz="quarter" idx="5"/>
          </p:nvPr>
        </p:nvSpPr>
        <p:spPr/>
        <p:txBody>
          <a:bodyPr rtlCol="0"/>
          <a:lstStyle>
            <a:defPPr>
              <a:defRPr lang="es-ES"/>
            </a:defPPr>
          </a:lstStyle>
          <a:p>
            <a:pPr rtl="0"/>
            <a:fld id="{339D21CC-DD94-204E-93C8-E1AAF3084C8D}" type="slidenum">
              <a:rPr lang="es-ES" smtClean="0"/>
              <a:t>1</a:t>
            </a:fld>
            <a:endParaRPr lang="es-ES" dirty="0"/>
          </a:p>
        </p:txBody>
      </p:sp>
    </p:spTree>
    <p:extLst>
      <p:ext uri="{BB962C8B-B14F-4D97-AF65-F5344CB8AC3E}">
        <p14:creationId xmlns:p14="http://schemas.microsoft.com/office/powerpoint/2010/main" val="183304860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2.svg"/><Relationship Id="rId5" Type="http://schemas.openxmlformats.org/officeDocument/2006/relationships/image" Target="../media/image6.svg"/><Relationship Id="rId10" Type="http://schemas.openxmlformats.org/officeDocument/2006/relationships/image" Target="../media/image1.png"/><Relationship Id="rId4" Type="http://schemas.openxmlformats.org/officeDocument/2006/relationships/image" Target="../media/image5.png"/><Relationship Id="rId9" Type="http://schemas.openxmlformats.org/officeDocument/2006/relationships/image" Target="../media/image10.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Master" Target="../slideMasters/slideMaster1.xml"/><Relationship Id="rId5" Type="http://schemas.openxmlformats.org/officeDocument/2006/relationships/image" Target="../media/image34.svg"/><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38.svg"/><Relationship Id="rId7" Type="http://schemas.openxmlformats.org/officeDocument/2006/relationships/image" Target="../media/image18.svg"/><Relationship Id="rId2" Type="http://schemas.openxmlformats.org/officeDocument/2006/relationships/image" Target="../media/image37.png"/><Relationship Id="rId1" Type="http://schemas.openxmlformats.org/officeDocument/2006/relationships/slideMaster" Target="../slideMasters/slideMaster1.xml"/><Relationship Id="rId6" Type="http://schemas.openxmlformats.org/officeDocument/2006/relationships/image" Target="../media/image17.png"/><Relationship Id="rId5" Type="http://schemas.openxmlformats.org/officeDocument/2006/relationships/image" Target="../media/image40.svg"/><Relationship Id="rId4" Type="http://schemas.openxmlformats.org/officeDocument/2006/relationships/image" Target="../media/image39.png"/><Relationship Id="rId9" Type="http://schemas.openxmlformats.org/officeDocument/2006/relationships/image" Target="../media/image23.sv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Master" Target="../slideMasters/slideMaster1.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xml"/><Relationship Id="rId5" Type="http://schemas.openxmlformats.org/officeDocument/2006/relationships/image" Target="../media/image23.svg"/><Relationship Id="rId4" Type="http://schemas.openxmlformats.org/officeDocument/2006/relationships/image" Target="../media/image13.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5.svg"/><Relationship Id="rId7" Type="http://schemas.openxmlformats.org/officeDocument/2006/relationships/image" Target="../media/image27.svg"/><Relationship Id="rId2" Type="http://schemas.openxmlformats.org/officeDocument/2006/relationships/image" Target="../media/image24.png"/><Relationship Id="rId1" Type="http://schemas.openxmlformats.org/officeDocument/2006/relationships/slideMaster" Target="../slideMasters/slideMaster1.xml"/><Relationship Id="rId6" Type="http://schemas.openxmlformats.org/officeDocument/2006/relationships/image" Target="../media/image26.png"/><Relationship Id="rId11" Type="http://schemas.openxmlformats.org/officeDocument/2006/relationships/image" Target="../media/image31.svg"/><Relationship Id="rId5" Type="http://schemas.openxmlformats.org/officeDocument/2006/relationships/image" Target="../media/image2.svg"/><Relationship Id="rId10" Type="http://schemas.openxmlformats.org/officeDocument/2006/relationships/image" Target="../media/image30.png"/><Relationship Id="rId4" Type="http://schemas.openxmlformats.org/officeDocument/2006/relationships/image" Target="../media/image1.png"/><Relationship Id="rId9" Type="http://schemas.openxmlformats.org/officeDocument/2006/relationships/image" Target="../media/image29.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8" name="Gráfico 7">
            <a:extLst>
              <a:ext uri="{FF2B5EF4-FFF2-40B4-BE49-F238E27FC236}">
                <a16:creationId xmlns:a16="http://schemas.microsoft.com/office/drawing/2014/main" id="{1B4A24E8-C109-4F3A-CEE5-84689AA13B22}"/>
              </a:ext>
            </a:extLst>
          </p:cNvPr>
          <p:cNvPicPr>
            <a:picLocks noChangeAspect="1"/>
          </p:cNvPicPr>
          <p:nvPr userDrawn="1"/>
        </p:nvPicPr>
        <p:blipFill>
          <a:blip r:embed="rId2">
            <a:extLst>
              <a:ext uri="{96DAC541-7B7A-43D3-8B79-37D633B846F1}">
                <asvg:svgBlip xmlns:asvg="http://schemas.microsoft.com/office/drawing/2016/SVG/main" r:embed="rId3"/>
              </a:ext>
            </a:extLst>
          </a:blip>
          <a:srcRect r="70949" b="27959"/>
          <a:stretch>
            <a:fillRect/>
          </a:stretch>
        </p:blipFill>
        <p:spPr>
          <a:xfrm>
            <a:off x="9830598" y="1496755"/>
            <a:ext cx="2361462" cy="5361246"/>
          </a:xfrm>
          <a:custGeom>
            <a:avLst/>
            <a:gdLst>
              <a:gd name="connsiteX0" fmla="*/ 0 w 2361462"/>
              <a:gd name="connsiteY0" fmla="*/ 0 h 5361246"/>
              <a:gd name="connsiteX1" fmla="*/ 2361462 w 2361462"/>
              <a:gd name="connsiteY1" fmla="*/ 0 h 5361246"/>
              <a:gd name="connsiteX2" fmla="*/ 2361462 w 2361462"/>
              <a:gd name="connsiteY2" fmla="*/ 5361246 h 5361246"/>
              <a:gd name="connsiteX3" fmla="*/ 0 w 2361462"/>
              <a:gd name="connsiteY3" fmla="*/ 5361246 h 5361246"/>
            </a:gdLst>
            <a:ahLst/>
            <a:cxnLst>
              <a:cxn ang="0">
                <a:pos x="connsiteX0" y="connsiteY0"/>
              </a:cxn>
              <a:cxn ang="0">
                <a:pos x="connsiteX1" y="connsiteY1"/>
              </a:cxn>
              <a:cxn ang="0">
                <a:pos x="connsiteX2" y="connsiteY2"/>
              </a:cxn>
              <a:cxn ang="0">
                <a:pos x="connsiteX3" y="connsiteY3"/>
              </a:cxn>
            </a:cxnLst>
            <a:rect l="l" t="t" r="r" b="b"/>
            <a:pathLst>
              <a:path w="2361462" h="5361246">
                <a:moveTo>
                  <a:pt x="0" y="0"/>
                </a:moveTo>
                <a:lnTo>
                  <a:pt x="2361462" y="0"/>
                </a:lnTo>
                <a:lnTo>
                  <a:pt x="2361462" y="5361246"/>
                </a:lnTo>
                <a:lnTo>
                  <a:pt x="0" y="5361246"/>
                </a:lnTo>
                <a:close/>
              </a:path>
            </a:pathLst>
          </a:custGeom>
        </p:spPr>
      </p:pic>
      <p:pic>
        <p:nvPicPr>
          <p:cNvPr id="10" name="Gráfico 9">
            <a:extLst>
              <a:ext uri="{FF2B5EF4-FFF2-40B4-BE49-F238E27FC236}">
                <a16:creationId xmlns:a16="http://schemas.microsoft.com/office/drawing/2014/main" id="{69497D1C-2169-2658-B8BB-0495216A4BA3}"/>
              </a:ext>
            </a:extLst>
          </p:cNvPr>
          <p:cNvPicPr>
            <a:picLocks noChangeAspect="1"/>
          </p:cNvPicPr>
          <p:nvPr userDrawn="1"/>
        </p:nvPicPr>
        <p:blipFill>
          <a:blip r:embed="rId4">
            <a:extLst>
              <a:ext uri="{96DAC541-7B7A-43D3-8B79-37D633B846F1}">
                <asvg:svgBlip xmlns:asvg="http://schemas.microsoft.com/office/drawing/2016/SVG/main" r:embed="rId5"/>
              </a:ext>
            </a:extLst>
          </a:blip>
          <a:srcRect r="80421" b="19612"/>
          <a:stretch>
            <a:fillRect/>
          </a:stretch>
        </p:blipFill>
        <p:spPr>
          <a:xfrm>
            <a:off x="10352634" y="2036470"/>
            <a:ext cx="1839366" cy="4821530"/>
          </a:xfrm>
          <a:custGeom>
            <a:avLst/>
            <a:gdLst>
              <a:gd name="connsiteX0" fmla="*/ 0 w 1777810"/>
              <a:gd name="connsiteY0" fmla="*/ 0 h 4821530"/>
              <a:gd name="connsiteX1" fmla="*/ 1777810 w 1777810"/>
              <a:gd name="connsiteY1" fmla="*/ 0 h 4821530"/>
              <a:gd name="connsiteX2" fmla="*/ 1777810 w 1777810"/>
              <a:gd name="connsiteY2" fmla="*/ 4821530 h 4821530"/>
              <a:gd name="connsiteX3" fmla="*/ 0 w 1777810"/>
              <a:gd name="connsiteY3" fmla="*/ 4821530 h 4821530"/>
            </a:gdLst>
            <a:ahLst/>
            <a:cxnLst>
              <a:cxn ang="0">
                <a:pos x="connsiteX0" y="connsiteY0"/>
              </a:cxn>
              <a:cxn ang="0">
                <a:pos x="connsiteX1" y="connsiteY1"/>
              </a:cxn>
              <a:cxn ang="0">
                <a:pos x="connsiteX2" y="connsiteY2"/>
              </a:cxn>
              <a:cxn ang="0">
                <a:pos x="connsiteX3" y="connsiteY3"/>
              </a:cxn>
            </a:cxnLst>
            <a:rect l="l" t="t" r="r" b="b"/>
            <a:pathLst>
              <a:path w="1777810" h="4821530">
                <a:moveTo>
                  <a:pt x="0" y="0"/>
                </a:moveTo>
                <a:lnTo>
                  <a:pt x="1777810" y="0"/>
                </a:lnTo>
                <a:lnTo>
                  <a:pt x="1777810" y="4821530"/>
                </a:lnTo>
                <a:lnTo>
                  <a:pt x="0" y="4821530"/>
                </a:lnTo>
                <a:close/>
              </a:path>
            </a:pathLst>
          </a:custGeom>
        </p:spPr>
      </p:pic>
      <p:pic>
        <p:nvPicPr>
          <p:cNvPr id="12" name="Gráfico 11">
            <a:extLst>
              <a:ext uri="{FF2B5EF4-FFF2-40B4-BE49-F238E27FC236}">
                <a16:creationId xmlns:a16="http://schemas.microsoft.com/office/drawing/2014/main" id="{CA85067D-406E-8FBD-CAD7-FC3FEDE4100F}"/>
              </a:ext>
            </a:extLst>
          </p:cNvPr>
          <p:cNvPicPr>
            <a:picLocks noChangeAspect="1"/>
          </p:cNvPicPr>
          <p:nvPr userDrawn="1"/>
        </p:nvPicPr>
        <p:blipFill>
          <a:blip r:embed="rId6">
            <a:extLst>
              <a:ext uri="{96DAC541-7B7A-43D3-8B79-37D633B846F1}">
                <asvg:svgBlip xmlns:asvg="http://schemas.microsoft.com/office/drawing/2016/SVG/main" r:embed="rId7"/>
              </a:ext>
            </a:extLst>
          </a:blip>
          <a:srcRect l="4427" r="11071"/>
          <a:stretch>
            <a:fillRect/>
          </a:stretch>
        </p:blipFill>
        <p:spPr>
          <a:xfrm>
            <a:off x="1" y="4917240"/>
            <a:ext cx="12192060" cy="522037"/>
          </a:xfrm>
          <a:custGeom>
            <a:avLst/>
            <a:gdLst>
              <a:gd name="connsiteX0" fmla="*/ 0 w 12192060"/>
              <a:gd name="connsiteY0" fmla="*/ 0 h 522037"/>
              <a:gd name="connsiteX1" fmla="*/ 12192060 w 12192060"/>
              <a:gd name="connsiteY1" fmla="*/ 0 h 522037"/>
              <a:gd name="connsiteX2" fmla="*/ 12192060 w 12192060"/>
              <a:gd name="connsiteY2" fmla="*/ 522037 h 522037"/>
              <a:gd name="connsiteX3" fmla="*/ 0 w 12192060"/>
              <a:gd name="connsiteY3" fmla="*/ 522037 h 522037"/>
            </a:gdLst>
            <a:ahLst/>
            <a:cxnLst>
              <a:cxn ang="0">
                <a:pos x="connsiteX0" y="connsiteY0"/>
              </a:cxn>
              <a:cxn ang="0">
                <a:pos x="connsiteX1" y="connsiteY1"/>
              </a:cxn>
              <a:cxn ang="0">
                <a:pos x="connsiteX2" y="connsiteY2"/>
              </a:cxn>
              <a:cxn ang="0">
                <a:pos x="connsiteX3" y="connsiteY3"/>
              </a:cxn>
            </a:cxnLst>
            <a:rect l="l" t="t" r="r" b="b"/>
            <a:pathLst>
              <a:path w="12192060" h="522037">
                <a:moveTo>
                  <a:pt x="0" y="0"/>
                </a:moveTo>
                <a:lnTo>
                  <a:pt x="12192060" y="0"/>
                </a:lnTo>
                <a:lnTo>
                  <a:pt x="12192060" y="522037"/>
                </a:lnTo>
                <a:lnTo>
                  <a:pt x="0" y="522037"/>
                </a:lnTo>
                <a:close/>
              </a:path>
            </a:pathLst>
          </a:custGeom>
        </p:spPr>
      </p:pic>
      <p:pic>
        <p:nvPicPr>
          <p:cNvPr id="14" name="Gráfico 13">
            <a:extLst>
              <a:ext uri="{FF2B5EF4-FFF2-40B4-BE49-F238E27FC236}">
                <a16:creationId xmlns:a16="http://schemas.microsoft.com/office/drawing/2014/main" id="{CCC84229-A616-7DBF-80DE-339B893E9C39}"/>
              </a:ext>
            </a:extLst>
          </p:cNvPr>
          <p:cNvPicPr>
            <a:picLocks noChangeAspect="1"/>
          </p:cNvPicPr>
          <p:nvPr userDrawn="1"/>
        </p:nvPicPr>
        <p:blipFill>
          <a:blip r:embed="rId8">
            <a:extLst>
              <a:ext uri="{96DAC541-7B7A-43D3-8B79-37D633B846F1}">
                <asvg:svgBlip xmlns:asvg="http://schemas.microsoft.com/office/drawing/2016/SVG/main" r:embed="rId9"/>
              </a:ext>
            </a:extLst>
          </a:blip>
          <a:srcRect l="6010" t="41466"/>
          <a:stretch>
            <a:fillRect/>
          </a:stretch>
        </p:blipFill>
        <p:spPr>
          <a:xfrm>
            <a:off x="2" y="2"/>
            <a:ext cx="3767431" cy="1009819"/>
          </a:xfrm>
          <a:custGeom>
            <a:avLst/>
            <a:gdLst>
              <a:gd name="connsiteX0" fmla="*/ 0 w 3767431"/>
              <a:gd name="connsiteY0" fmla="*/ 0 h 1009819"/>
              <a:gd name="connsiteX1" fmla="*/ 3767431 w 3767431"/>
              <a:gd name="connsiteY1" fmla="*/ 0 h 1009819"/>
              <a:gd name="connsiteX2" fmla="*/ 3767431 w 3767431"/>
              <a:gd name="connsiteY2" fmla="*/ 1009819 h 1009819"/>
              <a:gd name="connsiteX3" fmla="*/ 0 w 3767431"/>
              <a:gd name="connsiteY3" fmla="*/ 1009819 h 1009819"/>
            </a:gdLst>
            <a:ahLst/>
            <a:cxnLst>
              <a:cxn ang="0">
                <a:pos x="connsiteX0" y="connsiteY0"/>
              </a:cxn>
              <a:cxn ang="0">
                <a:pos x="connsiteX1" y="connsiteY1"/>
              </a:cxn>
              <a:cxn ang="0">
                <a:pos x="connsiteX2" y="connsiteY2"/>
              </a:cxn>
              <a:cxn ang="0">
                <a:pos x="connsiteX3" y="connsiteY3"/>
              </a:cxn>
            </a:cxnLst>
            <a:rect l="l" t="t" r="r" b="b"/>
            <a:pathLst>
              <a:path w="3767431" h="1009819">
                <a:moveTo>
                  <a:pt x="0" y="0"/>
                </a:moveTo>
                <a:lnTo>
                  <a:pt x="3767431" y="0"/>
                </a:lnTo>
                <a:lnTo>
                  <a:pt x="3767431" y="1009819"/>
                </a:lnTo>
                <a:lnTo>
                  <a:pt x="0" y="1009819"/>
                </a:lnTo>
                <a:close/>
              </a:path>
            </a:pathLst>
          </a:custGeom>
        </p:spPr>
      </p:pic>
      <p:pic>
        <p:nvPicPr>
          <p:cNvPr id="16" name="Gráfico 15">
            <a:extLst>
              <a:ext uri="{FF2B5EF4-FFF2-40B4-BE49-F238E27FC236}">
                <a16:creationId xmlns:a16="http://schemas.microsoft.com/office/drawing/2014/main" id="{AFF238C4-81CD-3A8B-6CD4-36EC3C74A82E}"/>
              </a:ext>
            </a:extLst>
          </p:cNvPr>
          <p:cNvPicPr>
            <a:picLocks noChangeAspect="1"/>
          </p:cNvPicPr>
          <p:nvPr userDrawn="1"/>
        </p:nvPicPr>
        <p:blipFill>
          <a:blip r:embed="rId6">
            <a:extLst>
              <a:ext uri="{96DAC541-7B7A-43D3-8B79-37D633B846F1}">
                <asvg:svgBlip xmlns:asvg="http://schemas.microsoft.com/office/drawing/2016/SVG/main" r:embed="rId7"/>
              </a:ext>
            </a:extLst>
          </a:blip>
          <a:srcRect l="4427" r="11071"/>
          <a:stretch>
            <a:fillRect/>
          </a:stretch>
        </p:blipFill>
        <p:spPr>
          <a:xfrm>
            <a:off x="1" y="5590419"/>
            <a:ext cx="12192060" cy="522037"/>
          </a:xfrm>
          <a:custGeom>
            <a:avLst/>
            <a:gdLst>
              <a:gd name="connsiteX0" fmla="*/ 0 w 12192060"/>
              <a:gd name="connsiteY0" fmla="*/ 0 h 522037"/>
              <a:gd name="connsiteX1" fmla="*/ 12192060 w 12192060"/>
              <a:gd name="connsiteY1" fmla="*/ 0 h 522037"/>
              <a:gd name="connsiteX2" fmla="*/ 12192060 w 12192060"/>
              <a:gd name="connsiteY2" fmla="*/ 522037 h 522037"/>
              <a:gd name="connsiteX3" fmla="*/ 0 w 12192060"/>
              <a:gd name="connsiteY3" fmla="*/ 522037 h 522037"/>
            </a:gdLst>
            <a:ahLst/>
            <a:cxnLst>
              <a:cxn ang="0">
                <a:pos x="connsiteX0" y="connsiteY0"/>
              </a:cxn>
              <a:cxn ang="0">
                <a:pos x="connsiteX1" y="connsiteY1"/>
              </a:cxn>
              <a:cxn ang="0">
                <a:pos x="connsiteX2" y="connsiteY2"/>
              </a:cxn>
              <a:cxn ang="0">
                <a:pos x="connsiteX3" y="connsiteY3"/>
              </a:cxn>
            </a:cxnLst>
            <a:rect l="l" t="t" r="r" b="b"/>
            <a:pathLst>
              <a:path w="12192060" h="522037">
                <a:moveTo>
                  <a:pt x="0" y="0"/>
                </a:moveTo>
                <a:lnTo>
                  <a:pt x="12192060" y="0"/>
                </a:lnTo>
                <a:lnTo>
                  <a:pt x="12192060" y="522037"/>
                </a:lnTo>
                <a:lnTo>
                  <a:pt x="0" y="522037"/>
                </a:lnTo>
                <a:close/>
              </a:path>
            </a:pathLst>
          </a:custGeom>
        </p:spPr>
      </p:pic>
      <p:sp>
        <p:nvSpPr>
          <p:cNvPr id="18" name="Elipse 17">
            <a:extLst>
              <a:ext uri="{FF2B5EF4-FFF2-40B4-BE49-F238E27FC236}">
                <a16:creationId xmlns:a16="http://schemas.microsoft.com/office/drawing/2014/main" id="{63E3A363-145F-206F-266C-B9E2B0FAB7DD}"/>
              </a:ext>
            </a:extLst>
          </p:cNvPr>
          <p:cNvSpPr/>
          <p:nvPr userDrawn="1"/>
        </p:nvSpPr>
        <p:spPr>
          <a:xfrm>
            <a:off x="9250598" y="471605"/>
            <a:ext cx="2157097" cy="2157097"/>
          </a:xfrm>
          <a:prstGeom prst="ellipse">
            <a:avLst/>
          </a:prstGeom>
          <a:solidFill>
            <a:schemeClr val="accent4">
              <a:alpha val="9304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solidFill>
            </a:endParaRPr>
          </a:p>
        </p:txBody>
      </p:sp>
      <p:sp>
        <p:nvSpPr>
          <p:cNvPr id="20" name="Elipse 19">
            <a:extLst>
              <a:ext uri="{FF2B5EF4-FFF2-40B4-BE49-F238E27FC236}">
                <a16:creationId xmlns:a16="http://schemas.microsoft.com/office/drawing/2014/main" id="{3DE02E05-595A-16CF-6266-62538DFC16D0}"/>
              </a:ext>
            </a:extLst>
          </p:cNvPr>
          <p:cNvSpPr/>
          <p:nvPr userDrawn="1"/>
        </p:nvSpPr>
        <p:spPr>
          <a:xfrm>
            <a:off x="7940285" y="4985135"/>
            <a:ext cx="376579" cy="37657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22" name="Elipse 21">
            <a:extLst>
              <a:ext uri="{FF2B5EF4-FFF2-40B4-BE49-F238E27FC236}">
                <a16:creationId xmlns:a16="http://schemas.microsoft.com/office/drawing/2014/main" id="{3D85649E-04BD-5186-BD79-8AA93DD3249B}"/>
              </a:ext>
            </a:extLst>
          </p:cNvPr>
          <p:cNvSpPr/>
          <p:nvPr userDrawn="1"/>
        </p:nvSpPr>
        <p:spPr>
          <a:xfrm>
            <a:off x="7940285" y="5679283"/>
            <a:ext cx="376579" cy="37657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24" name="Elipse 23">
            <a:extLst>
              <a:ext uri="{FF2B5EF4-FFF2-40B4-BE49-F238E27FC236}">
                <a16:creationId xmlns:a16="http://schemas.microsoft.com/office/drawing/2014/main" id="{253DCF60-4DBD-60A8-147B-E448AF1810D5}"/>
              </a:ext>
            </a:extLst>
          </p:cNvPr>
          <p:cNvSpPr/>
          <p:nvPr userDrawn="1"/>
        </p:nvSpPr>
        <p:spPr>
          <a:xfrm>
            <a:off x="2930516" y="246834"/>
            <a:ext cx="376579" cy="37657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2" name="Título 1">
            <a:extLst>
              <a:ext uri="{FF2B5EF4-FFF2-40B4-BE49-F238E27FC236}">
                <a16:creationId xmlns:a16="http://schemas.microsoft.com/office/drawing/2014/main" id="{669CAD9A-42EA-5081-7FB2-7E583DDE19E7}"/>
              </a:ext>
            </a:extLst>
          </p:cNvPr>
          <p:cNvSpPr>
            <a:spLocks noGrp="1"/>
          </p:cNvSpPr>
          <p:nvPr>
            <p:ph type="ctrTitle"/>
          </p:nvPr>
        </p:nvSpPr>
        <p:spPr>
          <a:xfrm>
            <a:off x="2724912" y="2359152"/>
            <a:ext cx="6528816" cy="1883664"/>
          </a:xfrm>
        </p:spPr>
        <p:txBody>
          <a:bodyPr rtlCol="0" anchor="t">
            <a:noAutofit/>
          </a:bodyPr>
          <a:lstStyle>
            <a:lvl1pPr algn="l">
              <a:defRPr lang="es-ES" sz="5900"/>
            </a:lvl1pPr>
          </a:lstStyle>
          <a:p>
            <a:pPr rtl="0"/>
            <a:r>
              <a:rPr lang="es-ES"/>
              <a:t>Haga clic para modificar el estilo de título del patrón</a:t>
            </a:r>
          </a:p>
        </p:txBody>
      </p:sp>
      <p:sp>
        <p:nvSpPr>
          <p:cNvPr id="3" name="Subtítulo 2">
            <a:extLst>
              <a:ext uri="{FF2B5EF4-FFF2-40B4-BE49-F238E27FC236}">
                <a16:creationId xmlns:a16="http://schemas.microsoft.com/office/drawing/2014/main" id="{55B3C71F-CB44-ACA0-AF0E-CD2A4DA71F09}"/>
              </a:ext>
            </a:extLst>
          </p:cNvPr>
          <p:cNvSpPr>
            <a:spLocks noGrp="1"/>
          </p:cNvSpPr>
          <p:nvPr>
            <p:ph type="subTitle" idx="1"/>
          </p:nvPr>
        </p:nvSpPr>
        <p:spPr>
          <a:xfrm>
            <a:off x="2724912" y="1947672"/>
            <a:ext cx="5943600" cy="411480"/>
          </a:xfrm>
        </p:spPr>
        <p:txBody>
          <a:bodyPr rtlCol="0"/>
          <a:lstStyle>
            <a:lvl1pPr marL="0" indent="0" algn="l">
              <a:buNone/>
              <a:defRPr lang="es-ES" sz="2400"/>
            </a:lvl1pPr>
            <a:lvl2pPr marL="457200" indent="0" algn="ctr">
              <a:buNone/>
              <a:defRPr lang="es-ES" sz="2000"/>
            </a:lvl2pPr>
            <a:lvl3pPr marL="914400" indent="0" algn="ctr">
              <a:buNone/>
              <a:defRPr lang="es-ES" sz="1800"/>
            </a:lvl3pPr>
            <a:lvl4pPr marL="1371600" indent="0" algn="ctr">
              <a:buNone/>
              <a:defRPr lang="es-ES" sz="1600"/>
            </a:lvl4pPr>
            <a:lvl5pPr marL="1828800" indent="0" algn="ctr">
              <a:buNone/>
              <a:defRPr lang="es-ES" sz="1600"/>
            </a:lvl5pPr>
            <a:lvl6pPr marL="2286000" indent="0" algn="ctr">
              <a:buNone/>
              <a:defRPr lang="es-ES" sz="1600"/>
            </a:lvl6pPr>
            <a:lvl7pPr marL="2743200" indent="0" algn="ctr">
              <a:buNone/>
              <a:defRPr lang="es-ES" sz="1600"/>
            </a:lvl7pPr>
            <a:lvl8pPr marL="3200400" indent="0" algn="ctr">
              <a:buNone/>
              <a:defRPr lang="es-ES" sz="1600"/>
            </a:lvl8pPr>
            <a:lvl9pPr marL="3657600" indent="0" algn="ctr">
              <a:buNone/>
              <a:defRPr lang="es-ES" sz="1600"/>
            </a:lvl9pPr>
          </a:lstStyle>
          <a:p>
            <a:pPr rtl="0"/>
            <a:r>
              <a:rPr lang="es-ES"/>
              <a:t>Haga clic para modificar el estilo de subtítulo del patrón</a:t>
            </a:r>
          </a:p>
        </p:txBody>
      </p:sp>
      <p:pic>
        <p:nvPicPr>
          <p:cNvPr id="26" name="Gráfico 25">
            <a:extLst>
              <a:ext uri="{FF2B5EF4-FFF2-40B4-BE49-F238E27FC236}">
                <a16:creationId xmlns:a16="http://schemas.microsoft.com/office/drawing/2014/main" id="{0FD1BB09-A7ED-BA2F-D5C0-000FA9FC2469}"/>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rot="13498771">
            <a:off x="1238845" y="2129773"/>
            <a:ext cx="1501346" cy="1501346"/>
          </a:xfrm>
          <a:prstGeom prst="rect">
            <a:avLst/>
          </a:prstGeom>
        </p:spPr>
      </p:pic>
    </p:spTree>
    <p:extLst>
      <p:ext uri="{BB962C8B-B14F-4D97-AF65-F5344CB8AC3E}">
        <p14:creationId xmlns:p14="http://schemas.microsoft.com/office/powerpoint/2010/main" val="3714755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ítulo y contenido: SmartArt">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0AE1B9-1C14-F852-2B97-05DAA5F80CD7}"/>
              </a:ext>
            </a:extLst>
          </p:cNvPr>
          <p:cNvSpPr>
            <a:spLocks noGrp="1"/>
          </p:cNvSpPr>
          <p:nvPr>
            <p:ph type="title"/>
          </p:nvPr>
        </p:nvSpPr>
        <p:spPr/>
        <p:txBody>
          <a:bodyPr rtlCol="0"/>
          <a:lstStyle>
            <a:defPPr>
              <a:defRPr lang="es-ES"/>
            </a:defPPr>
          </a:lstStyle>
          <a:p>
            <a:pPr rtl="0"/>
            <a:r>
              <a:rPr lang="es-ES"/>
              <a:t>Haga clic para modificar el estilo de título del patrón</a:t>
            </a:r>
          </a:p>
        </p:txBody>
      </p:sp>
      <p:sp>
        <p:nvSpPr>
          <p:cNvPr id="3" name="Marcador de contenido 2">
            <a:extLst>
              <a:ext uri="{FF2B5EF4-FFF2-40B4-BE49-F238E27FC236}">
                <a16:creationId xmlns:a16="http://schemas.microsoft.com/office/drawing/2014/main" id="{2B433B37-5F68-E267-936F-4CA547437331}"/>
              </a:ext>
            </a:extLst>
          </p:cNvPr>
          <p:cNvSpPr>
            <a:spLocks noGrp="1"/>
          </p:cNvSpPr>
          <p:nvPr>
            <p:ph idx="1"/>
          </p:nvPr>
        </p:nvSpPr>
        <p:spPr>
          <a:xfrm>
            <a:off x="1665732" y="1825625"/>
            <a:ext cx="8860536" cy="4351338"/>
          </a:xfrm>
        </p:spPr>
        <p:txBody>
          <a:bodyPr rtlCol="0"/>
          <a:lstStyle>
            <a:defPPr>
              <a:defRPr lang="es-ES"/>
            </a:def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7" name="Marcador de texto 9">
            <a:extLst>
              <a:ext uri="{FF2B5EF4-FFF2-40B4-BE49-F238E27FC236}">
                <a16:creationId xmlns:a16="http://schemas.microsoft.com/office/drawing/2014/main" id="{06D563D3-0A67-7027-7E6A-4A1CC1EFC697}"/>
              </a:ext>
            </a:extLst>
          </p:cNvPr>
          <p:cNvSpPr>
            <a:spLocks noGrp="1"/>
          </p:cNvSpPr>
          <p:nvPr>
            <p:ph type="body" sz="quarter" idx="13" hasCustomPrompt="1"/>
          </p:nvPr>
        </p:nvSpPr>
        <p:spPr>
          <a:xfrm>
            <a:off x="1815806" y="793971"/>
            <a:ext cx="621792" cy="621792"/>
          </a:xfrm>
          <a:prstGeom prst="ellipse">
            <a:avLst/>
          </a:prstGeom>
          <a:solidFill>
            <a:schemeClr val="tx2"/>
          </a:solidFill>
        </p:spPr>
        <p:txBody>
          <a:bodyPr lIns="0" tIns="0" rIns="0" bIns="0" rtlCol="0" anchor="t" anchorCtr="0">
            <a:noAutofit/>
          </a:bodyPr>
          <a:lstStyle>
            <a:lvl1pPr marL="0" indent="0" algn="ctr">
              <a:lnSpc>
                <a:spcPct val="100000"/>
              </a:lnSpc>
              <a:spcBef>
                <a:spcPts val="0"/>
              </a:spcBef>
              <a:buNone/>
              <a:defRPr lang="es-ES" sz="3200" b="0">
                <a:noFill/>
              </a:defRPr>
            </a:lvl1pPr>
          </a:lstStyle>
          <a:p>
            <a:pPr lvl="0" rtl="0"/>
            <a:r>
              <a:rPr lang="es-ES"/>
              <a:t>X</a:t>
            </a:r>
          </a:p>
        </p:txBody>
      </p:sp>
      <p:sp>
        <p:nvSpPr>
          <p:cNvPr id="9" name="Marcador de pie de página 8">
            <a:extLst>
              <a:ext uri="{FF2B5EF4-FFF2-40B4-BE49-F238E27FC236}">
                <a16:creationId xmlns:a16="http://schemas.microsoft.com/office/drawing/2014/main" id="{0253299D-623D-C544-F0BB-1CFBDADB60B5}"/>
              </a:ext>
            </a:extLst>
          </p:cNvPr>
          <p:cNvSpPr>
            <a:spLocks noGrp="1"/>
          </p:cNvSpPr>
          <p:nvPr>
            <p:ph type="ftr" sz="quarter" idx="14"/>
          </p:nvPr>
        </p:nvSpPr>
        <p:spPr/>
        <p:txBody>
          <a:bodyPr rtlCol="0"/>
          <a:lstStyle>
            <a:defPPr>
              <a:defRPr lang="es-ES"/>
            </a:defPPr>
          </a:lstStyle>
          <a:p>
            <a:pPr rtl="0"/>
            <a:endParaRPr lang="es-ES" dirty="0"/>
          </a:p>
        </p:txBody>
      </p:sp>
      <p:sp>
        <p:nvSpPr>
          <p:cNvPr id="10" name="Marcador de número de diapositiva 9">
            <a:extLst>
              <a:ext uri="{FF2B5EF4-FFF2-40B4-BE49-F238E27FC236}">
                <a16:creationId xmlns:a16="http://schemas.microsoft.com/office/drawing/2014/main" id="{D4DFB546-9FE5-4620-5D33-4097901B71B3}"/>
              </a:ext>
            </a:extLst>
          </p:cNvPr>
          <p:cNvSpPr>
            <a:spLocks noGrp="1"/>
          </p:cNvSpPr>
          <p:nvPr>
            <p:ph type="sldNum" sz="quarter" idx="15"/>
          </p:nvPr>
        </p:nvSpPr>
        <p:spPr/>
        <p:txBody>
          <a:bodyPr rtlCol="0"/>
          <a:lstStyle>
            <a:defPPr>
              <a:defRPr lang="es-ES"/>
            </a:defPPr>
          </a:lstStyle>
          <a:p>
            <a:pPr rtl="0"/>
            <a:fld id="{CC43B8D3-9A08-F84C-9DD4-44948BA52D4B}" type="slidenum">
              <a:rPr lang="es-ES" smtClean="0"/>
              <a:pPr rtl="0"/>
              <a:t>‹Nº›</a:t>
            </a:fld>
            <a:endParaRPr lang="es-ES" dirty="0"/>
          </a:p>
        </p:txBody>
      </p:sp>
    </p:spTree>
    <p:extLst>
      <p:ext uri="{BB962C8B-B14F-4D97-AF65-F5344CB8AC3E}">
        <p14:creationId xmlns:p14="http://schemas.microsoft.com/office/powerpoint/2010/main" val="1728279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os contenido">
    <p:spTree>
      <p:nvGrpSpPr>
        <p:cNvPr id="1" name=""/>
        <p:cNvGrpSpPr/>
        <p:nvPr/>
      </p:nvGrpSpPr>
      <p:grpSpPr>
        <a:xfrm>
          <a:off x="0" y="0"/>
          <a:ext cx="0" cy="0"/>
          <a:chOff x="0" y="0"/>
          <a:chExt cx="0" cy="0"/>
        </a:xfrm>
      </p:grpSpPr>
      <p:sp>
        <p:nvSpPr>
          <p:cNvPr id="8" name="Marcador de texto 9">
            <a:extLst>
              <a:ext uri="{FF2B5EF4-FFF2-40B4-BE49-F238E27FC236}">
                <a16:creationId xmlns:a16="http://schemas.microsoft.com/office/drawing/2014/main" id="{CEF658BC-1431-0DE4-1239-3174304231C4}"/>
              </a:ext>
            </a:extLst>
          </p:cNvPr>
          <p:cNvSpPr>
            <a:spLocks noGrp="1"/>
          </p:cNvSpPr>
          <p:nvPr>
            <p:ph type="body" sz="quarter" idx="13" hasCustomPrompt="1"/>
          </p:nvPr>
        </p:nvSpPr>
        <p:spPr>
          <a:xfrm>
            <a:off x="1815806" y="793971"/>
            <a:ext cx="621792" cy="621792"/>
          </a:xfrm>
          <a:prstGeom prst="ellipse">
            <a:avLst/>
          </a:prstGeom>
          <a:solidFill>
            <a:schemeClr val="tx2"/>
          </a:solidFill>
        </p:spPr>
        <p:txBody>
          <a:bodyPr lIns="0" tIns="0" rIns="0" bIns="0" rtlCol="0" anchor="t" anchorCtr="0">
            <a:noAutofit/>
          </a:bodyPr>
          <a:lstStyle>
            <a:lvl1pPr marL="0" indent="0" algn="ctr">
              <a:lnSpc>
                <a:spcPct val="100000"/>
              </a:lnSpc>
              <a:spcBef>
                <a:spcPts val="0"/>
              </a:spcBef>
              <a:buNone/>
              <a:defRPr lang="es-ES" sz="3200" b="0">
                <a:noFill/>
              </a:defRPr>
            </a:lvl1pPr>
          </a:lstStyle>
          <a:p>
            <a:pPr lvl="0" rtl="0"/>
            <a:r>
              <a:rPr lang="es-ES"/>
              <a:t>X</a:t>
            </a:r>
          </a:p>
        </p:txBody>
      </p:sp>
      <p:sp>
        <p:nvSpPr>
          <p:cNvPr id="2" name="Título 1">
            <a:extLst>
              <a:ext uri="{FF2B5EF4-FFF2-40B4-BE49-F238E27FC236}">
                <a16:creationId xmlns:a16="http://schemas.microsoft.com/office/drawing/2014/main" id="{984763BC-4E08-292A-DD60-96BE96D0CDD9}"/>
              </a:ext>
            </a:extLst>
          </p:cNvPr>
          <p:cNvSpPr>
            <a:spLocks noGrp="1"/>
          </p:cNvSpPr>
          <p:nvPr>
            <p:ph type="title"/>
          </p:nvPr>
        </p:nvSpPr>
        <p:spPr/>
        <p:txBody>
          <a:bodyPr rtlCol="0"/>
          <a:lstStyle>
            <a:defPPr>
              <a:defRPr lang="es-ES"/>
            </a:defPPr>
          </a:lstStyle>
          <a:p>
            <a:pPr rtl="0"/>
            <a:r>
              <a:rPr lang="es-ES"/>
              <a:t>Haga clic para modificar el estilo de título del patrón</a:t>
            </a:r>
          </a:p>
        </p:txBody>
      </p:sp>
      <p:sp>
        <p:nvSpPr>
          <p:cNvPr id="3" name="Marcador de contenido 2">
            <a:extLst>
              <a:ext uri="{FF2B5EF4-FFF2-40B4-BE49-F238E27FC236}">
                <a16:creationId xmlns:a16="http://schemas.microsoft.com/office/drawing/2014/main" id="{FF960985-1AA1-7560-41A6-84310DD64AF7}"/>
              </a:ext>
            </a:extLst>
          </p:cNvPr>
          <p:cNvSpPr>
            <a:spLocks noGrp="1"/>
          </p:cNvSpPr>
          <p:nvPr>
            <p:ph sz="half" idx="1"/>
          </p:nvPr>
        </p:nvSpPr>
        <p:spPr>
          <a:xfrm>
            <a:off x="838200" y="1825625"/>
            <a:ext cx="5181600" cy="4351338"/>
          </a:xfrm>
        </p:spPr>
        <p:txBody>
          <a:bodyPr rtlCol="0"/>
          <a:lstStyle>
            <a:defPPr>
              <a:defRPr lang="es-ES"/>
            </a:def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4" name="Marcador de contenido 3">
            <a:extLst>
              <a:ext uri="{FF2B5EF4-FFF2-40B4-BE49-F238E27FC236}">
                <a16:creationId xmlns:a16="http://schemas.microsoft.com/office/drawing/2014/main" id="{D70E0AF6-58A8-48DB-1F46-476F080F6153}"/>
              </a:ext>
            </a:extLst>
          </p:cNvPr>
          <p:cNvSpPr>
            <a:spLocks noGrp="1"/>
          </p:cNvSpPr>
          <p:nvPr>
            <p:ph sz="half" idx="2"/>
          </p:nvPr>
        </p:nvSpPr>
        <p:spPr>
          <a:xfrm>
            <a:off x="6172200" y="1825625"/>
            <a:ext cx="5181600" cy="4351338"/>
          </a:xfrm>
        </p:spPr>
        <p:txBody>
          <a:bodyPr rtlCol="0"/>
          <a:lstStyle>
            <a:defPPr>
              <a:defRPr lang="es-ES"/>
            </a:def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6" name="Marcador de pie de página 5">
            <a:extLst>
              <a:ext uri="{FF2B5EF4-FFF2-40B4-BE49-F238E27FC236}">
                <a16:creationId xmlns:a16="http://schemas.microsoft.com/office/drawing/2014/main" id="{6BEC9D58-970F-C9CA-292B-CD8C17FCE482}"/>
              </a:ext>
            </a:extLst>
          </p:cNvPr>
          <p:cNvSpPr>
            <a:spLocks noGrp="1"/>
          </p:cNvSpPr>
          <p:nvPr>
            <p:ph type="ftr" sz="quarter" idx="11"/>
          </p:nvPr>
        </p:nvSpPr>
        <p:spPr/>
        <p:txBody>
          <a:bodyPr rtlCol="0"/>
          <a:lstStyle>
            <a:defPPr>
              <a:defRPr lang="es-ES"/>
            </a:defPPr>
          </a:lstStyle>
          <a:p>
            <a:pPr rtl="0"/>
            <a:endParaRPr lang="es-ES" dirty="0"/>
          </a:p>
        </p:txBody>
      </p:sp>
      <p:sp>
        <p:nvSpPr>
          <p:cNvPr id="7" name="Marcador de posición de número de diapositiva 6">
            <a:extLst>
              <a:ext uri="{FF2B5EF4-FFF2-40B4-BE49-F238E27FC236}">
                <a16:creationId xmlns:a16="http://schemas.microsoft.com/office/drawing/2014/main" id="{3852D850-95FE-4444-3630-18B4E285596B}"/>
              </a:ext>
            </a:extLst>
          </p:cNvPr>
          <p:cNvSpPr>
            <a:spLocks noGrp="1"/>
          </p:cNvSpPr>
          <p:nvPr>
            <p:ph type="sldNum" sz="quarter" idx="12"/>
          </p:nvPr>
        </p:nvSpPr>
        <p:spPr/>
        <p:txBody>
          <a:bodyPr rtlCol="0"/>
          <a:lstStyle>
            <a:defPPr>
              <a:defRPr lang="es-ES"/>
            </a:defPPr>
          </a:lstStyle>
          <a:p>
            <a:pPr rtl="0"/>
            <a:fld id="{CC43B8D3-9A08-F84C-9DD4-44948BA52D4B}" type="slidenum">
              <a:rPr lang="es-ES" smtClean="0"/>
              <a:t>‹Nº›</a:t>
            </a:fld>
            <a:endParaRPr lang="es-ES" dirty="0"/>
          </a:p>
        </p:txBody>
      </p:sp>
    </p:spTree>
    <p:extLst>
      <p:ext uri="{BB962C8B-B14F-4D97-AF65-F5344CB8AC3E}">
        <p14:creationId xmlns:p14="http://schemas.microsoft.com/office/powerpoint/2010/main" val="24811933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scala de tiempo">
    <p:spTree>
      <p:nvGrpSpPr>
        <p:cNvPr id="1" name=""/>
        <p:cNvGrpSpPr/>
        <p:nvPr/>
      </p:nvGrpSpPr>
      <p:grpSpPr>
        <a:xfrm>
          <a:off x="0" y="0"/>
          <a:ext cx="0" cy="0"/>
          <a:chOff x="0" y="0"/>
          <a:chExt cx="0" cy="0"/>
        </a:xfrm>
      </p:grpSpPr>
      <p:sp>
        <p:nvSpPr>
          <p:cNvPr id="32" name="Marcador de texto 31">
            <a:extLst>
              <a:ext uri="{FF2B5EF4-FFF2-40B4-BE49-F238E27FC236}">
                <a16:creationId xmlns:a16="http://schemas.microsoft.com/office/drawing/2014/main" id="{068D4647-BE09-FD84-9BD2-6303C6683A8E}"/>
              </a:ext>
            </a:extLst>
          </p:cNvPr>
          <p:cNvSpPr>
            <a:spLocks noGrp="1"/>
          </p:cNvSpPr>
          <p:nvPr>
            <p:ph type="body" sz="quarter" idx="23"/>
          </p:nvPr>
        </p:nvSpPr>
        <p:spPr>
          <a:xfrm>
            <a:off x="1655064" y="2926080"/>
            <a:ext cx="1801368" cy="502920"/>
          </a:xfrm>
          <a:solidFill>
            <a:schemeClr val="accent1"/>
          </a:solidFill>
        </p:spPr>
        <p:txBody>
          <a:bodyPr rtlCol="0">
            <a:noAutofit/>
          </a:bodyPr>
          <a:lstStyle>
            <a:lvl1pPr marL="0" indent="0">
              <a:buNone/>
              <a:defRPr lang="es-ES" sz="1200">
                <a:noFill/>
              </a:defRPr>
            </a:lvl1pPr>
          </a:lstStyle>
          <a:p>
            <a:pPr lvl="0" rtl="0"/>
            <a:r>
              <a:rPr lang="es-ES"/>
              <a:t>Haga clic para modificar los estilos de texto del patrón</a:t>
            </a:r>
          </a:p>
        </p:txBody>
      </p:sp>
      <p:sp>
        <p:nvSpPr>
          <p:cNvPr id="33" name="Marcador de texto 31">
            <a:extLst>
              <a:ext uri="{FF2B5EF4-FFF2-40B4-BE49-F238E27FC236}">
                <a16:creationId xmlns:a16="http://schemas.microsoft.com/office/drawing/2014/main" id="{AB9EB1AC-FF5A-36FF-E4EC-C3F6EDF04BEF}"/>
              </a:ext>
            </a:extLst>
          </p:cNvPr>
          <p:cNvSpPr>
            <a:spLocks noGrp="1"/>
          </p:cNvSpPr>
          <p:nvPr>
            <p:ph type="body" sz="quarter" idx="24"/>
          </p:nvPr>
        </p:nvSpPr>
        <p:spPr>
          <a:xfrm>
            <a:off x="3995928" y="2926080"/>
            <a:ext cx="1801368" cy="502920"/>
          </a:xfrm>
          <a:solidFill>
            <a:schemeClr val="accent2"/>
          </a:solidFill>
        </p:spPr>
        <p:txBody>
          <a:bodyPr rtlCol="0">
            <a:noAutofit/>
          </a:bodyPr>
          <a:lstStyle>
            <a:lvl1pPr marL="0" indent="0">
              <a:buNone/>
              <a:defRPr lang="es-ES" sz="1200">
                <a:noFill/>
              </a:defRPr>
            </a:lvl1pPr>
          </a:lstStyle>
          <a:p>
            <a:pPr lvl="0" rtl="0"/>
            <a:r>
              <a:rPr lang="es-ES"/>
              <a:t>Haga clic para modificar los estilos de texto del patrón</a:t>
            </a:r>
          </a:p>
        </p:txBody>
      </p:sp>
      <p:sp>
        <p:nvSpPr>
          <p:cNvPr id="34" name="Marcador de texto 31">
            <a:extLst>
              <a:ext uri="{FF2B5EF4-FFF2-40B4-BE49-F238E27FC236}">
                <a16:creationId xmlns:a16="http://schemas.microsoft.com/office/drawing/2014/main" id="{919FA078-A6CC-4C6E-BB4E-70AA4ECA801E}"/>
              </a:ext>
            </a:extLst>
          </p:cNvPr>
          <p:cNvSpPr>
            <a:spLocks noGrp="1"/>
          </p:cNvSpPr>
          <p:nvPr>
            <p:ph type="body" sz="quarter" idx="25"/>
          </p:nvPr>
        </p:nvSpPr>
        <p:spPr>
          <a:xfrm>
            <a:off x="6345936" y="2926080"/>
            <a:ext cx="1801368" cy="502920"/>
          </a:xfrm>
          <a:solidFill>
            <a:schemeClr val="accent4"/>
          </a:solidFill>
        </p:spPr>
        <p:txBody>
          <a:bodyPr rtlCol="0">
            <a:noAutofit/>
          </a:bodyPr>
          <a:lstStyle>
            <a:lvl1pPr marL="0" indent="0">
              <a:buNone/>
              <a:defRPr lang="es-ES" sz="1200">
                <a:noFill/>
              </a:defRPr>
            </a:lvl1pPr>
          </a:lstStyle>
          <a:p>
            <a:pPr lvl="0" rtl="0"/>
            <a:r>
              <a:rPr lang="es-ES"/>
              <a:t>Haga clic para modificar los estilos de texto del patrón</a:t>
            </a:r>
          </a:p>
        </p:txBody>
      </p:sp>
      <p:sp>
        <p:nvSpPr>
          <p:cNvPr id="35" name="Marcador de texto 31">
            <a:extLst>
              <a:ext uri="{FF2B5EF4-FFF2-40B4-BE49-F238E27FC236}">
                <a16:creationId xmlns:a16="http://schemas.microsoft.com/office/drawing/2014/main" id="{B0730A45-AC46-DF6D-F56B-76A81490918A}"/>
              </a:ext>
            </a:extLst>
          </p:cNvPr>
          <p:cNvSpPr>
            <a:spLocks noGrp="1"/>
          </p:cNvSpPr>
          <p:nvPr>
            <p:ph type="body" sz="quarter" idx="26"/>
          </p:nvPr>
        </p:nvSpPr>
        <p:spPr>
          <a:xfrm>
            <a:off x="8695944" y="2926080"/>
            <a:ext cx="1987296" cy="502920"/>
          </a:xfrm>
          <a:solidFill>
            <a:schemeClr val="accent3"/>
          </a:solidFill>
        </p:spPr>
        <p:txBody>
          <a:bodyPr rtlCol="0">
            <a:noAutofit/>
          </a:bodyPr>
          <a:lstStyle>
            <a:lvl1pPr marL="0" indent="0">
              <a:buNone/>
              <a:defRPr lang="es-ES" sz="1200">
                <a:noFill/>
              </a:defRPr>
            </a:lvl1pPr>
          </a:lstStyle>
          <a:p>
            <a:pPr lvl="0" rtl="0"/>
            <a:r>
              <a:rPr lang="es-ES"/>
              <a:t>Haga clic para modificar los estilos de texto del patrón</a:t>
            </a:r>
          </a:p>
        </p:txBody>
      </p:sp>
      <p:sp>
        <p:nvSpPr>
          <p:cNvPr id="13" name="Rectángulo 12">
            <a:extLst>
              <a:ext uri="{FF2B5EF4-FFF2-40B4-BE49-F238E27FC236}">
                <a16:creationId xmlns:a16="http://schemas.microsoft.com/office/drawing/2014/main" id="{1BEF48E5-0EF0-3977-79C2-820662F06DA9}"/>
              </a:ext>
            </a:extLst>
          </p:cNvPr>
          <p:cNvSpPr/>
          <p:nvPr userDrawn="1"/>
        </p:nvSpPr>
        <p:spPr>
          <a:xfrm>
            <a:off x="2589592" y="723899"/>
            <a:ext cx="8870656" cy="780809"/>
          </a:xfrm>
          <a:prstGeom prst="rect">
            <a:avLst/>
          </a:prstGeom>
          <a:solidFill>
            <a:schemeClr val="bg2"/>
          </a:solid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17" name="Rectángulo 16">
            <a:extLst>
              <a:ext uri="{FF2B5EF4-FFF2-40B4-BE49-F238E27FC236}">
                <a16:creationId xmlns:a16="http://schemas.microsoft.com/office/drawing/2014/main" id="{36AAF462-6D82-EBE1-069E-7DBC32F1CC5D}"/>
              </a:ext>
            </a:extLst>
          </p:cNvPr>
          <p:cNvSpPr/>
          <p:nvPr userDrawn="1"/>
        </p:nvSpPr>
        <p:spPr>
          <a:xfrm>
            <a:off x="732271" y="404734"/>
            <a:ext cx="10727977" cy="319166"/>
          </a:xfrm>
          <a:prstGeom prst="rect">
            <a:avLst/>
          </a:prstGeom>
          <a:solidFill>
            <a:schemeClr val="tx2"/>
          </a:solid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3" name="Marcador de texto 2">
            <a:extLst>
              <a:ext uri="{FF2B5EF4-FFF2-40B4-BE49-F238E27FC236}">
                <a16:creationId xmlns:a16="http://schemas.microsoft.com/office/drawing/2014/main" id="{AF211A54-748F-71FD-8701-AE68B04A5A19}"/>
              </a:ext>
            </a:extLst>
          </p:cNvPr>
          <p:cNvSpPr>
            <a:spLocks noGrp="1"/>
          </p:cNvSpPr>
          <p:nvPr>
            <p:ph type="body" idx="1"/>
          </p:nvPr>
        </p:nvSpPr>
        <p:spPr>
          <a:xfrm>
            <a:off x="630936" y="4041648"/>
            <a:ext cx="1822704" cy="1414272"/>
          </a:xfrm>
        </p:spPr>
        <p:txBody>
          <a:bodyPr rtlCol="0" anchor="t">
            <a:noAutofit/>
          </a:bodyPr>
          <a:lstStyle>
            <a:lvl1pPr marL="0" indent="0">
              <a:lnSpc>
                <a:spcPct val="100000"/>
              </a:lnSpc>
              <a:spcBef>
                <a:spcPts val="0"/>
              </a:spcBef>
              <a:buNone/>
              <a:defRPr lang="es-ES" sz="1400" b="0"/>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5" name="Marcador de texto 4">
            <a:extLst>
              <a:ext uri="{FF2B5EF4-FFF2-40B4-BE49-F238E27FC236}">
                <a16:creationId xmlns:a16="http://schemas.microsoft.com/office/drawing/2014/main" id="{30FF5B42-8E52-2B78-7C88-39A811D7A960}"/>
              </a:ext>
            </a:extLst>
          </p:cNvPr>
          <p:cNvSpPr>
            <a:spLocks noGrp="1"/>
          </p:cNvSpPr>
          <p:nvPr>
            <p:ph type="body" sz="quarter" idx="3"/>
          </p:nvPr>
        </p:nvSpPr>
        <p:spPr>
          <a:xfrm>
            <a:off x="3054096" y="4041648"/>
            <a:ext cx="1822704" cy="1414272"/>
          </a:xfrm>
        </p:spPr>
        <p:txBody>
          <a:bodyPr rtlCol="0" anchor="t">
            <a:noAutofit/>
          </a:bodyPr>
          <a:lstStyle>
            <a:lvl1pPr marL="0" indent="0">
              <a:lnSpc>
                <a:spcPct val="100000"/>
              </a:lnSpc>
              <a:spcBef>
                <a:spcPts val="0"/>
              </a:spcBef>
              <a:buNone/>
              <a:defRPr lang="es-ES" sz="1400" b="0"/>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10" name="Título 9">
            <a:extLst>
              <a:ext uri="{FF2B5EF4-FFF2-40B4-BE49-F238E27FC236}">
                <a16:creationId xmlns:a16="http://schemas.microsoft.com/office/drawing/2014/main" id="{FB569F4F-40C0-2BAE-2F80-0B6BF70B4999}"/>
              </a:ext>
            </a:extLst>
          </p:cNvPr>
          <p:cNvSpPr>
            <a:spLocks noGrp="1"/>
          </p:cNvSpPr>
          <p:nvPr>
            <p:ph type="title"/>
          </p:nvPr>
        </p:nvSpPr>
        <p:spPr/>
        <p:txBody>
          <a:bodyPr rtlCol="0"/>
          <a:lstStyle>
            <a:defPPr>
              <a:defRPr lang="es-ES"/>
            </a:defPPr>
          </a:lstStyle>
          <a:p>
            <a:pPr rtl="0"/>
            <a:r>
              <a:rPr lang="es-ES"/>
              <a:t>Haga clic para modificar el estilo de título del patrón</a:t>
            </a:r>
          </a:p>
        </p:txBody>
      </p:sp>
      <p:sp>
        <p:nvSpPr>
          <p:cNvPr id="15" name="Marcador de texto 14">
            <a:extLst>
              <a:ext uri="{FF2B5EF4-FFF2-40B4-BE49-F238E27FC236}">
                <a16:creationId xmlns:a16="http://schemas.microsoft.com/office/drawing/2014/main" id="{3F862698-31B6-3C3C-7B04-A5AB06659947}"/>
              </a:ext>
            </a:extLst>
          </p:cNvPr>
          <p:cNvSpPr>
            <a:spLocks noGrp="1" noChangeAspect="1"/>
          </p:cNvSpPr>
          <p:nvPr>
            <p:ph type="body" sz="quarter" idx="15" hasCustomPrompt="1"/>
          </p:nvPr>
        </p:nvSpPr>
        <p:spPr>
          <a:xfrm>
            <a:off x="722376" y="2706624"/>
            <a:ext cx="1014984" cy="1014984"/>
          </a:xfrm>
          <a:prstGeom prst="ellipse">
            <a:avLst/>
          </a:prstGeom>
          <a:solidFill>
            <a:schemeClr val="tx1"/>
          </a:solidFill>
        </p:spPr>
        <p:txBody>
          <a:bodyPr lIns="0" tIns="0" rIns="0" bIns="0" rtlCol="0" anchor="ctr">
            <a:normAutofit/>
          </a:bodyPr>
          <a:lstStyle>
            <a:lvl1pPr marL="0" indent="0" algn="ctr">
              <a:buNone/>
              <a:defRPr lang="es-ES" sz="1800">
                <a:solidFill>
                  <a:schemeClr val="bg2"/>
                </a:solidFill>
              </a:defRPr>
            </a:lvl1pPr>
          </a:lstStyle>
          <a:p>
            <a:pPr lvl="0" rtl="0"/>
            <a:r>
              <a:rPr lang="es-ES"/>
              <a:t>MMM</a:t>
            </a:r>
          </a:p>
        </p:txBody>
      </p:sp>
      <p:sp>
        <p:nvSpPr>
          <p:cNvPr id="19" name="Marcador de texto 14">
            <a:extLst>
              <a:ext uri="{FF2B5EF4-FFF2-40B4-BE49-F238E27FC236}">
                <a16:creationId xmlns:a16="http://schemas.microsoft.com/office/drawing/2014/main" id="{12F0E6AE-7B40-CC7A-BAB7-B5963027CE13}"/>
              </a:ext>
            </a:extLst>
          </p:cNvPr>
          <p:cNvSpPr>
            <a:spLocks noGrp="1" noChangeAspect="1"/>
          </p:cNvSpPr>
          <p:nvPr>
            <p:ph type="body" sz="quarter" idx="16" hasCustomPrompt="1"/>
          </p:nvPr>
        </p:nvSpPr>
        <p:spPr>
          <a:xfrm>
            <a:off x="3163824" y="2706624"/>
            <a:ext cx="1014984" cy="1014984"/>
          </a:xfrm>
          <a:prstGeom prst="ellipse">
            <a:avLst/>
          </a:prstGeom>
          <a:solidFill>
            <a:schemeClr val="tx1"/>
          </a:solidFill>
        </p:spPr>
        <p:txBody>
          <a:bodyPr lIns="0" tIns="0" rIns="0" bIns="0" rtlCol="0" anchor="ctr">
            <a:normAutofit/>
          </a:bodyPr>
          <a:lstStyle>
            <a:lvl1pPr marL="0" indent="0" algn="ctr">
              <a:buNone/>
              <a:defRPr lang="es-ES" sz="1800">
                <a:solidFill>
                  <a:schemeClr val="bg2"/>
                </a:solidFill>
              </a:defRPr>
            </a:lvl1pPr>
          </a:lstStyle>
          <a:p>
            <a:pPr lvl="0" rtl="0"/>
            <a:r>
              <a:rPr lang="es-ES"/>
              <a:t>MMM</a:t>
            </a:r>
          </a:p>
        </p:txBody>
      </p:sp>
      <p:sp>
        <p:nvSpPr>
          <p:cNvPr id="21" name="Marcador de texto 14">
            <a:extLst>
              <a:ext uri="{FF2B5EF4-FFF2-40B4-BE49-F238E27FC236}">
                <a16:creationId xmlns:a16="http://schemas.microsoft.com/office/drawing/2014/main" id="{F19DE03C-9C3C-ED9E-7938-68DC59591962}"/>
              </a:ext>
            </a:extLst>
          </p:cNvPr>
          <p:cNvSpPr>
            <a:spLocks noGrp="1" noChangeAspect="1"/>
          </p:cNvSpPr>
          <p:nvPr>
            <p:ph type="body" sz="quarter" idx="17" hasCustomPrompt="1"/>
          </p:nvPr>
        </p:nvSpPr>
        <p:spPr>
          <a:xfrm>
            <a:off x="5596128" y="2706624"/>
            <a:ext cx="1014984" cy="1014984"/>
          </a:xfrm>
          <a:prstGeom prst="ellipse">
            <a:avLst/>
          </a:prstGeom>
          <a:solidFill>
            <a:schemeClr val="tx1"/>
          </a:solidFill>
        </p:spPr>
        <p:txBody>
          <a:bodyPr lIns="0" tIns="0" rIns="0" bIns="0" rtlCol="0" anchor="ctr">
            <a:normAutofit/>
          </a:bodyPr>
          <a:lstStyle>
            <a:lvl1pPr marL="0" indent="0" algn="ctr">
              <a:buNone/>
              <a:defRPr lang="es-ES" sz="1800">
                <a:solidFill>
                  <a:schemeClr val="bg2"/>
                </a:solidFill>
              </a:defRPr>
            </a:lvl1pPr>
          </a:lstStyle>
          <a:p>
            <a:pPr lvl="0" rtl="0"/>
            <a:r>
              <a:rPr lang="es-ES"/>
              <a:t>MMM</a:t>
            </a:r>
          </a:p>
        </p:txBody>
      </p:sp>
      <p:sp>
        <p:nvSpPr>
          <p:cNvPr id="23" name="Marcador de texto 14">
            <a:extLst>
              <a:ext uri="{FF2B5EF4-FFF2-40B4-BE49-F238E27FC236}">
                <a16:creationId xmlns:a16="http://schemas.microsoft.com/office/drawing/2014/main" id="{D15E2928-BFA0-AA75-6EC4-69EFDD615540}"/>
              </a:ext>
            </a:extLst>
          </p:cNvPr>
          <p:cNvSpPr>
            <a:spLocks noGrp="1" noChangeAspect="1"/>
          </p:cNvSpPr>
          <p:nvPr>
            <p:ph type="body" sz="quarter" idx="18" hasCustomPrompt="1"/>
          </p:nvPr>
        </p:nvSpPr>
        <p:spPr>
          <a:xfrm>
            <a:off x="8028432" y="2706624"/>
            <a:ext cx="1014984" cy="1014984"/>
          </a:xfrm>
          <a:prstGeom prst="ellipse">
            <a:avLst/>
          </a:prstGeom>
          <a:solidFill>
            <a:schemeClr val="tx1"/>
          </a:solidFill>
        </p:spPr>
        <p:txBody>
          <a:bodyPr lIns="0" tIns="0" rIns="0" bIns="0" rtlCol="0" anchor="ctr">
            <a:normAutofit/>
          </a:bodyPr>
          <a:lstStyle>
            <a:lvl1pPr marL="0" indent="0" algn="ctr">
              <a:buNone/>
              <a:defRPr lang="es-ES" sz="1800">
                <a:solidFill>
                  <a:schemeClr val="bg2"/>
                </a:solidFill>
              </a:defRPr>
            </a:lvl1pPr>
          </a:lstStyle>
          <a:p>
            <a:pPr lvl="0" rtl="0"/>
            <a:r>
              <a:rPr lang="es-ES"/>
              <a:t>MMM</a:t>
            </a:r>
          </a:p>
        </p:txBody>
      </p:sp>
      <p:sp>
        <p:nvSpPr>
          <p:cNvPr id="25" name="Marcador de texto 14">
            <a:extLst>
              <a:ext uri="{FF2B5EF4-FFF2-40B4-BE49-F238E27FC236}">
                <a16:creationId xmlns:a16="http://schemas.microsoft.com/office/drawing/2014/main" id="{B1000C26-BF38-857C-8EB7-C84E4425628C}"/>
              </a:ext>
            </a:extLst>
          </p:cNvPr>
          <p:cNvSpPr>
            <a:spLocks noGrp="1" noChangeAspect="1"/>
          </p:cNvSpPr>
          <p:nvPr>
            <p:ph type="body" sz="quarter" idx="19" hasCustomPrompt="1"/>
          </p:nvPr>
        </p:nvSpPr>
        <p:spPr>
          <a:xfrm>
            <a:off x="10460736" y="2706624"/>
            <a:ext cx="1014984" cy="1014984"/>
          </a:xfrm>
          <a:prstGeom prst="ellipse">
            <a:avLst/>
          </a:prstGeom>
          <a:solidFill>
            <a:schemeClr val="tx1"/>
          </a:solidFill>
        </p:spPr>
        <p:txBody>
          <a:bodyPr lIns="0" tIns="0" rIns="0" bIns="0" rtlCol="0" anchor="ctr">
            <a:normAutofit/>
          </a:bodyPr>
          <a:lstStyle>
            <a:lvl1pPr marL="0" indent="0" algn="ctr">
              <a:buNone/>
              <a:defRPr lang="es-ES" sz="1800">
                <a:solidFill>
                  <a:schemeClr val="bg2"/>
                </a:solidFill>
              </a:defRPr>
            </a:lvl1pPr>
          </a:lstStyle>
          <a:p>
            <a:pPr lvl="0" rtl="0"/>
            <a:r>
              <a:rPr lang="es-ES"/>
              <a:t>MMM</a:t>
            </a:r>
          </a:p>
        </p:txBody>
      </p:sp>
      <p:sp>
        <p:nvSpPr>
          <p:cNvPr id="26" name="Marcador de texto 4">
            <a:extLst>
              <a:ext uri="{FF2B5EF4-FFF2-40B4-BE49-F238E27FC236}">
                <a16:creationId xmlns:a16="http://schemas.microsoft.com/office/drawing/2014/main" id="{7A3AFB34-A509-98A0-B6AB-3BC35F16DDD2}"/>
              </a:ext>
            </a:extLst>
          </p:cNvPr>
          <p:cNvSpPr>
            <a:spLocks noGrp="1"/>
          </p:cNvSpPr>
          <p:nvPr>
            <p:ph type="body" sz="quarter" idx="20"/>
          </p:nvPr>
        </p:nvSpPr>
        <p:spPr>
          <a:xfrm>
            <a:off x="5504688" y="4041648"/>
            <a:ext cx="1822704" cy="1414272"/>
          </a:xfrm>
        </p:spPr>
        <p:txBody>
          <a:bodyPr rtlCol="0" anchor="t">
            <a:noAutofit/>
          </a:bodyPr>
          <a:lstStyle>
            <a:lvl1pPr marL="0" indent="0">
              <a:lnSpc>
                <a:spcPct val="100000"/>
              </a:lnSpc>
              <a:spcBef>
                <a:spcPts val="0"/>
              </a:spcBef>
              <a:buNone/>
              <a:defRPr lang="es-ES" sz="1400" b="0"/>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27" name="Marcador de texto 4">
            <a:extLst>
              <a:ext uri="{FF2B5EF4-FFF2-40B4-BE49-F238E27FC236}">
                <a16:creationId xmlns:a16="http://schemas.microsoft.com/office/drawing/2014/main" id="{B4CAD471-FB12-ACCA-9D4A-E01322DC61A0}"/>
              </a:ext>
            </a:extLst>
          </p:cNvPr>
          <p:cNvSpPr>
            <a:spLocks noGrp="1"/>
          </p:cNvSpPr>
          <p:nvPr>
            <p:ph type="body" sz="quarter" idx="21"/>
          </p:nvPr>
        </p:nvSpPr>
        <p:spPr>
          <a:xfrm>
            <a:off x="7918704" y="4041648"/>
            <a:ext cx="1822704" cy="1414272"/>
          </a:xfrm>
        </p:spPr>
        <p:txBody>
          <a:bodyPr rtlCol="0" anchor="t">
            <a:noAutofit/>
          </a:bodyPr>
          <a:lstStyle>
            <a:lvl1pPr marL="0" indent="0">
              <a:lnSpc>
                <a:spcPct val="100000"/>
              </a:lnSpc>
              <a:spcBef>
                <a:spcPts val="0"/>
              </a:spcBef>
              <a:buNone/>
              <a:defRPr lang="es-ES" sz="1400" b="0"/>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28" name="Marcador de texto 4">
            <a:extLst>
              <a:ext uri="{FF2B5EF4-FFF2-40B4-BE49-F238E27FC236}">
                <a16:creationId xmlns:a16="http://schemas.microsoft.com/office/drawing/2014/main" id="{B7FF2DDC-689F-CE60-97C8-8575DBB2C068}"/>
              </a:ext>
            </a:extLst>
          </p:cNvPr>
          <p:cNvSpPr>
            <a:spLocks noGrp="1"/>
          </p:cNvSpPr>
          <p:nvPr>
            <p:ph type="body" sz="quarter" idx="22"/>
          </p:nvPr>
        </p:nvSpPr>
        <p:spPr>
          <a:xfrm>
            <a:off x="10369296" y="4041648"/>
            <a:ext cx="1563624" cy="1414272"/>
          </a:xfrm>
        </p:spPr>
        <p:txBody>
          <a:bodyPr rtlCol="0" anchor="t">
            <a:noAutofit/>
          </a:bodyPr>
          <a:lstStyle>
            <a:lvl1pPr marL="0" indent="0">
              <a:lnSpc>
                <a:spcPct val="100000"/>
              </a:lnSpc>
              <a:spcBef>
                <a:spcPts val="0"/>
              </a:spcBef>
              <a:buNone/>
              <a:defRPr lang="es-ES" sz="1400" b="0"/>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36" name="Marcador de pie de página 35">
            <a:extLst>
              <a:ext uri="{FF2B5EF4-FFF2-40B4-BE49-F238E27FC236}">
                <a16:creationId xmlns:a16="http://schemas.microsoft.com/office/drawing/2014/main" id="{A2666B74-0A69-6162-5AD3-4561A8EE5514}"/>
              </a:ext>
            </a:extLst>
          </p:cNvPr>
          <p:cNvSpPr>
            <a:spLocks noGrp="1"/>
          </p:cNvSpPr>
          <p:nvPr>
            <p:ph type="ftr" sz="quarter" idx="27"/>
          </p:nvPr>
        </p:nvSpPr>
        <p:spPr/>
        <p:txBody>
          <a:bodyPr rtlCol="0"/>
          <a:lstStyle>
            <a:defPPr>
              <a:defRPr lang="es-ES"/>
            </a:defPPr>
          </a:lstStyle>
          <a:p>
            <a:pPr rtl="0"/>
            <a:endParaRPr lang="es-ES" dirty="0"/>
          </a:p>
        </p:txBody>
      </p:sp>
      <p:sp>
        <p:nvSpPr>
          <p:cNvPr id="2" name="Marcador de texto 9">
            <a:extLst>
              <a:ext uri="{FF2B5EF4-FFF2-40B4-BE49-F238E27FC236}">
                <a16:creationId xmlns:a16="http://schemas.microsoft.com/office/drawing/2014/main" id="{78FC7A6E-EB75-1109-AB97-8091F2C9FF89}"/>
              </a:ext>
            </a:extLst>
          </p:cNvPr>
          <p:cNvSpPr>
            <a:spLocks noGrp="1"/>
          </p:cNvSpPr>
          <p:nvPr>
            <p:ph type="body" sz="quarter" idx="13" hasCustomPrompt="1"/>
          </p:nvPr>
        </p:nvSpPr>
        <p:spPr>
          <a:xfrm>
            <a:off x="1815806" y="793971"/>
            <a:ext cx="621792" cy="621792"/>
          </a:xfrm>
          <a:prstGeom prst="ellipse">
            <a:avLst/>
          </a:prstGeom>
          <a:solidFill>
            <a:schemeClr val="tx2"/>
          </a:solidFill>
        </p:spPr>
        <p:txBody>
          <a:bodyPr lIns="0" tIns="0" rIns="0" bIns="0" rtlCol="0" anchor="t" anchorCtr="0">
            <a:noAutofit/>
          </a:bodyPr>
          <a:lstStyle>
            <a:lvl1pPr marL="0" indent="0" algn="ctr">
              <a:lnSpc>
                <a:spcPct val="100000"/>
              </a:lnSpc>
              <a:spcBef>
                <a:spcPts val="0"/>
              </a:spcBef>
              <a:buNone/>
              <a:defRPr lang="es-ES" sz="3200" b="0">
                <a:noFill/>
              </a:defRPr>
            </a:lvl1pPr>
          </a:lstStyle>
          <a:p>
            <a:pPr lvl="0" rtl="0"/>
            <a:r>
              <a:rPr lang="es-ES"/>
              <a:t>X</a:t>
            </a:r>
          </a:p>
        </p:txBody>
      </p:sp>
      <p:sp>
        <p:nvSpPr>
          <p:cNvPr id="4" name="Marcador de número de diapositiva 9">
            <a:extLst>
              <a:ext uri="{FF2B5EF4-FFF2-40B4-BE49-F238E27FC236}">
                <a16:creationId xmlns:a16="http://schemas.microsoft.com/office/drawing/2014/main" id="{3882992B-56C1-1B1D-6308-47369A0DF03F}"/>
              </a:ext>
            </a:extLst>
          </p:cNvPr>
          <p:cNvSpPr>
            <a:spLocks noGrp="1"/>
          </p:cNvSpPr>
          <p:nvPr>
            <p:ph type="sldNum" sz="quarter" idx="28"/>
          </p:nvPr>
        </p:nvSpPr>
        <p:spPr>
          <a:xfrm>
            <a:off x="1651903" y="809244"/>
            <a:ext cx="941832" cy="621792"/>
          </a:xfrm>
        </p:spPr>
        <p:txBody>
          <a:bodyPr rtlCol="0"/>
          <a:lstStyle>
            <a:defPPr>
              <a:defRPr lang="es-ES"/>
            </a:defPPr>
          </a:lstStyle>
          <a:p>
            <a:pPr rtl="0"/>
            <a:fld id="{CC43B8D3-9A08-F84C-9DD4-44948BA52D4B}" type="slidenum">
              <a:rPr lang="es-ES" smtClean="0"/>
              <a:pPr rtl="0"/>
              <a:t>‹Nº›</a:t>
            </a:fld>
            <a:endParaRPr lang="es-ES" dirty="0"/>
          </a:p>
        </p:txBody>
      </p:sp>
    </p:spTree>
    <p:extLst>
      <p:ext uri="{BB962C8B-B14F-4D97-AF65-F5344CB8AC3E}">
        <p14:creationId xmlns:p14="http://schemas.microsoft.com/office/powerpoint/2010/main" val="23090248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pic>
        <p:nvPicPr>
          <p:cNvPr id="14" name="Gráfico 13">
            <a:extLst>
              <a:ext uri="{FF2B5EF4-FFF2-40B4-BE49-F238E27FC236}">
                <a16:creationId xmlns:a16="http://schemas.microsoft.com/office/drawing/2014/main" id="{9F44A91D-CC57-69D8-3CC1-3538FCB6BBA4}"/>
              </a:ext>
            </a:extLst>
          </p:cNvPr>
          <p:cNvPicPr>
            <a:picLocks noChangeAspect="1"/>
          </p:cNvPicPr>
          <p:nvPr userDrawn="1"/>
        </p:nvPicPr>
        <p:blipFill>
          <a:blip r:embed="rId2">
            <a:extLst>
              <a:ext uri="{96DAC541-7B7A-43D3-8B79-37D633B846F1}">
                <asvg:svgBlip xmlns:asvg="http://schemas.microsoft.com/office/drawing/2016/SVG/main" r:embed="rId3"/>
              </a:ext>
            </a:extLst>
          </a:blip>
          <a:srcRect r="77662" b="48541"/>
          <a:stretch>
            <a:fillRect/>
          </a:stretch>
        </p:blipFill>
        <p:spPr>
          <a:xfrm flipV="1">
            <a:off x="10376194" y="1"/>
            <a:ext cx="1815806" cy="3829511"/>
          </a:xfrm>
          <a:custGeom>
            <a:avLst/>
            <a:gdLst>
              <a:gd name="connsiteX0" fmla="*/ 0 w 1815806"/>
              <a:gd name="connsiteY0" fmla="*/ 3829511 h 3829511"/>
              <a:gd name="connsiteX1" fmla="*/ 1815806 w 1815806"/>
              <a:gd name="connsiteY1" fmla="*/ 3829511 h 3829511"/>
              <a:gd name="connsiteX2" fmla="*/ 1815806 w 1815806"/>
              <a:gd name="connsiteY2" fmla="*/ 0 h 3829511"/>
              <a:gd name="connsiteX3" fmla="*/ 0 w 1815806"/>
              <a:gd name="connsiteY3" fmla="*/ 0 h 3829511"/>
            </a:gdLst>
            <a:ahLst/>
            <a:cxnLst>
              <a:cxn ang="0">
                <a:pos x="connsiteX0" y="connsiteY0"/>
              </a:cxn>
              <a:cxn ang="0">
                <a:pos x="connsiteX1" y="connsiteY1"/>
              </a:cxn>
              <a:cxn ang="0">
                <a:pos x="connsiteX2" y="connsiteY2"/>
              </a:cxn>
              <a:cxn ang="0">
                <a:pos x="connsiteX3" y="connsiteY3"/>
              </a:cxn>
            </a:cxnLst>
            <a:rect l="l" t="t" r="r" b="b"/>
            <a:pathLst>
              <a:path w="1815806" h="3829511">
                <a:moveTo>
                  <a:pt x="0" y="3829511"/>
                </a:moveTo>
                <a:lnTo>
                  <a:pt x="1815806" y="3829511"/>
                </a:lnTo>
                <a:lnTo>
                  <a:pt x="1815806" y="0"/>
                </a:lnTo>
                <a:lnTo>
                  <a:pt x="0" y="0"/>
                </a:lnTo>
                <a:close/>
              </a:path>
            </a:pathLst>
          </a:custGeom>
        </p:spPr>
      </p:pic>
      <p:pic>
        <p:nvPicPr>
          <p:cNvPr id="16" name="Gráfico 15">
            <a:extLst>
              <a:ext uri="{FF2B5EF4-FFF2-40B4-BE49-F238E27FC236}">
                <a16:creationId xmlns:a16="http://schemas.microsoft.com/office/drawing/2014/main" id="{5AB0AC87-A4CD-F667-74B2-52047C1E6FB5}"/>
              </a:ext>
            </a:extLst>
          </p:cNvPr>
          <p:cNvPicPr>
            <a:picLocks noChangeAspect="1"/>
          </p:cNvPicPr>
          <p:nvPr userDrawn="1"/>
        </p:nvPicPr>
        <p:blipFill>
          <a:blip r:embed="rId4">
            <a:extLst>
              <a:ext uri="{96DAC541-7B7A-43D3-8B79-37D633B846F1}">
                <asvg:svgBlip xmlns:asvg="http://schemas.microsoft.com/office/drawing/2016/SVG/main" r:embed="rId5"/>
              </a:ext>
            </a:extLst>
          </a:blip>
          <a:srcRect r="85638" b="45150"/>
          <a:stretch>
            <a:fillRect/>
          </a:stretch>
        </p:blipFill>
        <p:spPr>
          <a:xfrm flipV="1">
            <a:off x="10887888" y="1"/>
            <a:ext cx="1304112" cy="3289795"/>
          </a:xfrm>
          <a:custGeom>
            <a:avLst/>
            <a:gdLst>
              <a:gd name="connsiteX0" fmla="*/ 0 w 1304112"/>
              <a:gd name="connsiteY0" fmla="*/ 3289795 h 3289795"/>
              <a:gd name="connsiteX1" fmla="*/ 1304112 w 1304112"/>
              <a:gd name="connsiteY1" fmla="*/ 3289795 h 3289795"/>
              <a:gd name="connsiteX2" fmla="*/ 1304112 w 1304112"/>
              <a:gd name="connsiteY2" fmla="*/ 0 h 3289795"/>
              <a:gd name="connsiteX3" fmla="*/ 0 w 1304112"/>
              <a:gd name="connsiteY3" fmla="*/ 0 h 3289795"/>
            </a:gdLst>
            <a:ahLst/>
            <a:cxnLst>
              <a:cxn ang="0">
                <a:pos x="connsiteX0" y="connsiteY0"/>
              </a:cxn>
              <a:cxn ang="0">
                <a:pos x="connsiteX1" y="connsiteY1"/>
              </a:cxn>
              <a:cxn ang="0">
                <a:pos x="connsiteX2" y="connsiteY2"/>
              </a:cxn>
              <a:cxn ang="0">
                <a:pos x="connsiteX3" y="connsiteY3"/>
              </a:cxn>
            </a:cxnLst>
            <a:rect l="l" t="t" r="r" b="b"/>
            <a:pathLst>
              <a:path w="1304112" h="3289795">
                <a:moveTo>
                  <a:pt x="0" y="3289795"/>
                </a:moveTo>
                <a:lnTo>
                  <a:pt x="1304112" y="3289795"/>
                </a:lnTo>
                <a:lnTo>
                  <a:pt x="1304112" y="0"/>
                </a:lnTo>
                <a:lnTo>
                  <a:pt x="0" y="0"/>
                </a:lnTo>
                <a:close/>
              </a:path>
            </a:pathLst>
          </a:custGeom>
        </p:spPr>
      </p:pic>
      <p:sp>
        <p:nvSpPr>
          <p:cNvPr id="13" name="Rectángulo 12">
            <a:extLst>
              <a:ext uri="{FF2B5EF4-FFF2-40B4-BE49-F238E27FC236}">
                <a16:creationId xmlns:a16="http://schemas.microsoft.com/office/drawing/2014/main" id="{1BEF48E5-0EF0-3977-79C2-820662F06DA9}"/>
              </a:ext>
            </a:extLst>
          </p:cNvPr>
          <p:cNvSpPr/>
          <p:nvPr userDrawn="1"/>
        </p:nvSpPr>
        <p:spPr>
          <a:xfrm>
            <a:off x="2589592" y="723899"/>
            <a:ext cx="8870656" cy="780809"/>
          </a:xfrm>
          <a:prstGeom prst="rect">
            <a:avLst/>
          </a:prstGeom>
          <a:solidFill>
            <a:schemeClr val="bg2"/>
          </a:solid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17" name="Rectángulo 16">
            <a:extLst>
              <a:ext uri="{FF2B5EF4-FFF2-40B4-BE49-F238E27FC236}">
                <a16:creationId xmlns:a16="http://schemas.microsoft.com/office/drawing/2014/main" id="{36AAF462-6D82-EBE1-069E-7DBC32F1CC5D}"/>
              </a:ext>
            </a:extLst>
          </p:cNvPr>
          <p:cNvSpPr/>
          <p:nvPr userDrawn="1"/>
        </p:nvSpPr>
        <p:spPr>
          <a:xfrm>
            <a:off x="732271" y="404734"/>
            <a:ext cx="10727977" cy="319166"/>
          </a:xfrm>
          <a:prstGeom prst="rect">
            <a:avLst/>
          </a:prstGeom>
          <a:solidFill>
            <a:schemeClr val="tx2"/>
          </a:solid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18" name="Forma libre 55">
            <a:extLst>
              <a:ext uri="{FF2B5EF4-FFF2-40B4-BE49-F238E27FC236}">
                <a16:creationId xmlns:a16="http://schemas.microsoft.com/office/drawing/2014/main" id="{5DF0CA69-CF45-9850-4F85-B4C3BF2141B4}"/>
              </a:ext>
            </a:extLst>
          </p:cNvPr>
          <p:cNvSpPr/>
          <p:nvPr userDrawn="1"/>
        </p:nvSpPr>
        <p:spPr>
          <a:xfrm>
            <a:off x="-7736" y="6082871"/>
            <a:ext cx="12199737" cy="493110"/>
          </a:xfrm>
          <a:custGeom>
            <a:avLst/>
            <a:gdLst>
              <a:gd name="connsiteX0" fmla="*/ 25897 w 12199737"/>
              <a:gd name="connsiteY0" fmla="*/ 0 h 493110"/>
              <a:gd name="connsiteX1" fmla="*/ 12199737 w 12199737"/>
              <a:gd name="connsiteY1" fmla="*/ 0 h 493110"/>
              <a:gd name="connsiteX2" fmla="*/ 12199737 w 12199737"/>
              <a:gd name="connsiteY2" fmla="*/ 493110 h 493110"/>
              <a:gd name="connsiteX3" fmla="*/ 25897 w 12199737"/>
              <a:gd name="connsiteY3" fmla="*/ 493109 h 493110"/>
              <a:gd name="connsiteX4" fmla="*/ 0 w 12199737"/>
              <a:gd name="connsiteY4" fmla="*/ 490499 h 493110"/>
              <a:gd name="connsiteX5" fmla="*/ 0 w 12199737"/>
              <a:gd name="connsiteY5" fmla="*/ 2611 h 493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9737" h="493110">
                <a:moveTo>
                  <a:pt x="25897" y="0"/>
                </a:moveTo>
                <a:lnTo>
                  <a:pt x="12199737" y="0"/>
                </a:lnTo>
                <a:lnTo>
                  <a:pt x="12199737" y="493110"/>
                </a:lnTo>
                <a:lnTo>
                  <a:pt x="25897" y="493109"/>
                </a:lnTo>
                <a:lnTo>
                  <a:pt x="0" y="490499"/>
                </a:lnTo>
                <a:lnTo>
                  <a:pt x="0" y="261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s-ES"/>
            </a:defPPr>
          </a:lstStyle>
          <a:p>
            <a:pPr algn="ctr" rtl="0"/>
            <a:endParaRPr lang="es-ES" dirty="0"/>
          </a:p>
        </p:txBody>
      </p:sp>
      <p:sp>
        <p:nvSpPr>
          <p:cNvPr id="20" name="Elipse 19">
            <a:extLst>
              <a:ext uri="{FF2B5EF4-FFF2-40B4-BE49-F238E27FC236}">
                <a16:creationId xmlns:a16="http://schemas.microsoft.com/office/drawing/2014/main" id="{AFE865D6-FFF0-8547-C225-4EA40D12981C}"/>
              </a:ext>
            </a:extLst>
          </p:cNvPr>
          <p:cNvSpPr/>
          <p:nvPr userDrawn="1"/>
        </p:nvSpPr>
        <p:spPr>
          <a:xfrm>
            <a:off x="10745496" y="2712720"/>
            <a:ext cx="374904" cy="374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22" name="Elipse 21">
            <a:extLst>
              <a:ext uri="{FF2B5EF4-FFF2-40B4-BE49-F238E27FC236}">
                <a16:creationId xmlns:a16="http://schemas.microsoft.com/office/drawing/2014/main" id="{BC43A4F4-14CD-C1BC-076B-D3EC524E9072}"/>
              </a:ext>
            </a:extLst>
          </p:cNvPr>
          <p:cNvSpPr/>
          <p:nvPr userDrawn="1"/>
        </p:nvSpPr>
        <p:spPr>
          <a:xfrm>
            <a:off x="11336726" y="2288311"/>
            <a:ext cx="374904" cy="374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24" name="Elipse 23">
            <a:extLst>
              <a:ext uri="{FF2B5EF4-FFF2-40B4-BE49-F238E27FC236}">
                <a16:creationId xmlns:a16="http://schemas.microsoft.com/office/drawing/2014/main" id="{F59C9BF2-FA96-FBA2-CC60-3024E983F26F}"/>
              </a:ext>
            </a:extLst>
          </p:cNvPr>
          <p:cNvSpPr/>
          <p:nvPr userDrawn="1"/>
        </p:nvSpPr>
        <p:spPr>
          <a:xfrm>
            <a:off x="825032" y="6142636"/>
            <a:ext cx="376579" cy="37657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3" name="Marcador de texto 2">
            <a:extLst>
              <a:ext uri="{FF2B5EF4-FFF2-40B4-BE49-F238E27FC236}">
                <a16:creationId xmlns:a16="http://schemas.microsoft.com/office/drawing/2014/main" id="{AF211A54-748F-71FD-8701-AE68B04A5A19}"/>
              </a:ext>
            </a:extLst>
          </p:cNvPr>
          <p:cNvSpPr>
            <a:spLocks noGrp="1"/>
          </p:cNvSpPr>
          <p:nvPr>
            <p:ph type="body" idx="1"/>
          </p:nvPr>
        </p:nvSpPr>
        <p:spPr>
          <a:xfrm>
            <a:off x="1572768" y="2148840"/>
            <a:ext cx="3566160" cy="649224"/>
          </a:xfrm>
        </p:spPr>
        <p:txBody>
          <a:bodyPr rtlCol="0" anchor="b">
            <a:noAutofit/>
          </a:bodyPr>
          <a:lstStyle>
            <a:lvl1pPr marL="0" indent="0">
              <a:lnSpc>
                <a:spcPct val="100000"/>
              </a:lnSpc>
              <a:spcBef>
                <a:spcPts val="0"/>
              </a:spcBef>
              <a:buNone/>
              <a:defRPr lang="es-ES" sz="1800" b="0"/>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4" name="Marcador de contenido 3">
            <a:extLst>
              <a:ext uri="{FF2B5EF4-FFF2-40B4-BE49-F238E27FC236}">
                <a16:creationId xmlns:a16="http://schemas.microsoft.com/office/drawing/2014/main" id="{1108F8E6-CFD8-798A-9C2F-F6AC425444CA}"/>
              </a:ext>
            </a:extLst>
          </p:cNvPr>
          <p:cNvSpPr>
            <a:spLocks noGrp="1"/>
          </p:cNvSpPr>
          <p:nvPr>
            <p:ph sz="half" idx="2"/>
          </p:nvPr>
        </p:nvSpPr>
        <p:spPr>
          <a:xfrm>
            <a:off x="1298448" y="2788920"/>
            <a:ext cx="4352544" cy="2002536"/>
          </a:xfrm>
        </p:spPr>
        <p:txBody>
          <a:bodyPr rtlCol="0">
            <a:normAutofit/>
          </a:bodyPr>
          <a:lstStyle>
            <a:lvl1pPr>
              <a:lnSpc>
                <a:spcPct val="150000"/>
              </a:lnSpc>
              <a:spcBef>
                <a:spcPts val="0"/>
              </a:spcBef>
              <a:defRPr lang="es-ES" sz="1400"/>
            </a:lvl1pPr>
            <a:lvl2pPr>
              <a:lnSpc>
                <a:spcPct val="150000"/>
              </a:lnSpc>
              <a:spcBef>
                <a:spcPts val="0"/>
              </a:spcBef>
              <a:defRPr lang="es-ES" sz="1200"/>
            </a:lvl2pPr>
            <a:lvl3pPr>
              <a:lnSpc>
                <a:spcPct val="150000"/>
              </a:lnSpc>
              <a:spcBef>
                <a:spcPts val="0"/>
              </a:spcBef>
              <a:defRPr lang="es-ES" sz="1100"/>
            </a:lvl3pPr>
            <a:lvl4pPr>
              <a:lnSpc>
                <a:spcPct val="150000"/>
              </a:lnSpc>
              <a:spcBef>
                <a:spcPts val="0"/>
              </a:spcBef>
              <a:defRPr lang="es-ES" sz="1050"/>
            </a:lvl4pPr>
            <a:lvl5pPr>
              <a:lnSpc>
                <a:spcPct val="150000"/>
              </a:lnSpc>
              <a:spcBef>
                <a:spcPts val="0"/>
              </a:spcBef>
              <a:defRPr lang="es-ES" sz="105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5" name="Marcador de texto 4">
            <a:extLst>
              <a:ext uri="{FF2B5EF4-FFF2-40B4-BE49-F238E27FC236}">
                <a16:creationId xmlns:a16="http://schemas.microsoft.com/office/drawing/2014/main" id="{30FF5B42-8E52-2B78-7C88-39A811D7A960}"/>
              </a:ext>
            </a:extLst>
          </p:cNvPr>
          <p:cNvSpPr>
            <a:spLocks noGrp="1"/>
          </p:cNvSpPr>
          <p:nvPr>
            <p:ph type="body" sz="quarter" idx="3"/>
          </p:nvPr>
        </p:nvSpPr>
        <p:spPr>
          <a:xfrm>
            <a:off x="6035040" y="2148840"/>
            <a:ext cx="3566160" cy="649224"/>
          </a:xfrm>
        </p:spPr>
        <p:txBody>
          <a:bodyPr rtlCol="0" anchor="b">
            <a:noAutofit/>
          </a:bodyPr>
          <a:lstStyle>
            <a:lvl1pPr marL="0" indent="0">
              <a:lnSpc>
                <a:spcPct val="100000"/>
              </a:lnSpc>
              <a:spcBef>
                <a:spcPts val="0"/>
              </a:spcBef>
              <a:buNone/>
              <a:defRPr lang="es-ES" sz="1800" b="0"/>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6" name="Marcador de contenido 5">
            <a:extLst>
              <a:ext uri="{FF2B5EF4-FFF2-40B4-BE49-F238E27FC236}">
                <a16:creationId xmlns:a16="http://schemas.microsoft.com/office/drawing/2014/main" id="{440AB633-C7A8-E90B-901E-7E3FCE2D54D4}"/>
              </a:ext>
            </a:extLst>
          </p:cNvPr>
          <p:cNvSpPr>
            <a:spLocks noGrp="1"/>
          </p:cNvSpPr>
          <p:nvPr>
            <p:ph sz="quarter" idx="4"/>
          </p:nvPr>
        </p:nvSpPr>
        <p:spPr>
          <a:xfrm>
            <a:off x="5760720" y="2788920"/>
            <a:ext cx="4352544" cy="2002536"/>
          </a:xfrm>
        </p:spPr>
        <p:txBody>
          <a:bodyPr rtlCol="0">
            <a:normAutofit/>
          </a:bodyPr>
          <a:lstStyle>
            <a:lvl1pPr>
              <a:lnSpc>
                <a:spcPct val="150000"/>
              </a:lnSpc>
              <a:spcBef>
                <a:spcPts val="0"/>
              </a:spcBef>
              <a:defRPr lang="es-ES" sz="1400"/>
            </a:lvl1pPr>
            <a:lvl2pPr>
              <a:lnSpc>
                <a:spcPct val="150000"/>
              </a:lnSpc>
              <a:spcBef>
                <a:spcPts val="0"/>
              </a:spcBef>
              <a:defRPr lang="es-ES" sz="1200"/>
            </a:lvl2pPr>
            <a:lvl3pPr>
              <a:lnSpc>
                <a:spcPct val="150000"/>
              </a:lnSpc>
              <a:spcBef>
                <a:spcPts val="0"/>
              </a:spcBef>
              <a:defRPr lang="es-ES" sz="1100"/>
            </a:lvl3pPr>
            <a:lvl4pPr>
              <a:lnSpc>
                <a:spcPct val="150000"/>
              </a:lnSpc>
              <a:spcBef>
                <a:spcPts val="0"/>
              </a:spcBef>
              <a:defRPr lang="es-ES" sz="1050"/>
            </a:lvl4pPr>
            <a:lvl5pPr>
              <a:lnSpc>
                <a:spcPct val="150000"/>
              </a:lnSpc>
              <a:spcBef>
                <a:spcPts val="0"/>
              </a:spcBef>
              <a:defRPr lang="es-ES" sz="105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10" name="Título 9">
            <a:extLst>
              <a:ext uri="{FF2B5EF4-FFF2-40B4-BE49-F238E27FC236}">
                <a16:creationId xmlns:a16="http://schemas.microsoft.com/office/drawing/2014/main" id="{FB569F4F-40C0-2BAE-2F80-0B6BF70B4999}"/>
              </a:ext>
            </a:extLst>
          </p:cNvPr>
          <p:cNvSpPr>
            <a:spLocks noGrp="1"/>
          </p:cNvSpPr>
          <p:nvPr>
            <p:ph type="title"/>
          </p:nvPr>
        </p:nvSpPr>
        <p:spPr/>
        <p:txBody>
          <a:bodyPr rtlCol="0"/>
          <a:lstStyle>
            <a:defPPr>
              <a:defRPr lang="es-ES"/>
            </a:defPPr>
          </a:lstStyle>
          <a:p>
            <a:pPr rtl="0"/>
            <a:r>
              <a:rPr lang="es-ES"/>
              <a:t>Haga clic para modificar el estilo de título del patrón</a:t>
            </a:r>
          </a:p>
        </p:txBody>
      </p:sp>
      <p:sp>
        <p:nvSpPr>
          <p:cNvPr id="19" name="Marcador de texto 9">
            <a:extLst>
              <a:ext uri="{FF2B5EF4-FFF2-40B4-BE49-F238E27FC236}">
                <a16:creationId xmlns:a16="http://schemas.microsoft.com/office/drawing/2014/main" id="{F38E5EFA-258F-AF45-F3FE-029FC106765E}"/>
              </a:ext>
            </a:extLst>
          </p:cNvPr>
          <p:cNvSpPr>
            <a:spLocks noGrp="1"/>
          </p:cNvSpPr>
          <p:nvPr>
            <p:ph type="body" sz="quarter" idx="13" hasCustomPrompt="1"/>
          </p:nvPr>
        </p:nvSpPr>
        <p:spPr>
          <a:xfrm>
            <a:off x="1815806" y="793971"/>
            <a:ext cx="621792" cy="621792"/>
          </a:xfrm>
          <a:prstGeom prst="ellipse">
            <a:avLst/>
          </a:prstGeom>
          <a:solidFill>
            <a:schemeClr val="tx2"/>
          </a:solidFill>
        </p:spPr>
        <p:txBody>
          <a:bodyPr lIns="0" tIns="0" rIns="0" bIns="0" rtlCol="0" anchor="t" anchorCtr="0">
            <a:noAutofit/>
          </a:bodyPr>
          <a:lstStyle>
            <a:lvl1pPr marL="0" indent="0" algn="ctr">
              <a:lnSpc>
                <a:spcPct val="100000"/>
              </a:lnSpc>
              <a:spcBef>
                <a:spcPts val="0"/>
              </a:spcBef>
              <a:buNone/>
              <a:defRPr lang="es-ES" sz="3200" b="0">
                <a:noFill/>
              </a:defRPr>
            </a:lvl1pPr>
          </a:lstStyle>
          <a:p>
            <a:pPr lvl="0" rtl="0"/>
            <a:r>
              <a:rPr lang="es-ES"/>
              <a:t>X</a:t>
            </a:r>
          </a:p>
        </p:txBody>
      </p:sp>
      <p:sp>
        <p:nvSpPr>
          <p:cNvPr id="21" name="Marcador de pie de página 20">
            <a:extLst>
              <a:ext uri="{FF2B5EF4-FFF2-40B4-BE49-F238E27FC236}">
                <a16:creationId xmlns:a16="http://schemas.microsoft.com/office/drawing/2014/main" id="{D44511B0-E2E3-43E3-E867-BD59B58CA925}"/>
              </a:ext>
            </a:extLst>
          </p:cNvPr>
          <p:cNvSpPr>
            <a:spLocks noGrp="1"/>
          </p:cNvSpPr>
          <p:nvPr>
            <p:ph type="ftr" sz="quarter" idx="14"/>
          </p:nvPr>
        </p:nvSpPr>
        <p:spPr/>
        <p:txBody>
          <a:bodyPr rtlCol="0"/>
          <a:lstStyle>
            <a:defPPr>
              <a:defRPr lang="es-ES"/>
            </a:defPPr>
          </a:lstStyle>
          <a:p>
            <a:pPr rtl="0"/>
            <a:endParaRPr lang="es-ES" dirty="0"/>
          </a:p>
        </p:txBody>
      </p:sp>
      <p:sp>
        <p:nvSpPr>
          <p:cNvPr id="23" name="Marcador de número de diapositiva 22">
            <a:extLst>
              <a:ext uri="{FF2B5EF4-FFF2-40B4-BE49-F238E27FC236}">
                <a16:creationId xmlns:a16="http://schemas.microsoft.com/office/drawing/2014/main" id="{9FE5CA81-EC6E-7E1A-302A-32C7DC50B8AB}"/>
              </a:ext>
            </a:extLst>
          </p:cNvPr>
          <p:cNvSpPr>
            <a:spLocks noGrp="1"/>
          </p:cNvSpPr>
          <p:nvPr>
            <p:ph type="sldNum" sz="quarter" idx="15"/>
          </p:nvPr>
        </p:nvSpPr>
        <p:spPr/>
        <p:txBody>
          <a:bodyPr rtlCol="0"/>
          <a:lstStyle>
            <a:defPPr>
              <a:defRPr lang="es-ES"/>
            </a:defPPr>
          </a:lstStyle>
          <a:p>
            <a:pPr rtl="0"/>
            <a:fld id="{CC43B8D3-9A08-F84C-9DD4-44948BA52D4B}" type="slidenum">
              <a:rPr lang="es-ES" smtClean="0"/>
              <a:pPr rtl="0"/>
              <a:t>‹Nº›</a:t>
            </a:fld>
            <a:endParaRPr lang="es-ES" dirty="0"/>
          </a:p>
        </p:txBody>
      </p:sp>
    </p:spTree>
    <p:extLst>
      <p:ext uri="{BB962C8B-B14F-4D97-AF65-F5344CB8AC3E}">
        <p14:creationId xmlns:p14="http://schemas.microsoft.com/office/powerpoint/2010/main" val="17528128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omparación">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1BEF48E5-0EF0-3977-79C2-820662F06DA9}"/>
              </a:ext>
            </a:extLst>
          </p:cNvPr>
          <p:cNvSpPr/>
          <p:nvPr userDrawn="1"/>
        </p:nvSpPr>
        <p:spPr>
          <a:xfrm>
            <a:off x="2589592" y="723899"/>
            <a:ext cx="8870656" cy="780809"/>
          </a:xfrm>
          <a:prstGeom prst="rect">
            <a:avLst/>
          </a:prstGeom>
          <a:solidFill>
            <a:schemeClr val="bg2"/>
          </a:solid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17" name="Rectángulo 16">
            <a:extLst>
              <a:ext uri="{FF2B5EF4-FFF2-40B4-BE49-F238E27FC236}">
                <a16:creationId xmlns:a16="http://schemas.microsoft.com/office/drawing/2014/main" id="{36AAF462-6D82-EBE1-069E-7DBC32F1CC5D}"/>
              </a:ext>
            </a:extLst>
          </p:cNvPr>
          <p:cNvSpPr/>
          <p:nvPr userDrawn="1"/>
        </p:nvSpPr>
        <p:spPr>
          <a:xfrm>
            <a:off x="732271" y="404734"/>
            <a:ext cx="10727977" cy="319166"/>
          </a:xfrm>
          <a:prstGeom prst="rect">
            <a:avLst/>
          </a:prstGeom>
          <a:solidFill>
            <a:schemeClr val="tx2"/>
          </a:solid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3" name="Marcador de texto 2">
            <a:extLst>
              <a:ext uri="{FF2B5EF4-FFF2-40B4-BE49-F238E27FC236}">
                <a16:creationId xmlns:a16="http://schemas.microsoft.com/office/drawing/2014/main" id="{AF211A54-748F-71FD-8701-AE68B04A5A19}"/>
              </a:ext>
            </a:extLst>
          </p:cNvPr>
          <p:cNvSpPr>
            <a:spLocks noGrp="1"/>
          </p:cNvSpPr>
          <p:nvPr>
            <p:ph type="body" idx="1"/>
          </p:nvPr>
        </p:nvSpPr>
        <p:spPr>
          <a:xfrm>
            <a:off x="1572768" y="2148840"/>
            <a:ext cx="3218688" cy="365760"/>
          </a:xfrm>
        </p:spPr>
        <p:txBody>
          <a:bodyPr rtlCol="0" anchor="b">
            <a:noAutofit/>
          </a:bodyPr>
          <a:lstStyle>
            <a:lvl1pPr marL="0" indent="0">
              <a:lnSpc>
                <a:spcPct val="100000"/>
              </a:lnSpc>
              <a:spcBef>
                <a:spcPts val="0"/>
              </a:spcBef>
              <a:buNone/>
              <a:defRPr lang="es-ES" sz="1800" b="0"/>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4" name="Marcador de contenido 3">
            <a:extLst>
              <a:ext uri="{FF2B5EF4-FFF2-40B4-BE49-F238E27FC236}">
                <a16:creationId xmlns:a16="http://schemas.microsoft.com/office/drawing/2014/main" id="{1108F8E6-CFD8-798A-9C2F-F6AC425444CA}"/>
              </a:ext>
            </a:extLst>
          </p:cNvPr>
          <p:cNvSpPr>
            <a:spLocks noGrp="1"/>
          </p:cNvSpPr>
          <p:nvPr>
            <p:ph sz="half" idx="2"/>
          </p:nvPr>
        </p:nvSpPr>
        <p:spPr>
          <a:xfrm>
            <a:off x="1298448" y="2788920"/>
            <a:ext cx="3163824" cy="3291840"/>
          </a:xfrm>
        </p:spPr>
        <p:txBody>
          <a:bodyPr rtlCol="0">
            <a:normAutofit/>
          </a:bodyPr>
          <a:lstStyle>
            <a:lvl1pPr>
              <a:lnSpc>
                <a:spcPct val="150000"/>
              </a:lnSpc>
              <a:spcBef>
                <a:spcPts val="0"/>
              </a:spcBef>
              <a:defRPr lang="es-ES" sz="1400"/>
            </a:lvl1pPr>
            <a:lvl2pPr>
              <a:lnSpc>
                <a:spcPct val="150000"/>
              </a:lnSpc>
              <a:spcBef>
                <a:spcPts val="0"/>
              </a:spcBef>
              <a:defRPr lang="es-ES" sz="1200"/>
            </a:lvl2pPr>
            <a:lvl3pPr>
              <a:lnSpc>
                <a:spcPct val="150000"/>
              </a:lnSpc>
              <a:spcBef>
                <a:spcPts val="0"/>
              </a:spcBef>
              <a:defRPr lang="es-ES" sz="1100"/>
            </a:lvl3pPr>
            <a:lvl4pPr>
              <a:lnSpc>
                <a:spcPct val="150000"/>
              </a:lnSpc>
              <a:spcBef>
                <a:spcPts val="0"/>
              </a:spcBef>
              <a:defRPr lang="es-ES" sz="1050"/>
            </a:lvl4pPr>
            <a:lvl5pPr>
              <a:lnSpc>
                <a:spcPct val="150000"/>
              </a:lnSpc>
              <a:spcBef>
                <a:spcPts val="0"/>
              </a:spcBef>
              <a:defRPr lang="es-ES" sz="105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5" name="Marcador de texto 4">
            <a:extLst>
              <a:ext uri="{FF2B5EF4-FFF2-40B4-BE49-F238E27FC236}">
                <a16:creationId xmlns:a16="http://schemas.microsoft.com/office/drawing/2014/main" id="{30FF5B42-8E52-2B78-7C88-39A811D7A960}"/>
              </a:ext>
            </a:extLst>
          </p:cNvPr>
          <p:cNvSpPr>
            <a:spLocks noGrp="1"/>
          </p:cNvSpPr>
          <p:nvPr>
            <p:ph type="body" sz="quarter" idx="3"/>
          </p:nvPr>
        </p:nvSpPr>
        <p:spPr>
          <a:xfrm>
            <a:off x="5349240" y="2148840"/>
            <a:ext cx="3218688" cy="365760"/>
          </a:xfrm>
        </p:spPr>
        <p:txBody>
          <a:bodyPr rtlCol="0" anchor="b">
            <a:noAutofit/>
          </a:bodyPr>
          <a:lstStyle>
            <a:lvl1pPr marL="0" indent="0">
              <a:lnSpc>
                <a:spcPct val="100000"/>
              </a:lnSpc>
              <a:spcBef>
                <a:spcPts val="0"/>
              </a:spcBef>
              <a:buNone/>
              <a:defRPr lang="es-ES" sz="1800" b="0"/>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6" name="Marcador de contenido 5">
            <a:extLst>
              <a:ext uri="{FF2B5EF4-FFF2-40B4-BE49-F238E27FC236}">
                <a16:creationId xmlns:a16="http://schemas.microsoft.com/office/drawing/2014/main" id="{440AB633-C7A8-E90B-901E-7E3FCE2D54D4}"/>
              </a:ext>
            </a:extLst>
          </p:cNvPr>
          <p:cNvSpPr>
            <a:spLocks noGrp="1"/>
          </p:cNvSpPr>
          <p:nvPr>
            <p:ph sz="quarter" idx="4"/>
          </p:nvPr>
        </p:nvSpPr>
        <p:spPr>
          <a:xfrm>
            <a:off x="5074920" y="2788920"/>
            <a:ext cx="3163824" cy="3291840"/>
          </a:xfrm>
        </p:spPr>
        <p:txBody>
          <a:bodyPr rtlCol="0">
            <a:normAutofit/>
          </a:bodyPr>
          <a:lstStyle>
            <a:lvl1pPr>
              <a:lnSpc>
                <a:spcPct val="150000"/>
              </a:lnSpc>
              <a:spcBef>
                <a:spcPts val="0"/>
              </a:spcBef>
              <a:defRPr lang="es-ES" sz="1400"/>
            </a:lvl1pPr>
            <a:lvl2pPr>
              <a:lnSpc>
                <a:spcPct val="150000"/>
              </a:lnSpc>
              <a:spcBef>
                <a:spcPts val="0"/>
              </a:spcBef>
              <a:defRPr lang="es-ES" sz="1200"/>
            </a:lvl2pPr>
            <a:lvl3pPr>
              <a:lnSpc>
                <a:spcPct val="150000"/>
              </a:lnSpc>
              <a:spcBef>
                <a:spcPts val="0"/>
              </a:spcBef>
              <a:defRPr lang="es-ES" sz="1100"/>
            </a:lvl3pPr>
            <a:lvl4pPr>
              <a:lnSpc>
                <a:spcPct val="150000"/>
              </a:lnSpc>
              <a:spcBef>
                <a:spcPts val="0"/>
              </a:spcBef>
              <a:defRPr lang="es-ES" sz="1050"/>
            </a:lvl4pPr>
            <a:lvl5pPr>
              <a:lnSpc>
                <a:spcPct val="150000"/>
              </a:lnSpc>
              <a:spcBef>
                <a:spcPts val="0"/>
              </a:spcBef>
              <a:defRPr lang="es-ES" sz="105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10" name="Título 9">
            <a:extLst>
              <a:ext uri="{FF2B5EF4-FFF2-40B4-BE49-F238E27FC236}">
                <a16:creationId xmlns:a16="http://schemas.microsoft.com/office/drawing/2014/main" id="{FB569F4F-40C0-2BAE-2F80-0B6BF70B4999}"/>
              </a:ext>
            </a:extLst>
          </p:cNvPr>
          <p:cNvSpPr>
            <a:spLocks noGrp="1"/>
          </p:cNvSpPr>
          <p:nvPr>
            <p:ph type="title"/>
          </p:nvPr>
        </p:nvSpPr>
        <p:spPr/>
        <p:txBody>
          <a:bodyPr rtlCol="0"/>
          <a:lstStyle>
            <a:defPPr>
              <a:defRPr lang="es-ES"/>
            </a:defPPr>
          </a:lstStyle>
          <a:p>
            <a:pPr rtl="0"/>
            <a:r>
              <a:rPr lang="es-ES"/>
              <a:t>Haga clic para modificar el estilo de título del patrón</a:t>
            </a:r>
          </a:p>
        </p:txBody>
      </p:sp>
      <p:sp>
        <p:nvSpPr>
          <p:cNvPr id="19" name="Marcador de texto 9">
            <a:extLst>
              <a:ext uri="{FF2B5EF4-FFF2-40B4-BE49-F238E27FC236}">
                <a16:creationId xmlns:a16="http://schemas.microsoft.com/office/drawing/2014/main" id="{F38E5EFA-258F-AF45-F3FE-029FC106765E}"/>
              </a:ext>
            </a:extLst>
          </p:cNvPr>
          <p:cNvSpPr>
            <a:spLocks noGrp="1"/>
          </p:cNvSpPr>
          <p:nvPr>
            <p:ph type="body" sz="quarter" idx="13" hasCustomPrompt="1"/>
          </p:nvPr>
        </p:nvSpPr>
        <p:spPr>
          <a:xfrm>
            <a:off x="1815806" y="793971"/>
            <a:ext cx="621792" cy="621792"/>
          </a:xfrm>
          <a:prstGeom prst="ellipse">
            <a:avLst/>
          </a:prstGeom>
          <a:solidFill>
            <a:schemeClr val="tx2"/>
          </a:solidFill>
        </p:spPr>
        <p:txBody>
          <a:bodyPr lIns="0" tIns="0" rIns="0" bIns="0" rtlCol="0" anchor="t" anchorCtr="0">
            <a:noAutofit/>
          </a:bodyPr>
          <a:lstStyle>
            <a:lvl1pPr marL="0" indent="0" algn="ctr">
              <a:lnSpc>
                <a:spcPct val="100000"/>
              </a:lnSpc>
              <a:spcBef>
                <a:spcPts val="0"/>
              </a:spcBef>
              <a:buNone/>
              <a:defRPr lang="es-ES" sz="3200" b="0">
                <a:noFill/>
              </a:defRPr>
            </a:lvl1pPr>
          </a:lstStyle>
          <a:p>
            <a:pPr lvl="0" rtl="0"/>
            <a:r>
              <a:rPr lang="es-ES"/>
              <a:t>X</a:t>
            </a:r>
          </a:p>
        </p:txBody>
      </p:sp>
      <p:sp>
        <p:nvSpPr>
          <p:cNvPr id="21" name="Marcador de pie de página 20">
            <a:extLst>
              <a:ext uri="{FF2B5EF4-FFF2-40B4-BE49-F238E27FC236}">
                <a16:creationId xmlns:a16="http://schemas.microsoft.com/office/drawing/2014/main" id="{D44511B0-E2E3-43E3-E867-BD59B58CA925}"/>
              </a:ext>
            </a:extLst>
          </p:cNvPr>
          <p:cNvSpPr>
            <a:spLocks noGrp="1"/>
          </p:cNvSpPr>
          <p:nvPr>
            <p:ph type="ftr" sz="quarter" idx="14"/>
          </p:nvPr>
        </p:nvSpPr>
        <p:spPr/>
        <p:txBody>
          <a:bodyPr rtlCol="0"/>
          <a:lstStyle>
            <a:defPPr>
              <a:defRPr lang="es-ES"/>
            </a:defPPr>
          </a:lstStyle>
          <a:p>
            <a:pPr rtl="0"/>
            <a:endParaRPr lang="es-ES" dirty="0"/>
          </a:p>
        </p:txBody>
      </p:sp>
      <p:sp>
        <p:nvSpPr>
          <p:cNvPr id="23" name="Marcador de número de diapositiva 22">
            <a:extLst>
              <a:ext uri="{FF2B5EF4-FFF2-40B4-BE49-F238E27FC236}">
                <a16:creationId xmlns:a16="http://schemas.microsoft.com/office/drawing/2014/main" id="{9FE5CA81-EC6E-7E1A-302A-32C7DC50B8AB}"/>
              </a:ext>
            </a:extLst>
          </p:cNvPr>
          <p:cNvSpPr>
            <a:spLocks noGrp="1"/>
          </p:cNvSpPr>
          <p:nvPr>
            <p:ph type="sldNum" sz="quarter" idx="15"/>
          </p:nvPr>
        </p:nvSpPr>
        <p:spPr/>
        <p:txBody>
          <a:bodyPr rtlCol="0"/>
          <a:lstStyle>
            <a:defPPr>
              <a:defRPr lang="es-ES"/>
            </a:defPPr>
          </a:lstStyle>
          <a:p>
            <a:pPr rtl="0"/>
            <a:fld id="{CC43B8D3-9A08-F84C-9DD4-44948BA52D4B}" type="slidenum">
              <a:rPr lang="es-ES" smtClean="0"/>
              <a:pPr rtl="0"/>
              <a:t>‹Nº›</a:t>
            </a:fld>
            <a:endParaRPr lang="es-ES" dirty="0"/>
          </a:p>
        </p:txBody>
      </p:sp>
      <p:pic>
        <p:nvPicPr>
          <p:cNvPr id="2" name="Gráfico 1">
            <a:extLst>
              <a:ext uri="{FF2B5EF4-FFF2-40B4-BE49-F238E27FC236}">
                <a16:creationId xmlns:a16="http://schemas.microsoft.com/office/drawing/2014/main" id="{E38DCAB8-FF04-8225-502A-9415422E45E7}"/>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14165" t="86663"/>
          <a:stretch/>
        </p:blipFill>
        <p:spPr>
          <a:xfrm flipH="1" flipV="1">
            <a:off x="7732664" y="5943369"/>
            <a:ext cx="4459335" cy="914630"/>
          </a:xfrm>
          <a:custGeom>
            <a:avLst/>
            <a:gdLst>
              <a:gd name="connsiteX0" fmla="*/ 0 w 4459335"/>
              <a:gd name="connsiteY0" fmla="*/ 0 h 1543022"/>
              <a:gd name="connsiteX1" fmla="*/ 4459335 w 4459335"/>
              <a:gd name="connsiteY1" fmla="*/ 0 h 1543022"/>
              <a:gd name="connsiteX2" fmla="*/ 4459335 w 4459335"/>
              <a:gd name="connsiteY2" fmla="*/ 1543022 h 1543022"/>
              <a:gd name="connsiteX3" fmla="*/ 0 w 4459335"/>
              <a:gd name="connsiteY3" fmla="*/ 1543022 h 1543022"/>
            </a:gdLst>
            <a:ahLst/>
            <a:cxnLst>
              <a:cxn ang="0">
                <a:pos x="connsiteX0" y="connsiteY0"/>
              </a:cxn>
              <a:cxn ang="0">
                <a:pos x="connsiteX1" y="connsiteY1"/>
              </a:cxn>
              <a:cxn ang="0">
                <a:pos x="connsiteX2" y="connsiteY2"/>
              </a:cxn>
              <a:cxn ang="0">
                <a:pos x="connsiteX3" y="connsiteY3"/>
              </a:cxn>
            </a:cxnLst>
            <a:rect l="l" t="t" r="r" b="b"/>
            <a:pathLst>
              <a:path w="4459335" h="1543022">
                <a:moveTo>
                  <a:pt x="0" y="0"/>
                </a:moveTo>
                <a:lnTo>
                  <a:pt x="4459335" y="0"/>
                </a:lnTo>
                <a:lnTo>
                  <a:pt x="4459335" y="1543022"/>
                </a:lnTo>
                <a:lnTo>
                  <a:pt x="0" y="1543022"/>
                </a:lnTo>
                <a:close/>
              </a:path>
            </a:pathLst>
          </a:custGeom>
        </p:spPr>
      </p:pic>
      <p:sp>
        <p:nvSpPr>
          <p:cNvPr id="7" name="Elipse 6">
            <a:extLst>
              <a:ext uri="{FF2B5EF4-FFF2-40B4-BE49-F238E27FC236}">
                <a16:creationId xmlns:a16="http://schemas.microsoft.com/office/drawing/2014/main" id="{D37B56B1-1773-120E-5DF7-ADC768615C86}"/>
              </a:ext>
            </a:extLst>
          </p:cNvPr>
          <p:cNvSpPr/>
          <p:nvPr userDrawn="1"/>
        </p:nvSpPr>
        <p:spPr>
          <a:xfrm>
            <a:off x="10012200" y="5977940"/>
            <a:ext cx="374904" cy="374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8" name="Marcador de texto 4">
            <a:extLst>
              <a:ext uri="{FF2B5EF4-FFF2-40B4-BE49-F238E27FC236}">
                <a16:creationId xmlns:a16="http://schemas.microsoft.com/office/drawing/2014/main" id="{BA05B6D8-31AC-001B-57B4-132C0A9BED34}"/>
              </a:ext>
            </a:extLst>
          </p:cNvPr>
          <p:cNvSpPr>
            <a:spLocks noGrp="1"/>
          </p:cNvSpPr>
          <p:nvPr>
            <p:ph type="body" sz="quarter" idx="16"/>
          </p:nvPr>
        </p:nvSpPr>
        <p:spPr>
          <a:xfrm>
            <a:off x="8851392" y="2148840"/>
            <a:ext cx="3218688" cy="365760"/>
          </a:xfrm>
        </p:spPr>
        <p:txBody>
          <a:bodyPr rtlCol="0" anchor="b">
            <a:noAutofit/>
          </a:bodyPr>
          <a:lstStyle>
            <a:lvl1pPr marL="0" indent="0">
              <a:lnSpc>
                <a:spcPct val="100000"/>
              </a:lnSpc>
              <a:spcBef>
                <a:spcPts val="0"/>
              </a:spcBef>
              <a:buNone/>
              <a:defRPr lang="es-ES" sz="1800" b="0"/>
            </a:lvl1pPr>
            <a:lvl2pPr marL="457200" indent="0">
              <a:buNone/>
              <a:defRPr lang="es-ES" sz="2000" b="1"/>
            </a:lvl2pPr>
            <a:lvl3pPr marL="914400" indent="0">
              <a:buNone/>
              <a:defRPr lang="es-ES" sz="1800" b="1"/>
            </a:lvl3pPr>
            <a:lvl4pPr marL="1371600" indent="0">
              <a:buNone/>
              <a:defRPr lang="es-ES" sz="1600" b="1"/>
            </a:lvl4pPr>
            <a:lvl5pPr marL="1828800" indent="0">
              <a:buNone/>
              <a:defRPr lang="es-ES" sz="1600" b="1"/>
            </a:lvl5pPr>
            <a:lvl6pPr marL="2286000" indent="0">
              <a:buNone/>
              <a:defRPr lang="es-ES" sz="1600" b="1"/>
            </a:lvl6pPr>
            <a:lvl7pPr marL="2743200" indent="0">
              <a:buNone/>
              <a:defRPr lang="es-ES" sz="1600" b="1"/>
            </a:lvl7pPr>
            <a:lvl8pPr marL="3200400" indent="0">
              <a:buNone/>
              <a:defRPr lang="es-ES" sz="1600" b="1"/>
            </a:lvl8pPr>
            <a:lvl9pPr marL="3657600" indent="0">
              <a:buNone/>
              <a:defRPr lang="es-ES" sz="1600" b="1"/>
            </a:lvl9pPr>
          </a:lstStyle>
          <a:p>
            <a:pPr lvl="0" rtl="0"/>
            <a:r>
              <a:rPr lang="es-ES"/>
              <a:t>Haga clic para modificar los estilos de texto del patrón</a:t>
            </a:r>
          </a:p>
        </p:txBody>
      </p:sp>
      <p:sp>
        <p:nvSpPr>
          <p:cNvPr id="9" name="Marcador de contenido 5">
            <a:extLst>
              <a:ext uri="{FF2B5EF4-FFF2-40B4-BE49-F238E27FC236}">
                <a16:creationId xmlns:a16="http://schemas.microsoft.com/office/drawing/2014/main" id="{56DC4DB0-B5C2-72F4-A891-0281DDB80FCB}"/>
              </a:ext>
            </a:extLst>
          </p:cNvPr>
          <p:cNvSpPr>
            <a:spLocks noGrp="1"/>
          </p:cNvSpPr>
          <p:nvPr>
            <p:ph sz="quarter" idx="17"/>
          </p:nvPr>
        </p:nvSpPr>
        <p:spPr>
          <a:xfrm>
            <a:off x="8567928" y="2788920"/>
            <a:ext cx="3163824" cy="3291840"/>
          </a:xfrm>
        </p:spPr>
        <p:txBody>
          <a:bodyPr rtlCol="0">
            <a:normAutofit/>
          </a:bodyPr>
          <a:lstStyle>
            <a:lvl1pPr>
              <a:lnSpc>
                <a:spcPct val="150000"/>
              </a:lnSpc>
              <a:spcBef>
                <a:spcPts val="0"/>
              </a:spcBef>
              <a:defRPr lang="es-ES" sz="1400"/>
            </a:lvl1pPr>
            <a:lvl2pPr>
              <a:lnSpc>
                <a:spcPct val="150000"/>
              </a:lnSpc>
              <a:spcBef>
                <a:spcPts val="0"/>
              </a:spcBef>
              <a:defRPr lang="es-ES" sz="1200"/>
            </a:lvl2pPr>
            <a:lvl3pPr>
              <a:lnSpc>
                <a:spcPct val="150000"/>
              </a:lnSpc>
              <a:spcBef>
                <a:spcPts val="0"/>
              </a:spcBef>
              <a:defRPr lang="es-ES" sz="1100"/>
            </a:lvl3pPr>
            <a:lvl4pPr>
              <a:lnSpc>
                <a:spcPct val="150000"/>
              </a:lnSpc>
              <a:spcBef>
                <a:spcPts val="0"/>
              </a:spcBef>
              <a:defRPr lang="es-ES" sz="1050"/>
            </a:lvl4pPr>
            <a:lvl5pPr>
              <a:lnSpc>
                <a:spcPct val="150000"/>
              </a:lnSpc>
              <a:spcBef>
                <a:spcPts val="0"/>
              </a:spcBef>
              <a:defRPr lang="es-ES" sz="105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Tree>
    <p:extLst>
      <p:ext uri="{BB962C8B-B14F-4D97-AF65-F5344CB8AC3E}">
        <p14:creationId xmlns:p14="http://schemas.microsoft.com/office/powerpoint/2010/main" val="1255356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ítulo y contenido">
    <p:spTree>
      <p:nvGrpSpPr>
        <p:cNvPr id="1" name=""/>
        <p:cNvGrpSpPr/>
        <p:nvPr/>
      </p:nvGrpSpPr>
      <p:grpSpPr>
        <a:xfrm>
          <a:off x="0" y="0"/>
          <a:ext cx="0" cy="0"/>
          <a:chOff x="0" y="0"/>
          <a:chExt cx="0" cy="0"/>
        </a:xfrm>
      </p:grpSpPr>
      <p:sp>
        <p:nvSpPr>
          <p:cNvPr id="40" name="Gráfico 22">
            <a:extLst>
              <a:ext uri="{FF2B5EF4-FFF2-40B4-BE49-F238E27FC236}">
                <a16:creationId xmlns:a16="http://schemas.microsoft.com/office/drawing/2014/main" id="{8508C9A2-89A3-8585-F561-54AF27E76C2E}"/>
              </a:ext>
            </a:extLst>
          </p:cNvPr>
          <p:cNvSpPr/>
          <p:nvPr/>
        </p:nvSpPr>
        <p:spPr>
          <a:xfrm>
            <a:off x="8963354" y="3545840"/>
            <a:ext cx="2556181" cy="2641600"/>
          </a:xfrm>
          <a:custGeom>
            <a:avLst/>
            <a:gdLst>
              <a:gd name="connsiteX0" fmla="*/ 11417928 w 11417635"/>
              <a:gd name="connsiteY0" fmla="*/ 16489276 h 17685280"/>
              <a:gd name="connsiteX1" fmla="*/ 10219543 w 11417635"/>
              <a:gd name="connsiteY1" fmla="*/ 17687536 h 17685280"/>
              <a:gd name="connsiteX2" fmla="*/ 1198684 w 11417635"/>
              <a:gd name="connsiteY2" fmla="*/ 17687536 h 17685280"/>
              <a:gd name="connsiteX3" fmla="*/ 293 w 11417635"/>
              <a:gd name="connsiteY3" fmla="*/ 16489276 h 17685280"/>
              <a:gd name="connsiteX4" fmla="*/ 293 w 11417635"/>
              <a:gd name="connsiteY4" fmla="*/ 1200514 h 17685280"/>
              <a:gd name="connsiteX5" fmla="*/ 1198684 w 11417635"/>
              <a:gd name="connsiteY5" fmla="*/ 2255 h 17685280"/>
              <a:gd name="connsiteX6" fmla="*/ 10219543 w 11417635"/>
              <a:gd name="connsiteY6" fmla="*/ 2255 h 17685280"/>
              <a:gd name="connsiteX7" fmla="*/ 11417928 w 11417635"/>
              <a:gd name="connsiteY7" fmla="*/ 1200514 h 17685280"/>
              <a:gd name="connsiteX0" fmla="*/ 11417635 w 11417635"/>
              <a:gd name="connsiteY0" fmla="*/ 16501248 h 17699508"/>
              <a:gd name="connsiteX1" fmla="*/ 10219250 w 11417635"/>
              <a:gd name="connsiteY1" fmla="*/ 17699508 h 17699508"/>
              <a:gd name="connsiteX2" fmla="*/ 1198391 w 11417635"/>
              <a:gd name="connsiteY2" fmla="*/ 17699508 h 17699508"/>
              <a:gd name="connsiteX3" fmla="*/ 0 w 11417635"/>
              <a:gd name="connsiteY3" fmla="*/ 16501248 h 17699508"/>
              <a:gd name="connsiteX4" fmla="*/ 0 w 11417635"/>
              <a:gd name="connsiteY4" fmla="*/ 1212486 h 17699508"/>
              <a:gd name="connsiteX5" fmla="*/ 1198391 w 11417635"/>
              <a:gd name="connsiteY5" fmla="*/ 14227 h 17699508"/>
              <a:gd name="connsiteX6" fmla="*/ 3548686 w 11417635"/>
              <a:gd name="connsiteY6" fmla="*/ 0 h 17699508"/>
              <a:gd name="connsiteX7" fmla="*/ 10219250 w 11417635"/>
              <a:gd name="connsiteY7" fmla="*/ 14227 h 17699508"/>
              <a:gd name="connsiteX8" fmla="*/ 11417635 w 11417635"/>
              <a:gd name="connsiteY8" fmla="*/ 1212486 h 17699508"/>
              <a:gd name="connsiteX9" fmla="*/ 11417635 w 11417635"/>
              <a:gd name="connsiteY9" fmla="*/ 16501248 h 17699508"/>
              <a:gd name="connsiteX0" fmla="*/ 11417635 w 11509075"/>
              <a:gd name="connsiteY0" fmla="*/ 1212486 h 17699508"/>
              <a:gd name="connsiteX1" fmla="*/ 11417635 w 11509075"/>
              <a:gd name="connsiteY1" fmla="*/ 16501248 h 17699508"/>
              <a:gd name="connsiteX2" fmla="*/ 10219250 w 11509075"/>
              <a:gd name="connsiteY2" fmla="*/ 17699508 h 17699508"/>
              <a:gd name="connsiteX3" fmla="*/ 1198391 w 11509075"/>
              <a:gd name="connsiteY3" fmla="*/ 17699508 h 17699508"/>
              <a:gd name="connsiteX4" fmla="*/ 0 w 11509075"/>
              <a:gd name="connsiteY4" fmla="*/ 16501248 h 17699508"/>
              <a:gd name="connsiteX5" fmla="*/ 0 w 11509075"/>
              <a:gd name="connsiteY5" fmla="*/ 1212486 h 17699508"/>
              <a:gd name="connsiteX6" fmla="*/ 1198391 w 11509075"/>
              <a:gd name="connsiteY6" fmla="*/ 14227 h 17699508"/>
              <a:gd name="connsiteX7" fmla="*/ 3548686 w 11509075"/>
              <a:gd name="connsiteY7" fmla="*/ 0 h 17699508"/>
              <a:gd name="connsiteX8" fmla="*/ 10219250 w 11509075"/>
              <a:gd name="connsiteY8" fmla="*/ 14227 h 17699508"/>
              <a:gd name="connsiteX9" fmla="*/ 11509075 w 11509075"/>
              <a:gd name="connsiteY9" fmla="*/ 1303926 h 17699508"/>
              <a:gd name="connsiteX0" fmla="*/ 11417635 w 11417635"/>
              <a:gd name="connsiteY0" fmla="*/ 1212486 h 17699508"/>
              <a:gd name="connsiteX1" fmla="*/ 11417635 w 11417635"/>
              <a:gd name="connsiteY1" fmla="*/ 16501248 h 17699508"/>
              <a:gd name="connsiteX2" fmla="*/ 10219250 w 11417635"/>
              <a:gd name="connsiteY2" fmla="*/ 17699508 h 17699508"/>
              <a:gd name="connsiteX3" fmla="*/ 1198391 w 11417635"/>
              <a:gd name="connsiteY3" fmla="*/ 17699508 h 17699508"/>
              <a:gd name="connsiteX4" fmla="*/ 0 w 11417635"/>
              <a:gd name="connsiteY4" fmla="*/ 16501248 h 17699508"/>
              <a:gd name="connsiteX5" fmla="*/ 0 w 11417635"/>
              <a:gd name="connsiteY5" fmla="*/ 1212486 h 17699508"/>
              <a:gd name="connsiteX6" fmla="*/ 1198391 w 11417635"/>
              <a:gd name="connsiteY6" fmla="*/ 14227 h 17699508"/>
              <a:gd name="connsiteX7" fmla="*/ 3548686 w 11417635"/>
              <a:gd name="connsiteY7" fmla="*/ 0 h 17699508"/>
              <a:gd name="connsiteX8" fmla="*/ 10219250 w 11417635"/>
              <a:gd name="connsiteY8" fmla="*/ 14227 h 17699508"/>
              <a:gd name="connsiteX0" fmla="*/ 11417635 w 11417635"/>
              <a:gd name="connsiteY0" fmla="*/ 1212486 h 17699508"/>
              <a:gd name="connsiteX1" fmla="*/ 11417635 w 11417635"/>
              <a:gd name="connsiteY1" fmla="*/ 16501248 h 17699508"/>
              <a:gd name="connsiteX2" fmla="*/ 10219250 w 11417635"/>
              <a:gd name="connsiteY2" fmla="*/ 17699508 h 17699508"/>
              <a:gd name="connsiteX3" fmla="*/ 1198391 w 11417635"/>
              <a:gd name="connsiteY3" fmla="*/ 17699508 h 17699508"/>
              <a:gd name="connsiteX4" fmla="*/ 0 w 11417635"/>
              <a:gd name="connsiteY4" fmla="*/ 16501248 h 17699508"/>
              <a:gd name="connsiteX5" fmla="*/ 0 w 11417635"/>
              <a:gd name="connsiteY5" fmla="*/ 1212486 h 17699508"/>
              <a:gd name="connsiteX6" fmla="*/ 1198391 w 11417635"/>
              <a:gd name="connsiteY6" fmla="*/ 14227 h 17699508"/>
              <a:gd name="connsiteX7" fmla="*/ 3548686 w 11417635"/>
              <a:gd name="connsiteY7" fmla="*/ 0 h 17699508"/>
              <a:gd name="connsiteX0" fmla="*/ 11417635 w 11417635"/>
              <a:gd name="connsiteY0" fmla="*/ 16501248 h 17699508"/>
              <a:gd name="connsiteX1" fmla="*/ 10219250 w 11417635"/>
              <a:gd name="connsiteY1" fmla="*/ 17699508 h 17699508"/>
              <a:gd name="connsiteX2" fmla="*/ 1198391 w 11417635"/>
              <a:gd name="connsiteY2" fmla="*/ 17699508 h 17699508"/>
              <a:gd name="connsiteX3" fmla="*/ 0 w 11417635"/>
              <a:gd name="connsiteY3" fmla="*/ 16501248 h 17699508"/>
              <a:gd name="connsiteX4" fmla="*/ 0 w 11417635"/>
              <a:gd name="connsiteY4" fmla="*/ 1212486 h 17699508"/>
              <a:gd name="connsiteX5" fmla="*/ 1198391 w 11417635"/>
              <a:gd name="connsiteY5" fmla="*/ 14227 h 17699508"/>
              <a:gd name="connsiteX6" fmla="*/ 3548686 w 11417635"/>
              <a:gd name="connsiteY6" fmla="*/ 0 h 17699508"/>
              <a:gd name="connsiteX0" fmla="*/ 11419870 w 11419870"/>
              <a:gd name="connsiteY0" fmla="*/ 16501248 h 17699508"/>
              <a:gd name="connsiteX1" fmla="*/ 10221485 w 11419870"/>
              <a:gd name="connsiteY1" fmla="*/ 17699508 h 17699508"/>
              <a:gd name="connsiteX2" fmla="*/ 1200626 w 11419870"/>
              <a:gd name="connsiteY2" fmla="*/ 17699508 h 17699508"/>
              <a:gd name="connsiteX3" fmla="*/ 2235 w 11419870"/>
              <a:gd name="connsiteY3" fmla="*/ 16501248 h 17699508"/>
              <a:gd name="connsiteX4" fmla="*/ 0 w 11419870"/>
              <a:gd name="connsiteY4" fmla="*/ 3002280 h 17699508"/>
              <a:gd name="connsiteX5" fmla="*/ 2235 w 11419870"/>
              <a:gd name="connsiteY5" fmla="*/ 1212486 h 17699508"/>
              <a:gd name="connsiteX6" fmla="*/ 1200626 w 11419870"/>
              <a:gd name="connsiteY6" fmla="*/ 14227 h 17699508"/>
              <a:gd name="connsiteX7" fmla="*/ 3550921 w 11419870"/>
              <a:gd name="connsiteY7" fmla="*/ 0 h 17699508"/>
              <a:gd name="connsiteX0" fmla="*/ 11419870 w 11419870"/>
              <a:gd name="connsiteY0" fmla="*/ 16501248 h 17699508"/>
              <a:gd name="connsiteX1" fmla="*/ 10221485 w 11419870"/>
              <a:gd name="connsiteY1" fmla="*/ 17699508 h 17699508"/>
              <a:gd name="connsiteX2" fmla="*/ 1200626 w 11419870"/>
              <a:gd name="connsiteY2" fmla="*/ 17699508 h 17699508"/>
              <a:gd name="connsiteX3" fmla="*/ 2235 w 11419870"/>
              <a:gd name="connsiteY3" fmla="*/ 16501248 h 17699508"/>
              <a:gd name="connsiteX4" fmla="*/ 0 w 11419870"/>
              <a:gd name="connsiteY4" fmla="*/ 3947160 h 17699508"/>
              <a:gd name="connsiteX5" fmla="*/ 0 w 11419870"/>
              <a:gd name="connsiteY5" fmla="*/ 3002280 h 17699508"/>
              <a:gd name="connsiteX6" fmla="*/ 2235 w 11419870"/>
              <a:gd name="connsiteY6" fmla="*/ 1212486 h 17699508"/>
              <a:gd name="connsiteX7" fmla="*/ 1200626 w 11419870"/>
              <a:gd name="connsiteY7" fmla="*/ 14227 h 17699508"/>
              <a:gd name="connsiteX8" fmla="*/ 3550921 w 11419870"/>
              <a:gd name="connsiteY8" fmla="*/ 0 h 17699508"/>
              <a:gd name="connsiteX0" fmla="*/ 10221485 w 10221485"/>
              <a:gd name="connsiteY0" fmla="*/ 17699508 h 17699508"/>
              <a:gd name="connsiteX1" fmla="*/ 1200626 w 10221485"/>
              <a:gd name="connsiteY1" fmla="*/ 17699508 h 17699508"/>
              <a:gd name="connsiteX2" fmla="*/ 2235 w 10221485"/>
              <a:gd name="connsiteY2" fmla="*/ 16501248 h 17699508"/>
              <a:gd name="connsiteX3" fmla="*/ 0 w 10221485"/>
              <a:gd name="connsiteY3" fmla="*/ 3947160 h 17699508"/>
              <a:gd name="connsiteX4" fmla="*/ 0 w 10221485"/>
              <a:gd name="connsiteY4" fmla="*/ 3002280 h 17699508"/>
              <a:gd name="connsiteX5" fmla="*/ 2235 w 10221485"/>
              <a:gd name="connsiteY5" fmla="*/ 1212486 h 17699508"/>
              <a:gd name="connsiteX6" fmla="*/ 1200626 w 10221485"/>
              <a:gd name="connsiteY6" fmla="*/ 14227 h 17699508"/>
              <a:gd name="connsiteX7" fmla="*/ 3550921 w 10221485"/>
              <a:gd name="connsiteY7" fmla="*/ 0 h 17699508"/>
              <a:gd name="connsiteX0" fmla="*/ 1200626 w 3550921"/>
              <a:gd name="connsiteY0" fmla="*/ 17699508 h 17699508"/>
              <a:gd name="connsiteX1" fmla="*/ 2235 w 3550921"/>
              <a:gd name="connsiteY1" fmla="*/ 16501248 h 17699508"/>
              <a:gd name="connsiteX2" fmla="*/ 0 w 3550921"/>
              <a:gd name="connsiteY2" fmla="*/ 3947160 h 17699508"/>
              <a:gd name="connsiteX3" fmla="*/ 0 w 3550921"/>
              <a:gd name="connsiteY3" fmla="*/ 3002280 h 17699508"/>
              <a:gd name="connsiteX4" fmla="*/ 2235 w 3550921"/>
              <a:gd name="connsiteY4" fmla="*/ 1212486 h 17699508"/>
              <a:gd name="connsiteX5" fmla="*/ 1200626 w 3550921"/>
              <a:gd name="connsiteY5" fmla="*/ 14227 h 17699508"/>
              <a:gd name="connsiteX6" fmla="*/ 3550921 w 3550921"/>
              <a:gd name="connsiteY6" fmla="*/ 0 h 17699508"/>
              <a:gd name="connsiteX0" fmla="*/ 2235 w 3550921"/>
              <a:gd name="connsiteY0" fmla="*/ 16501248 h 16501248"/>
              <a:gd name="connsiteX1" fmla="*/ 0 w 3550921"/>
              <a:gd name="connsiteY1" fmla="*/ 3947160 h 16501248"/>
              <a:gd name="connsiteX2" fmla="*/ 0 w 3550921"/>
              <a:gd name="connsiteY2" fmla="*/ 3002280 h 16501248"/>
              <a:gd name="connsiteX3" fmla="*/ 2235 w 3550921"/>
              <a:gd name="connsiteY3" fmla="*/ 1212486 h 16501248"/>
              <a:gd name="connsiteX4" fmla="*/ 1200626 w 3550921"/>
              <a:gd name="connsiteY4" fmla="*/ 14227 h 16501248"/>
              <a:gd name="connsiteX5" fmla="*/ 3550921 w 3550921"/>
              <a:gd name="connsiteY5" fmla="*/ 0 h 16501248"/>
              <a:gd name="connsiteX0" fmla="*/ 0 w 3550921"/>
              <a:gd name="connsiteY0" fmla="*/ 3947160 h 3947160"/>
              <a:gd name="connsiteX1" fmla="*/ 0 w 3550921"/>
              <a:gd name="connsiteY1" fmla="*/ 3002280 h 3947160"/>
              <a:gd name="connsiteX2" fmla="*/ 2235 w 3550921"/>
              <a:gd name="connsiteY2" fmla="*/ 1212486 h 3947160"/>
              <a:gd name="connsiteX3" fmla="*/ 1200626 w 3550921"/>
              <a:gd name="connsiteY3" fmla="*/ 14227 h 3947160"/>
              <a:gd name="connsiteX4" fmla="*/ 3550921 w 3550921"/>
              <a:gd name="connsiteY4" fmla="*/ 0 h 3947160"/>
              <a:gd name="connsiteX0" fmla="*/ 0 w 3550921"/>
              <a:gd name="connsiteY0" fmla="*/ 3002280 h 3002280"/>
              <a:gd name="connsiteX1" fmla="*/ 2235 w 3550921"/>
              <a:gd name="connsiteY1" fmla="*/ 1212486 h 3002280"/>
              <a:gd name="connsiteX2" fmla="*/ 1200626 w 3550921"/>
              <a:gd name="connsiteY2" fmla="*/ 14227 h 3002280"/>
              <a:gd name="connsiteX3" fmla="*/ 3550921 w 3550921"/>
              <a:gd name="connsiteY3" fmla="*/ 0 h 3002280"/>
              <a:gd name="connsiteX0" fmla="*/ 2845 w 3548686"/>
              <a:gd name="connsiteY0" fmla="*/ 2799080 h 2799080"/>
              <a:gd name="connsiteX1" fmla="*/ 0 w 3548686"/>
              <a:gd name="connsiteY1" fmla="*/ 1212486 h 2799080"/>
              <a:gd name="connsiteX2" fmla="*/ 1198391 w 3548686"/>
              <a:gd name="connsiteY2" fmla="*/ 14227 h 2799080"/>
              <a:gd name="connsiteX3" fmla="*/ 3548686 w 3548686"/>
              <a:gd name="connsiteY3" fmla="*/ 0 h 2799080"/>
              <a:gd name="connsiteX0" fmla="*/ 2845 w 3548686"/>
              <a:gd name="connsiteY0" fmla="*/ 2707640 h 2707640"/>
              <a:gd name="connsiteX1" fmla="*/ 0 w 3548686"/>
              <a:gd name="connsiteY1" fmla="*/ 1212486 h 2707640"/>
              <a:gd name="connsiteX2" fmla="*/ 1198391 w 3548686"/>
              <a:gd name="connsiteY2" fmla="*/ 14227 h 2707640"/>
              <a:gd name="connsiteX3" fmla="*/ 3548686 w 3548686"/>
              <a:gd name="connsiteY3" fmla="*/ 0 h 2707640"/>
              <a:gd name="connsiteX0" fmla="*/ 2845 w 3548686"/>
              <a:gd name="connsiteY0" fmla="*/ 2667000 h 2667000"/>
              <a:gd name="connsiteX1" fmla="*/ 0 w 3548686"/>
              <a:gd name="connsiteY1" fmla="*/ 1212486 h 2667000"/>
              <a:gd name="connsiteX2" fmla="*/ 1198391 w 3548686"/>
              <a:gd name="connsiteY2" fmla="*/ 14227 h 2667000"/>
              <a:gd name="connsiteX3" fmla="*/ 3548686 w 3548686"/>
              <a:gd name="connsiteY3" fmla="*/ 0 h 2667000"/>
              <a:gd name="connsiteX0" fmla="*/ 2845 w 3548686"/>
              <a:gd name="connsiteY0" fmla="*/ 2651760 h 2651760"/>
              <a:gd name="connsiteX1" fmla="*/ 0 w 3548686"/>
              <a:gd name="connsiteY1" fmla="*/ 1212486 h 2651760"/>
              <a:gd name="connsiteX2" fmla="*/ 1198391 w 3548686"/>
              <a:gd name="connsiteY2" fmla="*/ 14227 h 2651760"/>
              <a:gd name="connsiteX3" fmla="*/ 3548686 w 3548686"/>
              <a:gd name="connsiteY3" fmla="*/ 0 h 2651760"/>
              <a:gd name="connsiteX0" fmla="*/ 2845 w 3020366"/>
              <a:gd name="connsiteY0" fmla="*/ 2651760 h 2651760"/>
              <a:gd name="connsiteX1" fmla="*/ 0 w 3020366"/>
              <a:gd name="connsiteY1" fmla="*/ 1212486 h 2651760"/>
              <a:gd name="connsiteX2" fmla="*/ 1198391 w 3020366"/>
              <a:gd name="connsiteY2" fmla="*/ 14227 h 2651760"/>
              <a:gd name="connsiteX3" fmla="*/ 3020366 w 3020366"/>
              <a:gd name="connsiteY3" fmla="*/ 0 h 2651760"/>
              <a:gd name="connsiteX0" fmla="*/ 2845 w 2883206"/>
              <a:gd name="connsiteY0" fmla="*/ 2651760 h 2651760"/>
              <a:gd name="connsiteX1" fmla="*/ 0 w 2883206"/>
              <a:gd name="connsiteY1" fmla="*/ 1212486 h 2651760"/>
              <a:gd name="connsiteX2" fmla="*/ 1198391 w 2883206"/>
              <a:gd name="connsiteY2" fmla="*/ 14227 h 2651760"/>
              <a:gd name="connsiteX3" fmla="*/ 2883206 w 2883206"/>
              <a:gd name="connsiteY3" fmla="*/ 0 h 2651760"/>
              <a:gd name="connsiteX0" fmla="*/ 2845 w 2796846"/>
              <a:gd name="connsiteY0" fmla="*/ 2651760 h 2651760"/>
              <a:gd name="connsiteX1" fmla="*/ 0 w 2796846"/>
              <a:gd name="connsiteY1" fmla="*/ 1212486 h 2651760"/>
              <a:gd name="connsiteX2" fmla="*/ 1198391 w 2796846"/>
              <a:gd name="connsiteY2" fmla="*/ 14227 h 2651760"/>
              <a:gd name="connsiteX3" fmla="*/ 2796846 w 2796846"/>
              <a:gd name="connsiteY3" fmla="*/ 0 h 2651760"/>
              <a:gd name="connsiteX0" fmla="*/ 2845 w 2735886"/>
              <a:gd name="connsiteY0" fmla="*/ 2656840 h 2656840"/>
              <a:gd name="connsiteX1" fmla="*/ 0 w 2735886"/>
              <a:gd name="connsiteY1" fmla="*/ 1217566 h 2656840"/>
              <a:gd name="connsiteX2" fmla="*/ 1198391 w 2735886"/>
              <a:gd name="connsiteY2" fmla="*/ 19307 h 2656840"/>
              <a:gd name="connsiteX3" fmla="*/ 2735886 w 2735886"/>
              <a:gd name="connsiteY3" fmla="*/ 0 h 2656840"/>
              <a:gd name="connsiteX0" fmla="*/ 2845 w 2674926"/>
              <a:gd name="connsiteY0" fmla="*/ 2651760 h 2651760"/>
              <a:gd name="connsiteX1" fmla="*/ 0 w 2674926"/>
              <a:gd name="connsiteY1" fmla="*/ 1212486 h 2651760"/>
              <a:gd name="connsiteX2" fmla="*/ 1198391 w 2674926"/>
              <a:gd name="connsiteY2" fmla="*/ 14227 h 2651760"/>
              <a:gd name="connsiteX3" fmla="*/ 2674926 w 2674926"/>
              <a:gd name="connsiteY3" fmla="*/ 0 h 2651760"/>
              <a:gd name="connsiteX0" fmla="*/ 2845 w 2674926"/>
              <a:gd name="connsiteY0" fmla="*/ 2651760 h 2651760"/>
              <a:gd name="connsiteX1" fmla="*/ 0 w 2674926"/>
              <a:gd name="connsiteY1" fmla="*/ 1212486 h 2651760"/>
              <a:gd name="connsiteX2" fmla="*/ 1198391 w 2674926"/>
              <a:gd name="connsiteY2" fmla="*/ 14227 h 2651760"/>
              <a:gd name="connsiteX3" fmla="*/ 2674926 w 2674926"/>
              <a:gd name="connsiteY3" fmla="*/ 0 h 2651760"/>
              <a:gd name="connsiteX0" fmla="*/ 2845 w 2644446"/>
              <a:gd name="connsiteY0" fmla="*/ 2651760 h 2651760"/>
              <a:gd name="connsiteX1" fmla="*/ 0 w 2644446"/>
              <a:gd name="connsiteY1" fmla="*/ 1212486 h 2651760"/>
              <a:gd name="connsiteX2" fmla="*/ 1198391 w 2644446"/>
              <a:gd name="connsiteY2" fmla="*/ 14227 h 2651760"/>
              <a:gd name="connsiteX3" fmla="*/ 2644446 w 2644446"/>
              <a:gd name="connsiteY3" fmla="*/ 0 h 2651760"/>
              <a:gd name="connsiteX0" fmla="*/ 2845 w 2608886"/>
              <a:gd name="connsiteY0" fmla="*/ 2651760 h 2651760"/>
              <a:gd name="connsiteX1" fmla="*/ 0 w 2608886"/>
              <a:gd name="connsiteY1" fmla="*/ 1212486 h 2651760"/>
              <a:gd name="connsiteX2" fmla="*/ 1198391 w 2608886"/>
              <a:gd name="connsiteY2" fmla="*/ 14227 h 2651760"/>
              <a:gd name="connsiteX3" fmla="*/ 2608886 w 2608886"/>
              <a:gd name="connsiteY3" fmla="*/ 0 h 2651760"/>
              <a:gd name="connsiteX0" fmla="*/ 2845 w 2598726"/>
              <a:gd name="connsiteY0" fmla="*/ 2646680 h 2646680"/>
              <a:gd name="connsiteX1" fmla="*/ 0 w 2598726"/>
              <a:gd name="connsiteY1" fmla="*/ 1207406 h 2646680"/>
              <a:gd name="connsiteX2" fmla="*/ 1198391 w 2598726"/>
              <a:gd name="connsiteY2" fmla="*/ 9147 h 2646680"/>
              <a:gd name="connsiteX3" fmla="*/ 2598726 w 2598726"/>
              <a:gd name="connsiteY3" fmla="*/ 0 h 2646680"/>
              <a:gd name="connsiteX0" fmla="*/ 2845 w 2558086"/>
              <a:gd name="connsiteY0" fmla="*/ 2641600 h 2641600"/>
              <a:gd name="connsiteX1" fmla="*/ 0 w 2558086"/>
              <a:gd name="connsiteY1" fmla="*/ 1202326 h 2641600"/>
              <a:gd name="connsiteX2" fmla="*/ 1198391 w 2558086"/>
              <a:gd name="connsiteY2" fmla="*/ 4067 h 2641600"/>
              <a:gd name="connsiteX3" fmla="*/ 2558086 w 2558086"/>
              <a:gd name="connsiteY3" fmla="*/ 0 h 2641600"/>
              <a:gd name="connsiteX0" fmla="*/ 2845 w 2556181"/>
              <a:gd name="connsiteY0" fmla="*/ 2641600 h 2641600"/>
              <a:gd name="connsiteX1" fmla="*/ 0 w 2556181"/>
              <a:gd name="connsiteY1" fmla="*/ 1202326 h 2641600"/>
              <a:gd name="connsiteX2" fmla="*/ 1198391 w 2556181"/>
              <a:gd name="connsiteY2" fmla="*/ 4067 h 2641600"/>
              <a:gd name="connsiteX3" fmla="*/ 2556181 w 2556181"/>
              <a:gd name="connsiteY3" fmla="*/ 0 h 2641600"/>
            </a:gdLst>
            <a:ahLst/>
            <a:cxnLst>
              <a:cxn ang="0">
                <a:pos x="connsiteX0" y="connsiteY0"/>
              </a:cxn>
              <a:cxn ang="0">
                <a:pos x="connsiteX1" y="connsiteY1"/>
              </a:cxn>
              <a:cxn ang="0">
                <a:pos x="connsiteX2" y="connsiteY2"/>
              </a:cxn>
              <a:cxn ang="0">
                <a:pos x="connsiteX3" y="connsiteY3"/>
              </a:cxn>
            </a:cxnLst>
            <a:rect l="l" t="t" r="r" b="b"/>
            <a:pathLst>
              <a:path w="2556181" h="2641600">
                <a:moveTo>
                  <a:pt x="2845" y="2641600"/>
                </a:moveTo>
                <a:cubicBezTo>
                  <a:pt x="1897" y="2112735"/>
                  <a:pt x="948" y="1731191"/>
                  <a:pt x="0" y="1202326"/>
                </a:cubicBezTo>
                <a:cubicBezTo>
                  <a:pt x="0" y="540519"/>
                  <a:pt x="536541" y="4067"/>
                  <a:pt x="1198391" y="4067"/>
                </a:cubicBezTo>
                <a:lnTo>
                  <a:pt x="2556181" y="0"/>
                </a:lnTo>
              </a:path>
            </a:pathLst>
          </a:custGeom>
          <a:noFill/>
          <a:ln w="1356897" cap="sq">
            <a:solidFill>
              <a:schemeClr val="accent4">
                <a:alpha val="89000"/>
              </a:schemeClr>
            </a:solidFill>
            <a:prstDash val="solid"/>
            <a:round/>
          </a:ln>
        </p:spPr>
        <p:txBody>
          <a:bodyPr rtlCol="0" anchor="ctr"/>
          <a:lstStyle>
            <a:defPPr>
              <a:defRPr lang="es-ES"/>
            </a:defPPr>
          </a:lstStyle>
          <a:p>
            <a:pPr rtl="0"/>
            <a:endParaRPr lang="es-ES" dirty="0"/>
          </a:p>
        </p:txBody>
      </p:sp>
      <p:sp>
        <p:nvSpPr>
          <p:cNvPr id="2" name="Título 1">
            <a:extLst>
              <a:ext uri="{FF2B5EF4-FFF2-40B4-BE49-F238E27FC236}">
                <a16:creationId xmlns:a16="http://schemas.microsoft.com/office/drawing/2014/main" id="{160AE1B9-1C14-F852-2B97-05DAA5F80CD7}"/>
              </a:ext>
            </a:extLst>
          </p:cNvPr>
          <p:cNvSpPr>
            <a:spLocks noGrp="1"/>
          </p:cNvSpPr>
          <p:nvPr>
            <p:ph type="title"/>
          </p:nvPr>
        </p:nvSpPr>
        <p:spPr/>
        <p:txBody>
          <a:bodyPr rtlCol="0"/>
          <a:lstStyle>
            <a:defPPr>
              <a:defRPr lang="es-ES"/>
            </a:defPPr>
          </a:lstStyle>
          <a:p>
            <a:pPr rtl="0"/>
            <a:r>
              <a:rPr lang="es-ES"/>
              <a:t>Haga clic para modificar el estilo de título del patrón</a:t>
            </a:r>
          </a:p>
        </p:txBody>
      </p:sp>
      <p:sp>
        <p:nvSpPr>
          <p:cNvPr id="3" name="Marcador de contenido 2">
            <a:extLst>
              <a:ext uri="{FF2B5EF4-FFF2-40B4-BE49-F238E27FC236}">
                <a16:creationId xmlns:a16="http://schemas.microsoft.com/office/drawing/2014/main" id="{2B433B37-5F68-E267-936F-4CA547437331}"/>
              </a:ext>
            </a:extLst>
          </p:cNvPr>
          <p:cNvSpPr>
            <a:spLocks noGrp="1"/>
          </p:cNvSpPr>
          <p:nvPr>
            <p:ph idx="1"/>
          </p:nvPr>
        </p:nvSpPr>
        <p:spPr>
          <a:xfrm>
            <a:off x="1600200" y="2121408"/>
            <a:ext cx="6510528" cy="3578352"/>
          </a:xfrm>
        </p:spPr>
        <p:txBody>
          <a:bodyPr rtlCol="0"/>
          <a:lstStyle>
            <a:lvl1pPr marL="0" indent="0">
              <a:buNone/>
              <a:defRPr lang="es-ES" sz="1800"/>
            </a:lvl1pPr>
            <a:lvl2pPr marL="283464">
              <a:defRPr lang="es-ES" sz="1800"/>
            </a:lvl2pPr>
            <a:lvl3pPr marL="566928">
              <a:defRPr lang="es-ES" sz="1600"/>
            </a:lvl3pPr>
            <a:lvl4pPr marL="758952">
              <a:defRPr lang="es-ES" sz="1400"/>
            </a:lvl4pPr>
            <a:lvl5pPr marL="1042416">
              <a:defRPr lang="es-ES" sz="140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7" name="Marcador de texto 9">
            <a:extLst>
              <a:ext uri="{FF2B5EF4-FFF2-40B4-BE49-F238E27FC236}">
                <a16:creationId xmlns:a16="http://schemas.microsoft.com/office/drawing/2014/main" id="{E3602100-4B1B-08F9-3FE3-A39515512D51}"/>
              </a:ext>
            </a:extLst>
          </p:cNvPr>
          <p:cNvSpPr>
            <a:spLocks noGrp="1"/>
          </p:cNvSpPr>
          <p:nvPr>
            <p:ph type="body" sz="quarter" idx="13" hasCustomPrompt="1"/>
          </p:nvPr>
        </p:nvSpPr>
        <p:spPr>
          <a:xfrm>
            <a:off x="1815806" y="793971"/>
            <a:ext cx="621792" cy="621792"/>
          </a:xfrm>
          <a:prstGeom prst="ellipse">
            <a:avLst/>
          </a:prstGeom>
          <a:solidFill>
            <a:schemeClr val="accent3"/>
          </a:solidFill>
        </p:spPr>
        <p:txBody>
          <a:bodyPr lIns="0" tIns="0" rIns="0" bIns="0" rtlCol="0" anchor="t" anchorCtr="0">
            <a:noAutofit/>
          </a:bodyPr>
          <a:lstStyle>
            <a:lvl1pPr marL="0" indent="0" algn="ctr">
              <a:lnSpc>
                <a:spcPct val="100000"/>
              </a:lnSpc>
              <a:spcBef>
                <a:spcPts val="0"/>
              </a:spcBef>
              <a:buNone/>
              <a:defRPr lang="es-ES" sz="3200" b="0">
                <a:noFill/>
              </a:defRPr>
            </a:lvl1pPr>
          </a:lstStyle>
          <a:p>
            <a:pPr lvl="0" rtl="0"/>
            <a:r>
              <a:rPr lang="es-ES"/>
              <a:t>X</a:t>
            </a:r>
          </a:p>
        </p:txBody>
      </p:sp>
      <p:sp>
        <p:nvSpPr>
          <p:cNvPr id="45" name="Gráfico 24">
            <a:extLst>
              <a:ext uri="{FF2B5EF4-FFF2-40B4-BE49-F238E27FC236}">
                <a16:creationId xmlns:a16="http://schemas.microsoft.com/office/drawing/2014/main" id="{3A387C14-96A1-A53F-B0C4-8C320C0E434B}"/>
              </a:ext>
            </a:extLst>
          </p:cNvPr>
          <p:cNvSpPr/>
          <p:nvPr/>
        </p:nvSpPr>
        <p:spPr>
          <a:xfrm>
            <a:off x="8928734" y="3558489"/>
            <a:ext cx="3162299" cy="3196641"/>
          </a:xfrm>
          <a:custGeom>
            <a:avLst/>
            <a:gdLst>
              <a:gd name="connsiteX0" fmla="*/ -3730 w 9166847"/>
              <a:gd name="connsiteY0" fmla="*/ 5764965 h 5765688"/>
              <a:gd name="connsiteX1" fmla="*/ -3730 w 9166847"/>
              <a:gd name="connsiteY1" fmla="*/ 1152444 h 5765688"/>
              <a:gd name="connsiteX2" fmla="*/ 1189314 w 9166847"/>
              <a:gd name="connsiteY2" fmla="*/ -724 h 5765688"/>
              <a:gd name="connsiteX3" fmla="*/ 9163118 w 9166847"/>
              <a:gd name="connsiteY3" fmla="*/ 36857 h 5765688"/>
              <a:gd name="connsiteX0" fmla="*/ 0 w 9166848"/>
              <a:gd name="connsiteY0" fmla="*/ 5765689 h 5765689"/>
              <a:gd name="connsiteX1" fmla="*/ 0 w 9166848"/>
              <a:gd name="connsiteY1" fmla="*/ 1153168 h 5765689"/>
              <a:gd name="connsiteX2" fmla="*/ 1193044 w 9166848"/>
              <a:gd name="connsiteY2" fmla="*/ 0 h 5765689"/>
              <a:gd name="connsiteX3" fmla="*/ 2736923 w 9166848"/>
              <a:gd name="connsiteY3" fmla="*/ 1574 h 5765689"/>
              <a:gd name="connsiteX4" fmla="*/ 9166848 w 9166848"/>
              <a:gd name="connsiteY4" fmla="*/ 37581 h 5765689"/>
              <a:gd name="connsiteX0" fmla="*/ 0 w 9166848"/>
              <a:gd name="connsiteY0" fmla="*/ 5765689 h 5765689"/>
              <a:gd name="connsiteX1" fmla="*/ 0 w 9166848"/>
              <a:gd name="connsiteY1" fmla="*/ 1153168 h 5765689"/>
              <a:gd name="connsiteX2" fmla="*/ 1193044 w 9166848"/>
              <a:gd name="connsiteY2" fmla="*/ 0 h 5765689"/>
              <a:gd name="connsiteX3" fmla="*/ 2736923 w 9166848"/>
              <a:gd name="connsiteY3" fmla="*/ 1574 h 5765689"/>
              <a:gd name="connsiteX4" fmla="*/ 3169739 w 9166848"/>
              <a:gd name="connsiteY4" fmla="*/ 7671 h 5765689"/>
              <a:gd name="connsiteX5" fmla="*/ 9166848 w 9166848"/>
              <a:gd name="connsiteY5" fmla="*/ 37581 h 5765689"/>
              <a:gd name="connsiteX0" fmla="*/ 0 w 3169739"/>
              <a:gd name="connsiteY0" fmla="*/ 5765689 h 5765689"/>
              <a:gd name="connsiteX1" fmla="*/ 0 w 3169739"/>
              <a:gd name="connsiteY1" fmla="*/ 1153168 h 5765689"/>
              <a:gd name="connsiteX2" fmla="*/ 1193044 w 3169739"/>
              <a:gd name="connsiteY2" fmla="*/ 0 h 5765689"/>
              <a:gd name="connsiteX3" fmla="*/ 2736923 w 3169739"/>
              <a:gd name="connsiteY3" fmla="*/ 1574 h 5765689"/>
              <a:gd name="connsiteX4" fmla="*/ 3169739 w 3169739"/>
              <a:gd name="connsiteY4" fmla="*/ 7671 h 5765689"/>
              <a:gd name="connsiteX0" fmla="*/ 0 w 3160214"/>
              <a:gd name="connsiteY0" fmla="*/ 5765689 h 5765689"/>
              <a:gd name="connsiteX1" fmla="*/ 0 w 3160214"/>
              <a:gd name="connsiteY1" fmla="*/ 1153168 h 5765689"/>
              <a:gd name="connsiteX2" fmla="*/ 1193044 w 3160214"/>
              <a:gd name="connsiteY2" fmla="*/ 0 h 5765689"/>
              <a:gd name="connsiteX3" fmla="*/ 2736923 w 3160214"/>
              <a:gd name="connsiteY3" fmla="*/ 1574 h 5765689"/>
              <a:gd name="connsiteX4" fmla="*/ 3160214 w 3160214"/>
              <a:gd name="connsiteY4" fmla="*/ 7671 h 5765689"/>
              <a:gd name="connsiteX0" fmla="*/ 2085 w 3162299"/>
              <a:gd name="connsiteY0" fmla="*/ 5765689 h 5765689"/>
              <a:gd name="connsiteX1" fmla="*/ 0 w 3162299"/>
              <a:gd name="connsiteY1" fmla="*/ 3173781 h 5765689"/>
              <a:gd name="connsiteX2" fmla="*/ 2085 w 3162299"/>
              <a:gd name="connsiteY2" fmla="*/ 1153168 h 5765689"/>
              <a:gd name="connsiteX3" fmla="*/ 1195129 w 3162299"/>
              <a:gd name="connsiteY3" fmla="*/ 0 h 5765689"/>
              <a:gd name="connsiteX4" fmla="*/ 2739008 w 3162299"/>
              <a:gd name="connsiteY4" fmla="*/ 1574 h 5765689"/>
              <a:gd name="connsiteX5" fmla="*/ 3162299 w 3162299"/>
              <a:gd name="connsiteY5" fmla="*/ 7671 h 5765689"/>
              <a:gd name="connsiteX0" fmla="*/ 0 w 3162299"/>
              <a:gd name="connsiteY0" fmla="*/ 3173781 h 3173781"/>
              <a:gd name="connsiteX1" fmla="*/ 2085 w 3162299"/>
              <a:gd name="connsiteY1" fmla="*/ 1153168 h 3173781"/>
              <a:gd name="connsiteX2" fmla="*/ 1195129 w 3162299"/>
              <a:gd name="connsiteY2" fmla="*/ 0 h 3173781"/>
              <a:gd name="connsiteX3" fmla="*/ 2739008 w 3162299"/>
              <a:gd name="connsiteY3" fmla="*/ 1574 h 3173781"/>
              <a:gd name="connsiteX4" fmla="*/ 3162299 w 3162299"/>
              <a:gd name="connsiteY4" fmla="*/ 7671 h 3173781"/>
              <a:gd name="connsiteX0" fmla="*/ 0 w 3162299"/>
              <a:gd name="connsiteY0" fmla="*/ 3196641 h 3196641"/>
              <a:gd name="connsiteX1" fmla="*/ 2085 w 3162299"/>
              <a:gd name="connsiteY1" fmla="*/ 1153168 h 3196641"/>
              <a:gd name="connsiteX2" fmla="*/ 1195129 w 3162299"/>
              <a:gd name="connsiteY2" fmla="*/ 0 h 3196641"/>
              <a:gd name="connsiteX3" fmla="*/ 2739008 w 3162299"/>
              <a:gd name="connsiteY3" fmla="*/ 1574 h 3196641"/>
              <a:gd name="connsiteX4" fmla="*/ 3162299 w 3162299"/>
              <a:gd name="connsiteY4" fmla="*/ 7671 h 31966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62299" h="3196641">
                <a:moveTo>
                  <a:pt x="0" y="3196641"/>
                </a:moveTo>
                <a:lnTo>
                  <a:pt x="2085" y="1153168"/>
                </a:lnTo>
                <a:cubicBezTo>
                  <a:pt x="2085" y="516291"/>
                  <a:pt x="536218" y="0"/>
                  <a:pt x="1195129" y="0"/>
                </a:cubicBezTo>
                <a:lnTo>
                  <a:pt x="2739008" y="1574"/>
                </a:lnTo>
                <a:lnTo>
                  <a:pt x="3162299" y="7671"/>
                </a:lnTo>
              </a:path>
            </a:pathLst>
          </a:custGeom>
          <a:noFill/>
          <a:ln w="225588" cap="sq">
            <a:solidFill>
              <a:srgbClr val="FDF9E2"/>
            </a:solidFill>
            <a:prstDash val="solid"/>
            <a:miter/>
          </a:ln>
        </p:spPr>
        <p:txBody>
          <a:bodyPr rtlCol="0" anchor="ctr"/>
          <a:lstStyle>
            <a:defPPr>
              <a:defRPr lang="es-ES"/>
            </a:defPPr>
          </a:lstStyle>
          <a:p>
            <a:pPr rtl="0"/>
            <a:endParaRPr lang="es-ES" dirty="0"/>
          </a:p>
        </p:txBody>
      </p:sp>
      <p:sp>
        <p:nvSpPr>
          <p:cNvPr id="29" name="Elipse 28">
            <a:extLst>
              <a:ext uri="{FF2B5EF4-FFF2-40B4-BE49-F238E27FC236}">
                <a16:creationId xmlns:a16="http://schemas.microsoft.com/office/drawing/2014/main" id="{09E9B68F-058D-E637-2550-5DA70E3D0D41}"/>
              </a:ext>
            </a:extLst>
          </p:cNvPr>
          <p:cNvSpPr/>
          <p:nvPr userDrawn="1"/>
        </p:nvSpPr>
        <p:spPr>
          <a:xfrm>
            <a:off x="10310340" y="2011478"/>
            <a:ext cx="1628275" cy="1628275"/>
          </a:xfrm>
          <a:prstGeom prst="ellipse">
            <a:avLst/>
          </a:prstGeom>
          <a:solidFill>
            <a:schemeClr val="accent6">
              <a:alpha val="9304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solidFill>
            </a:endParaRPr>
          </a:p>
        </p:txBody>
      </p:sp>
      <p:pic>
        <p:nvPicPr>
          <p:cNvPr id="34" name="Gráfico 33">
            <a:extLst>
              <a:ext uri="{FF2B5EF4-FFF2-40B4-BE49-F238E27FC236}">
                <a16:creationId xmlns:a16="http://schemas.microsoft.com/office/drawing/2014/main" id="{6188A037-6B9F-861E-36A7-10311D612729}"/>
              </a:ext>
            </a:extLst>
          </p:cNvPr>
          <p:cNvPicPr>
            <a:picLocks noChangeAspect="1"/>
          </p:cNvPicPr>
          <p:nvPr userDrawn="1"/>
        </p:nvPicPr>
        <p:blipFill>
          <a:blip r:embed="rId2">
            <a:extLst>
              <a:ext uri="{96DAC541-7B7A-43D3-8B79-37D633B846F1}">
                <asvg:svgBlip xmlns:asvg="http://schemas.microsoft.com/office/drawing/2016/SVG/main" r:embed="rId3"/>
              </a:ext>
            </a:extLst>
          </a:blip>
          <a:srcRect l="20972" r="31496"/>
          <a:stretch>
            <a:fillRect/>
          </a:stretch>
        </p:blipFill>
        <p:spPr>
          <a:xfrm>
            <a:off x="12700" y="6051321"/>
            <a:ext cx="12192000" cy="528377"/>
          </a:xfrm>
          <a:custGeom>
            <a:avLst/>
            <a:gdLst>
              <a:gd name="connsiteX0" fmla="*/ 0 w 6858000"/>
              <a:gd name="connsiteY0" fmla="*/ 400156 h 400156"/>
              <a:gd name="connsiteX1" fmla="*/ 0 w 6858000"/>
              <a:gd name="connsiteY1" fmla="*/ 0 h 400156"/>
              <a:gd name="connsiteX2" fmla="*/ 6858000 w 6858000"/>
              <a:gd name="connsiteY2" fmla="*/ 0 h 400156"/>
              <a:gd name="connsiteX3" fmla="*/ 6858000 w 6858000"/>
              <a:gd name="connsiteY3" fmla="*/ 400156 h 400156"/>
            </a:gdLst>
            <a:ahLst/>
            <a:cxnLst>
              <a:cxn ang="0">
                <a:pos x="connsiteX0" y="connsiteY0"/>
              </a:cxn>
              <a:cxn ang="0">
                <a:pos x="connsiteX1" y="connsiteY1"/>
              </a:cxn>
              <a:cxn ang="0">
                <a:pos x="connsiteX2" y="connsiteY2"/>
              </a:cxn>
              <a:cxn ang="0">
                <a:pos x="connsiteX3" y="connsiteY3"/>
              </a:cxn>
            </a:cxnLst>
            <a:rect l="l" t="t" r="r" b="b"/>
            <a:pathLst>
              <a:path w="6858000" h="400156">
                <a:moveTo>
                  <a:pt x="0" y="400156"/>
                </a:moveTo>
                <a:lnTo>
                  <a:pt x="0" y="0"/>
                </a:lnTo>
                <a:lnTo>
                  <a:pt x="6858000" y="0"/>
                </a:lnTo>
                <a:lnTo>
                  <a:pt x="6858000" y="400156"/>
                </a:lnTo>
                <a:close/>
              </a:path>
            </a:pathLst>
          </a:custGeom>
        </p:spPr>
      </p:pic>
      <p:sp>
        <p:nvSpPr>
          <p:cNvPr id="36" name="Elipse 35">
            <a:extLst>
              <a:ext uri="{FF2B5EF4-FFF2-40B4-BE49-F238E27FC236}">
                <a16:creationId xmlns:a16="http://schemas.microsoft.com/office/drawing/2014/main" id="{1C9183AD-9166-27E4-F8C4-4AAE1C7F0BB9}"/>
              </a:ext>
            </a:extLst>
          </p:cNvPr>
          <p:cNvSpPr/>
          <p:nvPr userDrawn="1"/>
        </p:nvSpPr>
        <p:spPr>
          <a:xfrm>
            <a:off x="9130046" y="6134101"/>
            <a:ext cx="376579" cy="37657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38" name="Elipse 37">
            <a:extLst>
              <a:ext uri="{FF2B5EF4-FFF2-40B4-BE49-F238E27FC236}">
                <a16:creationId xmlns:a16="http://schemas.microsoft.com/office/drawing/2014/main" id="{DFED6151-9FDE-FB42-89FC-0347B6A3276D}"/>
              </a:ext>
            </a:extLst>
          </p:cNvPr>
          <p:cNvSpPr/>
          <p:nvPr userDrawn="1"/>
        </p:nvSpPr>
        <p:spPr>
          <a:xfrm>
            <a:off x="8385329" y="6134101"/>
            <a:ext cx="376579" cy="37657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46" name="Marcador de pie de página 45">
            <a:extLst>
              <a:ext uri="{FF2B5EF4-FFF2-40B4-BE49-F238E27FC236}">
                <a16:creationId xmlns:a16="http://schemas.microsoft.com/office/drawing/2014/main" id="{41E6D8BC-2E14-B95F-1E2F-30FF6EE3AEB3}"/>
              </a:ext>
            </a:extLst>
          </p:cNvPr>
          <p:cNvSpPr>
            <a:spLocks noGrp="1"/>
          </p:cNvSpPr>
          <p:nvPr>
            <p:ph type="ftr" sz="quarter" idx="14"/>
          </p:nvPr>
        </p:nvSpPr>
        <p:spPr/>
        <p:txBody>
          <a:bodyPr rtlCol="0"/>
          <a:lstStyle>
            <a:defPPr>
              <a:defRPr lang="es-ES"/>
            </a:defPPr>
          </a:lstStyle>
          <a:p>
            <a:pPr rtl="0"/>
            <a:endParaRPr lang="es-ES" dirty="0"/>
          </a:p>
        </p:txBody>
      </p:sp>
      <p:sp>
        <p:nvSpPr>
          <p:cNvPr id="47" name="Marcador de número de diapositiva 46">
            <a:extLst>
              <a:ext uri="{FF2B5EF4-FFF2-40B4-BE49-F238E27FC236}">
                <a16:creationId xmlns:a16="http://schemas.microsoft.com/office/drawing/2014/main" id="{89B6F428-7A93-4AA9-C12A-2A93DFEAF0B6}"/>
              </a:ext>
            </a:extLst>
          </p:cNvPr>
          <p:cNvSpPr>
            <a:spLocks noGrp="1"/>
          </p:cNvSpPr>
          <p:nvPr>
            <p:ph type="sldNum" sz="quarter" idx="15"/>
          </p:nvPr>
        </p:nvSpPr>
        <p:spPr/>
        <p:txBody>
          <a:bodyPr rtlCol="0"/>
          <a:lstStyle>
            <a:defPPr>
              <a:defRPr lang="es-ES"/>
            </a:defPPr>
          </a:lstStyle>
          <a:p>
            <a:pPr rtl="0"/>
            <a:fld id="{CC43B8D3-9A08-F84C-9DD4-44948BA52D4B}" type="slidenum">
              <a:rPr lang="es-ES" smtClean="0"/>
              <a:pPr rtl="0"/>
              <a:t>‹Nº›</a:t>
            </a:fld>
            <a:endParaRPr lang="es-ES" dirty="0"/>
          </a:p>
        </p:txBody>
      </p:sp>
    </p:spTree>
    <p:extLst>
      <p:ext uri="{BB962C8B-B14F-4D97-AF65-F5344CB8AC3E}">
        <p14:creationId xmlns:p14="http://schemas.microsoft.com/office/powerpoint/2010/main" val="15808116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Gracias">
    <p:spTree>
      <p:nvGrpSpPr>
        <p:cNvPr id="1" name=""/>
        <p:cNvGrpSpPr/>
        <p:nvPr/>
      </p:nvGrpSpPr>
      <p:grpSpPr>
        <a:xfrm>
          <a:off x="0" y="0"/>
          <a:ext cx="0" cy="0"/>
          <a:chOff x="0" y="0"/>
          <a:chExt cx="0" cy="0"/>
        </a:xfrm>
      </p:grpSpPr>
      <p:pic>
        <p:nvPicPr>
          <p:cNvPr id="44" name="Gráfico 43">
            <a:extLst>
              <a:ext uri="{FF2B5EF4-FFF2-40B4-BE49-F238E27FC236}">
                <a16:creationId xmlns:a16="http://schemas.microsoft.com/office/drawing/2014/main" id="{94240F9C-F2B6-6263-0817-7E0809D9DF3A}"/>
              </a:ext>
            </a:extLst>
          </p:cNvPr>
          <p:cNvPicPr>
            <a:picLocks noChangeAspect="1"/>
          </p:cNvPicPr>
          <p:nvPr userDrawn="1"/>
        </p:nvPicPr>
        <p:blipFill>
          <a:blip r:embed="rId2">
            <a:extLst>
              <a:ext uri="{96DAC541-7B7A-43D3-8B79-37D633B846F1}">
                <asvg:svgBlip xmlns:asvg="http://schemas.microsoft.com/office/drawing/2016/SVG/main" r:embed="rId3"/>
              </a:ext>
            </a:extLst>
          </a:blip>
          <a:srcRect b="85327"/>
          <a:stretch>
            <a:fillRect/>
          </a:stretch>
        </p:blipFill>
        <p:spPr>
          <a:xfrm rot="16200000">
            <a:off x="8348893" y="2856018"/>
            <a:ext cx="6718341" cy="1006304"/>
          </a:xfrm>
          <a:custGeom>
            <a:avLst/>
            <a:gdLst>
              <a:gd name="connsiteX0" fmla="*/ 0 w 6718341"/>
              <a:gd name="connsiteY0" fmla="*/ 0 h 1006304"/>
              <a:gd name="connsiteX1" fmla="*/ 6718341 w 6718341"/>
              <a:gd name="connsiteY1" fmla="*/ 0 h 1006304"/>
              <a:gd name="connsiteX2" fmla="*/ 6718341 w 6718341"/>
              <a:gd name="connsiteY2" fmla="*/ 1006304 h 1006304"/>
              <a:gd name="connsiteX3" fmla="*/ 0 w 6718341"/>
              <a:gd name="connsiteY3" fmla="*/ 1006304 h 1006304"/>
            </a:gdLst>
            <a:ahLst/>
            <a:cxnLst>
              <a:cxn ang="0">
                <a:pos x="connsiteX0" y="connsiteY0"/>
              </a:cxn>
              <a:cxn ang="0">
                <a:pos x="connsiteX1" y="connsiteY1"/>
              </a:cxn>
              <a:cxn ang="0">
                <a:pos x="connsiteX2" y="connsiteY2"/>
              </a:cxn>
              <a:cxn ang="0">
                <a:pos x="connsiteX3" y="connsiteY3"/>
              </a:cxn>
            </a:cxnLst>
            <a:rect l="l" t="t" r="r" b="b"/>
            <a:pathLst>
              <a:path w="6718341" h="1006304">
                <a:moveTo>
                  <a:pt x="0" y="0"/>
                </a:moveTo>
                <a:lnTo>
                  <a:pt x="6718341" y="0"/>
                </a:lnTo>
                <a:lnTo>
                  <a:pt x="6718341" y="1006304"/>
                </a:lnTo>
                <a:lnTo>
                  <a:pt x="0" y="1006304"/>
                </a:lnTo>
                <a:close/>
              </a:path>
            </a:pathLst>
          </a:custGeom>
        </p:spPr>
      </p:pic>
      <p:sp>
        <p:nvSpPr>
          <p:cNvPr id="50" name="Elipse 49">
            <a:extLst>
              <a:ext uri="{FF2B5EF4-FFF2-40B4-BE49-F238E27FC236}">
                <a16:creationId xmlns:a16="http://schemas.microsoft.com/office/drawing/2014/main" id="{024F3BA7-5767-DA19-90B2-79087CCD234A}"/>
              </a:ext>
            </a:extLst>
          </p:cNvPr>
          <p:cNvSpPr/>
          <p:nvPr userDrawn="1"/>
        </p:nvSpPr>
        <p:spPr>
          <a:xfrm>
            <a:off x="11280648" y="1079982"/>
            <a:ext cx="374904" cy="374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52" name="Elipse 51">
            <a:extLst>
              <a:ext uri="{FF2B5EF4-FFF2-40B4-BE49-F238E27FC236}">
                <a16:creationId xmlns:a16="http://schemas.microsoft.com/office/drawing/2014/main" id="{75941C3B-69D9-2131-DE98-77882C6B492E}"/>
              </a:ext>
            </a:extLst>
          </p:cNvPr>
          <p:cNvSpPr/>
          <p:nvPr userDrawn="1"/>
        </p:nvSpPr>
        <p:spPr>
          <a:xfrm>
            <a:off x="9885091" y="4608699"/>
            <a:ext cx="1628275" cy="1628275"/>
          </a:xfrm>
          <a:prstGeom prst="ellipse">
            <a:avLst/>
          </a:prstGeom>
          <a:solidFill>
            <a:schemeClr val="accent3">
              <a:alpha val="9304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solidFill>
            </a:endParaRPr>
          </a:p>
        </p:txBody>
      </p:sp>
      <p:pic>
        <p:nvPicPr>
          <p:cNvPr id="72" name="Gráfico 71">
            <a:extLst>
              <a:ext uri="{FF2B5EF4-FFF2-40B4-BE49-F238E27FC236}">
                <a16:creationId xmlns:a16="http://schemas.microsoft.com/office/drawing/2014/main" id="{F2C371ED-FE8B-10E6-6B09-AB1AF954AAF1}"/>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44820" t="41526" b="3152"/>
          <a:stretch/>
        </p:blipFill>
        <p:spPr>
          <a:xfrm>
            <a:off x="-63921" y="5642"/>
            <a:ext cx="3769859" cy="6852356"/>
          </a:xfrm>
          <a:custGeom>
            <a:avLst/>
            <a:gdLst>
              <a:gd name="connsiteX0" fmla="*/ 0 w 3769859"/>
              <a:gd name="connsiteY0" fmla="*/ 0 h 6852356"/>
              <a:gd name="connsiteX1" fmla="*/ 3769859 w 3769859"/>
              <a:gd name="connsiteY1" fmla="*/ 0 h 6852356"/>
              <a:gd name="connsiteX2" fmla="*/ 3769859 w 3769859"/>
              <a:gd name="connsiteY2" fmla="*/ 6852356 h 6852356"/>
              <a:gd name="connsiteX3" fmla="*/ 0 w 3769859"/>
              <a:gd name="connsiteY3" fmla="*/ 6852356 h 6852356"/>
            </a:gdLst>
            <a:ahLst/>
            <a:cxnLst>
              <a:cxn ang="0">
                <a:pos x="connsiteX0" y="connsiteY0"/>
              </a:cxn>
              <a:cxn ang="0">
                <a:pos x="connsiteX1" y="connsiteY1"/>
              </a:cxn>
              <a:cxn ang="0">
                <a:pos x="connsiteX2" y="connsiteY2"/>
              </a:cxn>
              <a:cxn ang="0">
                <a:pos x="connsiteX3" y="connsiteY3"/>
              </a:cxn>
            </a:cxnLst>
            <a:rect l="l" t="t" r="r" b="b"/>
            <a:pathLst>
              <a:path w="3769859" h="6852356">
                <a:moveTo>
                  <a:pt x="0" y="0"/>
                </a:moveTo>
                <a:lnTo>
                  <a:pt x="3769859" y="0"/>
                </a:lnTo>
                <a:lnTo>
                  <a:pt x="3769859" y="6852356"/>
                </a:lnTo>
                <a:lnTo>
                  <a:pt x="0" y="6852356"/>
                </a:lnTo>
                <a:close/>
              </a:path>
            </a:pathLst>
          </a:custGeom>
        </p:spPr>
      </p:pic>
      <p:pic>
        <p:nvPicPr>
          <p:cNvPr id="57" name="Gráfico 56">
            <a:extLst>
              <a:ext uri="{FF2B5EF4-FFF2-40B4-BE49-F238E27FC236}">
                <a16:creationId xmlns:a16="http://schemas.microsoft.com/office/drawing/2014/main" id="{E6DDC0DD-511A-395D-6DF6-B3EBA937EF97}"/>
              </a:ext>
            </a:extLst>
          </p:cNvPr>
          <p:cNvPicPr>
            <a:picLocks noChangeAspect="1"/>
          </p:cNvPicPr>
          <p:nvPr userDrawn="1"/>
        </p:nvPicPr>
        <p:blipFill>
          <a:blip r:embed="rId2">
            <a:extLst>
              <a:ext uri="{96DAC541-7B7A-43D3-8B79-37D633B846F1}">
                <asvg:svgBlip xmlns:asvg="http://schemas.microsoft.com/office/drawing/2016/SVG/main" r:embed="rId3"/>
              </a:ext>
            </a:extLst>
          </a:blip>
          <a:srcRect l="20633" b="65821"/>
          <a:stretch>
            <a:fillRect/>
          </a:stretch>
        </p:blipFill>
        <p:spPr>
          <a:xfrm flipV="1">
            <a:off x="5869" y="1"/>
            <a:ext cx="5332115" cy="2343995"/>
          </a:xfrm>
          <a:custGeom>
            <a:avLst/>
            <a:gdLst>
              <a:gd name="connsiteX0" fmla="*/ 0 w 5332115"/>
              <a:gd name="connsiteY0" fmla="*/ 2343995 h 2343995"/>
              <a:gd name="connsiteX1" fmla="*/ 5332115 w 5332115"/>
              <a:gd name="connsiteY1" fmla="*/ 2343995 h 2343995"/>
              <a:gd name="connsiteX2" fmla="*/ 5332115 w 5332115"/>
              <a:gd name="connsiteY2" fmla="*/ 0 h 2343995"/>
              <a:gd name="connsiteX3" fmla="*/ 0 w 5332115"/>
              <a:gd name="connsiteY3" fmla="*/ 0 h 2343995"/>
            </a:gdLst>
            <a:ahLst/>
            <a:cxnLst>
              <a:cxn ang="0">
                <a:pos x="connsiteX0" y="connsiteY0"/>
              </a:cxn>
              <a:cxn ang="0">
                <a:pos x="connsiteX1" y="connsiteY1"/>
              </a:cxn>
              <a:cxn ang="0">
                <a:pos x="connsiteX2" y="connsiteY2"/>
              </a:cxn>
              <a:cxn ang="0">
                <a:pos x="connsiteX3" y="connsiteY3"/>
              </a:cxn>
            </a:cxnLst>
            <a:rect l="l" t="t" r="r" b="b"/>
            <a:pathLst>
              <a:path w="5332115" h="2343995">
                <a:moveTo>
                  <a:pt x="0" y="2343995"/>
                </a:moveTo>
                <a:lnTo>
                  <a:pt x="5332115" y="2343995"/>
                </a:lnTo>
                <a:lnTo>
                  <a:pt x="5332115" y="0"/>
                </a:lnTo>
                <a:lnTo>
                  <a:pt x="0" y="0"/>
                </a:lnTo>
                <a:close/>
              </a:path>
            </a:pathLst>
          </a:custGeom>
        </p:spPr>
      </p:pic>
      <p:pic>
        <p:nvPicPr>
          <p:cNvPr id="60" name="Gráfico 59">
            <a:extLst>
              <a:ext uri="{FF2B5EF4-FFF2-40B4-BE49-F238E27FC236}">
                <a16:creationId xmlns:a16="http://schemas.microsoft.com/office/drawing/2014/main" id="{A03A29F6-2DC7-B284-F21B-10BBEECC0526}"/>
              </a:ext>
            </a:extLst>
          </p:cNvPr>
          <p:cNvPicPr>
            <a:picLocks noChangeAspect="1"/>
          </p:cNvPicPr>
          <p:nvPr userDrawn="1"/>
        </p:nvPicPr>
        <p:blipFill>
          <a:blip r:embed="rId6">
            <a:extLst>
              <a:ext uri="{96DAC541-7B7A-43D3-8B79-37D633B846F1}">
                <asvg:svgBlip xmlns:asvg="http://schemas.microsoft.com/office/drawing/2016/SVG/main" r:embed="rId7"/>
              </a:ext>
            </a:extLst>
          </a:blip>
          <a:srcRect l="14165" t="77500"/>
          <a:stretch>
            <a:fillRect/>
          </a:stretch>
        </p:blipFill>
        <p:spPr>
          <a:xfrm>
            <a:off x="-16872" y="-29980"/>
            <a:ext cx="4459335" cy="1601124"/>
          </a:xfrm>
          <a:custGeom>
            <a:avLst/>
            <a:gdLst>
              <a:gd name="connsiteX0" fmla="*/ 0 w 4459335"/>
              <a:gd name="connsiteY0" fmla="*/ 0 h 1543022"/>
              <a:gd name="connsiteX1" fmla="*/ 4459335 w 4459335"/>
              <a:gd name="connsiteY1" fmla="*/ 0 h 1543022"/>
              <a:gd name="connsiteX2" fmla="*/ 4459335 w 4459335"/>
              <a:gd name="connsiteY2" fmla="*/ 1543022 h 1543022"/>
              <a:gd name="connsiteX3" fmla="*/ 0 w 4459335"/>
              <a:gd name="connsiteY3" fmla="*/ 1543022 h 1543022"/>
            </a:gdLst>
            <a:ahLst/>
            <a:cxnLst>
              <a:cxn ang="0">
                <a:pos x="connsiteX0" y="connsiteY0"/>
              </a:cxn>
              <a:cxn ang="0">
                <a:pos x="connsiteX1" y="connsiteY1"/>
              </a:cxn>
              <a:cxn ang="0">
                <a:pos x="connsiteX2" y="connsiteY2"/>
              </a:cxn>
              <a:cxn ang="0">
                <a:pos x="connsiteX3" y="connsiteY3"/>
              </a:cxn>
            </a:cxnLst>
            <a:rect l="l" t="t" r="r" b="b"/>
            <a:pathLst>
              <a:path w="4459335" h="1543022">
                <a:moveTo>
                  <a:pt x="0" y="0"/>
                </a:moveTo>
                <a:lnTo>
                  <a:pt x="4459335" y="0"/>
                </a:lnTo>
                <a:lnTo>
                  <a:pt x="4459335" y="1543022"/>
                </a:lnTo>
                <a:lnTo>
                  <a:pt x="0" y="1543022"/>
                </a:lnTo>
                <a:close/>
              </a:path>
            </a:pathLst>
          </a:custGeom>
        </p:spPr>
      </p:pic>
      <p:sp>
        <p:nvSpPr>
          <p:cNvPr id="64" name="Elipse 63">
            <a:extLst>
              <a:ext uri="{FF2B5EF4-FFF2-40B4-BE49-F238E27FC236}">
                <a16:creationId xmlns:a16="http://schemas.microsoft.com/office/drawing/2014/main" id="{5E42667F-7399-2294-D94B-CB84510A0E95}"/>
              </a:ext>
            </a:extLst>
          </p:cNvPr>
          <p:cNvSpPr/>
          <p:nvPr userDrawn="1"/>
        </p:nvSpPr>
        <p:spPr>
          <a:xfrm>
            <a:off x="3261092" y="1890018"/>
            <a:ext cx="374904" cy="374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pic>
        <p:nvPicPr>
          <p:cNvPr id="26" name="Gráfico 25" hidden="1">
            <a:extLst>
              <a:ext uri="{FF2B5EF4-FFF2-40B4-BE49-F238E27FC236}">
                <a16:creationId xmlns:a16="http://schemas.microsoft.com/office/drawing/2014/main" id="{422E8005-83A8-3555-6EFB-842E78C629DF}"/>
              </a:ext>
            </a:extLst>
          </p:cNvPr>
          <p:cNvPicPr>
            <a:picLocks noChangeAspect="1"/>
          </p:cNvPicPr>
          <p:nvPr/>
        </p:nvPicPr>
        <p:blipFill rotWithShape="1">
          <a:blip r:embed="rId8">
            <a:extLst>
              <a:ext uri="{96DAC541-7B7A-43D3-8B79-37D633B846F1}">
                <asvg:svgBlip xmlns:asvg="http://schemas.microsoft.com/office/drawing/2016/SVG/main" r:embed="rId9"/>
              </a:ext>
            </a:extLst>
          </a:blip>
          <a:srcRect l="-162"/>
          <a:stretch/>
        </p:blipFill>
        <p:spPr>
          <a:xfrm>
            <a:off x="-6187440" y="1779373"/>
            <a:ext cx="20888725" cy="4583992"/>
          </a:xfrm>
          <a:custGeom>
            <a:avLst/>
            <a:gdLst>
              <a:gd name="connsiteX0" fmla="*/ 6153662 w 20854947"/>
              <a:gd name="connsiteY0" fmla="*/ 0 h 4583992"/>
              <a:gd name="connsiteX1" fmla="*/ 20854947 w 20854947"/>
              <a:gd name="connsiteY1" fmla="*/ 0 h 4583992"/>
              <a:gd name="connsiteX2" fmla="*/ 20854947 w 20854947"/>
              <a:gd name="connsiteY2" fmla="*/ 2190264 h 4583992"/>
              <a:gd name="connsiteX3" fmla="*/ 18345663 w 20854947"/>
              <a:gd name="connsiteY3" fmla="*/ 2190264 h 4583992"/>
              <a:gd name="connsiteX4" fmla="*/ 18345663 w 20854947"/>
              <a:gd name="connsiteY4" fmla="*/ 4583992 h 4583992"/>
              <a:gd name="connsiteX5" fmla="*/ 0 w 20854947"/>
              <a:gd name="connsiteY5" fmla="*/ 4583992 h 4583992"/>
              <a:gd name="connsiteX6" fmla="*/ 0 w 20854947"/>
              <a:gd name="connsiteY6" fmla="*/ 4313374 h 4583992"/>
              <a:gd name="connsiteX7" fmla="*/ 6153662 w 20854947"/>
              <a:gd name="connsiteY7" fmla="*/ 4313374 h 4583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54947" h="4583992">
                <a:moveTo>
                  <a:pt x="6153662" y="0"/>
                </a:moveTo>
                <a:lnTo>
                  <a:pt x="20854947" y="0"/>
                </a:lnTo>
                <a:lnTo>
                  <a:pt x="20854947" y="2190264"/>
                </a:lnTo>
                <a:lnTo>
                  <a:pt x="18345663" y="2190264"/>
                </a:lnTo>
                <a:lnTo>
                  <a:pt x="18345663" y="4583992"/>
                </a:lnTo>
                <a:lnTo>
                  <a:pt x="0" y="4583992"/>
                </a:lnTo>
                <a:lnTo>
                  <a:pt x="0" y="4313374"/>
                </a:lnTo>
                <a:lnTo>
                  <a:pt x="6153662" y="4313374"/>
                </a:lnTo>
                <a:close/>
              </a:path>
            </a:pathLst>
          </a:custGeom>
        </p:spPr>
      </p:pic>
      <p:sp>
        <p:nvSpPr>
          <p:cNvPr id="73" name="Título 1">
            <a:extLst>
              <a:ext uri="{FF2B5EF4-FFF2-40B4-BE49-F238E27FC236}">
                <a16:creationId xmlns:a16="http://schemas.microsoft.com/office/drawing/2014/main" id="{11BE7A0F-8563-C84F-54DB-CF04C6DAD8AC}"/>
              </a:ext>
            </a:extLst>
          </p:cNvPr>
          <p:cNvSpPr>
            <a:spLocks noGrp="1"/>
          </p:cNvSpPr>
          <p:nvPr>
            <p:ph type="title"/>
          </p:nvPr>
        </p:nvSpPr>
        <p:spPr>
          <a:xfrm>
            <a:off x="5985583" y="2214823"/>
            <a:ext cx="3769859" cy="1975104"/>
          </a:xfrm>
        </p:spPr>
        <p:txBody>
          <a:bodyPr rtlCol="0" anchor="b">
            <a:noAutofit/>
          </a:bodyPr>
          <a:lstStyle>
            <a:lvl1pPr>
              <a:defRPr lang="es-ES" sz="5400"/>
            </a:lvl1pPr>
          </a:lstStyle>
          <a:p>
            <a:pPr rtl="0"/>
            <a:r>
              <a:rPr lang="es-ES"/>
              <a:t>Haga clic para modificar el estilo de título del patrón</a:t>
            </a:r>
            <a:endParaRPr lang="es-ES" dirty="0"/>
          </a:p>
        </p:txBody>
      </p:sp>
      <p:sp>
        <p:nvSpPr>
          <p:cNvPr id="3" name="Marcador de texto 2">
            <a:extLst>
              <a:ext uri="{FF2B5EF4-FFF2-40B4-BE49-F238E27FC236}">
                <a16:creationId xmlns:a16="http://schemas.microsoft.com/office/drawing/2014/main" id="{CE354F95-4CC9-871D-2B3D-873AB0B21342}"/>
              </a:ext>
            </a:extLst>
          </p:cNvPr>
          <p:cNvSpPr>
            <a:spLocks noGrp="1"/>
          </p:cNvSpPr>
          <p:nvPr>
            <p:ph type="body" idx="1"/>
          </p:nvPr>
        </p:nvSpPr>
        <p:spPr>
          <a:xfrm>
            <a:off x="5996231" y="4278235"/>
            <a:ext cx="3081528" cy="1170432"/>
          </a:xfrm>
        </p:spPr>
        <p:txBody>
          <a:bodyPr rtlCol="0">
            <a:normAutofit/>
          </a:bodyPr>
          <a:lstStyle>
            <a:lvl1pPr marL="0" indent="0">
              <a:lnSpc>
                <a:spcPct val="90000"/>
              </a:lnSpc>
              <a:spcBef>
                <a:spcPts val="1000"/>
              </a:spcBef>
              <a:buNone/>
              <a:defRPr lang="es-ES" sz="1800">
                <a:solidFill>
                  <a:schemeClr val="tx1"/>
                </a:solidFill>
              </a:defRPr>
            </a:lvl1pPr>
            <a:lvl2pPr marL="457200" indent="0">
              <a:buNone/>
              <a:defRPr lang="es-ES" sz="2000">
                <a:solidFill>
                  <a:schemeClr val="tx1">
                    <a:tint val="75000"/>
                  </a:schemeClr>
                </a:solidFill>
              </a:defRPr>
            </a:lvl2pPr>
            <a:lvl3pPr marL="914400" indent="0">
              <a:buNone/>
              <a:defRPr lang="es-ES" sz="1800">
                <a:solidFill>
                  <a:schemeClr val="tx1">
                    <a:tint val="75000"/>
                  </a:schemeClr>
                </a:solidFill>
              </a:defRPr>
            </a:lvl3pPr>
            <a:lvl4pPr marL="1371600" indent="0">
              <a:buNone/>
              <a:defRPr lang="es-ES" sz="1600">
                <a:solidFill>
                  <a:schemeClr val="tx1">
                    <a:tint val="75000"/>
                  </a:schemeClr>
                </a:solidFill>
              </a:defRPr>
            </a:lvl4pPr>
            <a:lvl5pPr marL="1828800" indent="0">
              <a:buNone/>
              <a:defRPr lang="es-ES" sz="1600">
                <a:solidFill>
                  <a:schemeClr val="tx1">
                    <a:tint val="75000"/>
                  </a:schemeClr>
                </a:solidFill>
              </a:defRPr>
            </a:lvl5pPr>
            <a:lvl6pPr marL="2286000" indent="0">
              <a:buNone/>
              <a:defRPr lang="es-ES" sz="1600">
                <a:solidFill>
                  <a:schemeClr val="tx1">
                    <a:tint val="75000"/>
                  </a:schemeClr>
                </a:solidFill>
              </a:defRPr>
            </a:lvl6pPr>
            <a:lvl7pPr marL="2743200" indent="0">
              <a:buNone/>
              <a:defRPr lang="es-ES" sz="1600">
                <a:solidFill>
                  <a:schemeClr val="tx1">
                    <a:tint val="75000"/>
                  </a:schemeClr>
                </a:solidFill>
              </a:defRPr>
            </a:lvl7pPr>
            <a:lvl8pPr marL="3200400" indent="0">
              <a:buNone/>
              <a:defRPr lang="es-ES" sz="1600">
                <a:solidFill>
                  <a:schemeClr val="tx1">
                    <a:tint val="75000"/>
                  </a:schemeClr>
                </a:solidFill>
              </a:defRPr>
            </a:lvl8pPr>
            <a:lvl9pPr marL="3657600" indent="0">
              <a:buNone/>
              <a:defRPr lang="es-ES" sz="1600">
                <a:solidFill>
                  <a:schemeClr val="tx1">
                    <a:tint val="75000"/>
                  </a:schemeClr>
                </a:solidFill>
              </a:defRPr>
            </a:lvl9pPr>
          </a:lstStyle>
          <a:p>
            <a:pPr lvl="0" rtl="0"/>
            <a:r>
              <a:rPr lang="es-ES"/>
              <a:t>Haga clic para modificar los estilos de texto del patrón</a:t>
            </a:r>
          </a:p>
        </p:txBody>
      </p:sp>
    </p:spTree>
    <p:extLst>
      <p:ext uri="{BB962C8B-B14F-4D97-AF65-F5344CB8AC3E}">
        <p14:creationId xmlns:p14="http://schemas.microsoft.com/office/powerpoint/2010/main" val="27727608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olo el título">
    <p:spTree>
      <p:nvGrpSpPr>
        <p:cNvPr id="1" name=""/>
        <p:cNvGrpSpPr/>
        <p:nvPr/>
      </p:nvGrpSpPr>
      <p:grpSpPr>
        <a:xfrm>
          <a:off x="0" y="0"/>
          <a:ext cx="0" cy="0"/>
          <a:chOff x="0" y="0"/>
          <a:chExt cx="0" cy="0"/>
        </a:xfrm>
      </p:grpSpPr>
      <p:sp>
        <p:nvSpPr>
          <p:cNvPr id="21" name="Marcador de texto 9">
            <a:extLst>
              <a:ext uri="{FF2B5EF4-FFF2-40B4-BE49-F238E27FC236}">
                <a16:creationId xmlns:a16="http://schemas.microsoft.com/office/drawing/2014/main" id="{F45380E4-4280-4D6A-412C-BEC95C8CA786}"/>
              </a:ext>
            </a:extLst>
          </p:cNvPr>
          <p:cNvSpPr>
            <a:spLocks noGrp="1"/>
          </p:cNvSpPr>
          <p:nvPr>
            <p:ph type="body" sz="quarter" idx="13" hasCustomPrompt="1"/>
          </p:nvPr>
        </p:nvSpPr>
        <p:spPr>
          <a:xfrm>
            <a:off x="1815806" y="793971"/>
            <a:ext cx="621792" cy="621792"/>
          </a:xfrm>
          <a:prstGeom prst="ellipse">
            <a:avLst/>
          </a:prstGeom>
          <a:solidFill>
            <a:schemeClr val="tx2"/>
          </a:solidFill>
        </p:spPr>
        <p:txBody>
          <a:bodyPr lIns="0" tIns="0" rIns="0" bIns="0" rtlCol="0" anchor="t" anchorCtr="0">
            <a:noAutofit/>
          </a:bodyPr>
          <a:lstStyle>
            <a:lvl1pPr marL="0" indent="0" algn="ctr">
              <a:lnSpc>
                <a:spcPct val="100000"/>
              </a:lnSpc>
              <a:spcBef>
                <a:spcPts val="0"/>
              </a:spcBef>
              <a:buNone/>
              <a:defRPr lang="es-ES" sz="3200" b="0">
                <a:noFill/>
              </a:defRPr>
            </a:lvl1pPr>
          </a:lstStyle>
          <a:p>
            <a:pPr lvl="0" rtl="0"/>
            <a:r>
              <a:rPr lang="es-ES"/>
              <a:t>X</a:t>
            </a:r>
          </a:p>
        </p:txBody>
      </p:sp>
      <p:sp>
        <p:nvSpPr>
          <p:cNvPr id="6" name="Título 5">
            <a:extLst>
              <a:ext uri="{FF2B5EF4-FFF2-40B4-BE49-F238E27FC236}">
                <a16:creationId xmlns:a16="http://schemas.microsoft.com/office/drawing/2014/main" id="{1E2DEC6B-E418-F7FA-5D06-66914BE64098}"/>
              </a:ext>
            </a:extLst>
          </p:cNvPr>
          <p:cNvSpPr>
            <a:spLocks noGrp="1"/>
          </p:cNvSpPr>
          <p:nvPr>
            <p:ph type="title"/>
          </p:nvPr>
        </p:nvSpPr>
        <p:spPr/>
        <p:txBody>
          <a:bodyPr rtlCol="0"/>
          <a:lstStyle>
            <a:defPPr>
              <a:defRPr lang="es-ES"/>
            </a:defPPr>
          </a:lstStyle>
          <a:p>
            <a:pPr rtl="0"/>
            <a:r>
              <a:rPr lang="es-ES"/>
              <a:t>Haga clic para modificar el estilo de título del patrón</a:t>
            </a:r>
          </a:p>
        </p:txBody>
      </p:sp>
      <p:sp>
        <p:nvSpPr>
          <p:cNvPr id="22" name="Marcador de pie de página 21">
            <a:extLst>
              <a:ext uri="{FF2B5EF4-FFF2-40B4-BE49-F238E27FC236}">
                <a16:creationId xmlns:a16="http://schemas.microsoft.com/office/drawing/2014/main" id="{CDBC6FA3-472C-62C4-429A-28029D228DD1}"/>
              </a:ext>
            </a:extLst>
          </p:cNvPr>
          <p:cNvSpPr>
            <a:spLocks noGrp="1"/>
          </p:cNvSpPr>
          <p:nvPr>
            <p:ph type="ftr" sz="quarter" idx="14"/>
          </p:nvPr>
        </p:nvSpPr>
        <p:spPr/>
        <p:txBody>
          <a:bodyPr rtlCol="0"/>
          <a:lstStyle>
            <a:defPPr>
              <a:defRPr lang="es-ES"/>
            </a:defPPr>
          </a:lstStyle>
          <a:p>
            <a:pPr rtl="0"/>
            <a:endParaRPr lang="es-ES" dirty="0"/>
          </a:p>
        </p:txBody>
      </p:sp>
      <p:sp>
        <p:nvSpPr>
          <p:cNvPr id="23" name="Marcador de número de diapositiva 22">
            <a:extLst>
              <a:ext uri="{FF2B5EF4-FFF2-40B4-BE49-F238E27FC236}">
                <a16:creationId xmlns:a16="http://schemas.microsoft.com/office/drawing/2014/main" id="{F0B4C4FF-8EF1-767D-7C77-03D625E4B321}"/>
              </a:ext>
            </a:extLst>
          </p:cNvPr>
          <p:cNvSpPr>
            <a:spLocks noGrp="1"/>
          </p:cNvSpPr>
          <p:nvPr>
            <p:ph type="sldNum" sz="quarter" idx="15"/>
          </p:nvPr>
        </p:nvSpPr>
        <p:spPr/>
        <p:txBody>
          <a:bodyPr rtlCol="0"/>
          <a:lstStyle>
            <a:defPPr>
              <a:defRPr lang="es-ES"/>
            </a:defPPr>
          </a:lstStyle>
          <a:p>
            <a:pPr rtl="0"/>
            <a:fld id="{CC43B8D3-9A08-F84C-9DD4-44948BA52D4B}" type="slidenum">
              <a:rPr lang="es-ES" smtClean="0"/>
              <a:pPr rtl="0"/>
              <a:t>‹Nº›</a:t>
            </a:fld>
            <a:endParaRPr lang="es-ES" dirty="0"/>
          </a:p>
        </p:txBody>
      </p:sp>
    </p:spTree>
    <p:extLst>
      <p:ext uri="{BB962C8B-B14F-4D97-AF65-F5344CB8AC3E}">
        <p14:creationId xmlns:p14="http://schemas.microsoft.com/office/powerpoint/2010/main" val="29923964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7" name="Marcador de texto 9">
            <a:extLst>
              <a:ext uri="{FF2B5EF4-FFF2-40B4-BE49-F238E27FC236}">
                <a16:creationId xmlns:a16="http://schemas.microsoft.com/office/drawing/2014/main" id="{A48C42A6-E4A3-57E4-DBFE-86C89D6D36CD}"/>
              </a:ext>
            </a:extLst>
          </p:cNvPr>
          <p:cNvSpPr>
            <a:spLocks noGrp="1"/>
          </p:cNvSpPr>
          <p:nvPr>
            <p:ph type="body" sz="quarter" idx="13" hasCustomPrompt="1"/>
          </p:nvPr>
        </p:nvSpPr>
        <p:spPr>
          <a:xfrm>
            <a:off x="1815806" y="793971"/>
            <a:ext cx="621792" cy="621792"/>
          </a:xfrm>
          <a:prstGeom prst="ellipse">
            <a:avLst/>
          </a:prstGeom>
          <a:solidFill>
            <a:schemeClr val="tx2"/>
          </a:solidFill>
        </p:spPr>
        <p:txBody>
          <a:bodyPr lIns="0" tIns="0" rIns="0" bIns="0" rtlCol="0" anchor="t" anchorCtr="0">
            <a:noAutofit/>
          </a:bodyPr>
          <a:lstStyle>
            <a:lvl1pPr marL="0" indent="0" algn="ctr">
              <a:lnSpc>
                <a:spcPct val="100000"/>
              </a:lnSpc>
              <a:spcBef>
                <a:spcPts val="0"/>
              </a:spcBef>
              <a:buNone/>
              <a:defRPr lang="es-ES" sz="3200" b="0">
                <a:noFill/>
              </a:defRPr>
            </a:lvl1pPr>
          </a:lstStyle>
          <a:p>
            <a:pPr lvl="0" rtl="0"/>
            <a:r>
              <a:rPr lang="es-ES"/>
              <a:t>X</a:t>
            </a:r>
          </a:p>
        </p:txBody>
      </p:sp>
      <p:sp>
        <p:nvSpPr>
          <p:cNvPr id="5" name="Marcador de pie de página 4">
            <a:extLst>
              <a:ext uri="{FF2B5EF4-FFF2-40B4-BE49-F238E27FC236}">
                <a16:creationId xmlns:a16="http://schemas.microsoft.com/office/drawing/2014/main" id="{D90272D4-D364-93D2-A948-9DD478627EAA}"/>
              </a:ext>
            </a:extLst>
          </p:cNvPr>
          <p:cNvSpPr>
            <a:spLocks noGrp="1"/>
          </p:cNvSpPr>
          <p:nvPr>
            <p:ph type="ftr" sz="quarter" idx="10"/>
          </p:nvPr>
        </p:nvSpPr>
        <p:spPr/>
        <p:txBody>
          <a:bodyPr rtlCol="0"/>
          <a:lstStyle>
            <a:defPPr>
              <a:defRPr lang="es-ES"/>
            </a:defPPr>
          </a:lstStyle>
          <a:p>
            <a:pPr rtl="0"/>
            <a:endParaRPr lang="es-ES" dirty="0"/>
          </a:p>
        </p:txBody>
      </p:sp>
      <p:sp>
        <p:nvSpPr>
          <p:cNvPr id="6" name="Marcador de número de diapositiva 5">
            <a:extLst>
              <a:ext uri="{FF2B5EF4-FFF2-40B4-BE49-F238E27FC236}">
                <a16:creationId xmlns:a16="http://schemas.microsoft.com/office/drawing/2014/main" id="{164DD4E5-F3CE-6199-31DD-1C03C409E0CC}"/>
              </a:ext>
            </a:extLst>
          </p:cNvPr>
          <p:cNvSpPr>
            <a:spLocks noGrp="1"/>
          </p:cNvSpPr>
          <p:nvPr>
            <p:ph type="sldNum" sz="quarter" idx="11"/>
          </p:nvPr>
        </p:nvSpPr>
        <p:spPr/>
        <p:txBody>
          <a:bodyPr rtlCol="0"/>
          <a:lstStyle>
            <a:defPPr>
              <a:defRPr lang="es-ES"/>
            </a:defPPr>
          </a:lstStyle>
          <a:p>
            <a:pPr rtl="0"/>
            <a:fld id="{CC43B8D3-9A08-F84C-9DD4-44948BA52D4B}" type="slidenum">
              <a:rPr lang="es-ES" smtClean="0"/>
              <a:pPr rtl="0"/>
              <a:t>‹Nº›</a:t>
            </a:fld>
            <a:endParaRPr lang="es-ES" dirty="0"/>
          </a:p>
        </p:txBody>
      </p:sp>
    </p:spTree>
    <p:extLst>
      <p:ext uri="{BB962C8B-B14F-4D97-AF65-F5344CB8AC3E}">
        <p14:creationId xmlns:p14="http://schemas.microsoft.com/office/powerpoint/2010/main" val="17171291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ido con título">
    <p:spTree>
      <p:nvGrpSpPr>
        <p:cNvPr id="1" name=""/>
        <p:cNvGrpSpPr/>
        <p:nvPr/>
      </p:nvGrpSpPr>
      <p:grpSpPr>
        <a:xfrm>
          <a:off x="0" y="0"/>
          <a:ext cx="0" cy="0"/>
          <a:chOff x="0" y="0"/>
          <a:chExt cx="0" cy="0"/>
        </a:xfrm>
      </p:grpSpPr>
      <p:sp>
        <p:nvSpPr>
          <p:cNvPr id="9" name="Marcador de texto 9">
            <a:extLst>
              <a:ext uri="{FF2B5EF4-FFF2-40B4-BE49-F238E27FC236}">
                <a16:creationId xmlns:a16="http://schemas.microsoft.com/office/drawing/2014/main" id="{3FA20FC2-E959-7E20-4647-E505BD8BE4F6}"/>
              </a:ext>
            </a:extLst>
          </p:cNvPr>
          <p:cNvSpPr>
            <a:spLocks noGrp="1"/>
          </p:cNvSpPr>
          <p:nvPr>
            <p:ph type="body" sz="quarter" idx="13" hasCustomPrompt="1"/>
          </p:nvPr>
        </p:nvSpPr>
        <p:spPr>
          <a:xfrm>
            <a:off x="1815806" y="793971"/>
            <a:ext cx="621792" cy="621792"/>
          </a:xfrm>
          <a:prstGeom prst="ellipse">
            <a:avLst/>
          </a:prstGeom>
          <a:solidFill>
            <a:schemeClr val="tx2"/>
          </a:solidFill>
        </p:spPr>
        <p:txBody>
          <a:bodyPr lIns="0" tIns="0" rIns="0" bIns="0" rtlCol="0" anchor="t" anchorCtr="0">
            <a:noAutofit/>
          </a:bodyPr>
          <a:lstStyle>
            <a:lvl1pPr marL="0" indent="0" algn="ctr">
              <a:lnSpc>
                <a:spcPct val="100000"/>
              </a:lnSpc>
              <a:spcBef>
                <a:spcPts val="0"/>
              </a:spcBef>
              <a:buNone/>
              <a:defRPr lang="es-ES" sz="3200" b="0">
                <a:noFill/>
              </a:defRPr>
            </a:lvl1pPr>
          </a:lstStyle>
          <a:p>
            <a:pPr lvl="0" rtl="0"/>
            <a:r>
              <a:rPr lang="es-ES"/>
              <a:t>X</a:t>
            </a:r>
          </a:p>
        </p:txBody>
      </p:sp>
      <p:sp>
        <p:nvSpPr>
          <p:cNvPr id="3" name="Marcador de contenido 2">
            <a:extLst>
              <a:ext uri="{FF2B5EF4-FFF2-40B4-BE49-F238E27FC236}">
                <a16:creationId xmlns:a16="http://schemas.microsoft.com/office/drawing/2014/main" id="{F9A56E61-4EF1-44C9-6CC9-6876765A738C}"/>
              </a:ext>
            </a:extLst>
          </p:cNvPr>
          <p:cNvSpPr>
            <a:spLocks noGrp="1"/>
          </p:cNvSpPr>
          <p:nvPr>
            <p:ph idx="1"/>
          </p:nvPr>
        </p:nvSpPr>
        <p:spPr>
          <a:xfrm>
            <a:off x="5183188" y="2057400"/>
            <a:ext cx="6172200" cy="4069080"/>
          </a:xfrm>
        </p:spPr>
        <p:txBody>
          <a:bodyPr rtlCol="0"/>
          <a:lstStyle>
            <a:lvl1pPr>
              <a:defRPr lang="es-ES" sz="3200"/>
            </a:lvl1pPr>
            <a:lvl2pPr>
              <a:defRPr lang="es-ES" sz="2800"/>
            </a:lvl2pPr>
            <a:lvl3pPr>
              <a:defRPr lang="es-ES" sz="2400"/>
            </a:lvl3pPr>
            <a:lvl4pPr>
              <a:defRPr lang="es-ES" sz="2000"/>
            </a:lvl4pPr>
            <a:lvl5pPr>
              <a:defRPr lang="es-ES" sz="2000"/>
            </a:lvl5pPr>
            <a:lvl6pPr>
              <a:defRPr lang="es-ES" sz="2000"/>
            </a:lvl6pPr>
            <a:lvl7pPr>
              <a:defRPr lang="es-ES" sz="2000"/>
            </a:lvl7pPr>
            <a:lvl8pPr>
              <a:defRPr lang="es-ES" sz="2000"/>
            </a:lvl8pPr>
            <a:lvl9pPr>
              <a:defRPr lang="es-ES" sz="2000"/>
            </a:lvl9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4" name="Marcador de texto 3">
            <a:extLst>
              <a:ext uri="{FF2B5EF4-FFF2-40B4-BE49-F238E27FC236}">
                <a16:creationId xmlns:a16="http://schemas.microsoft.com/office/drawing/2014/main" id="{FA7802A7-DF1B-DE1B-4EA4-055C59350761}"/>
              </a:ext>
            </a:extLst>
          </p:cNvPr>
          <p:cNvSpPr>
            <a:spLocks noGrp="1"/>
          </p:cNvSpPr>
          <p:nvPr>
            <p:ph type="body" sz="half" idx="2"/>
          </p:nvPr>
        </p:nvSpPr>
        <p:spPr>
          <a:xfrm>
            <a:off x="839788" y="2057400"/>
            <a:ext cx="3932237" cy="4069080"/>
          </a:xfrm>
        </p:spPr>
        <p:txBody>
          <a:bodyPr rtlCol="0"/>
          <a:lstStyle>
            <a:lvl1pPr marL="0" indent="0">
              <a:buNone/>
              <a:defRPr lang="es-ES" sz="1600"/>
            </a:lvl1pPr>
            <a:lvl2pPr marL="457200" indent="0">
              <a:buNone/>
              <a:defRPr lang="es-ES" sz="1400"/>
            </a:lvl2pPr>
            <a:lvl3pPr marL="914400" indent="0">
              <a:buNone/>
              <a:defRPr lang="es-ES" sz="1200"/>
            </a:lvl3pPr>
            <a:lvl4pPr marL="1371600" indent="0">
              <a:buNone/>
              <a:defRPr lang="es-ES" sz="1000"/>
            </a:lvl4pPr>
            <a:lvl5pPr marL="1828800" indent="0">
              <a:buNone/>
              <a:defRPr lang="es-ES" sz="1000"/>
            </a:lvl5pPr>
            <a:lvl6pPr marL="2286000" indent="0">
              <a:buNone/>
              <a:defRPr lang="es-ES" sz="1000"/>
            </a:lvl6pPr>
            <a:lvl7pPr marL="2743200" indent="0">
              <a:buNone/>
              <a:defRPr lang="es-ES" sz="1000"/>
            </a:lvl7pPr>
            <a:lvl8pPr marL="3200400" indent="0">
              <a:buNone/>
              <a:defRPr lang="es-ES" sz="1000"/>
            </a:lvl8pPr>
            <a:lvl9pPr marL="3657600" indent="0">
              <a:buNone/>
              <a:defRPr lang="es-ES" sz="1000"/>
            </a:lvl9pPr>
          </a:lstStyle>
          <a:p>
            <a:pPr lvl="0" rtl="0"/>
            <a:r>
              <a:rPr lang="es-ES"/>
              <a:t>Haga clic para modificar los estilos de texto del patrón</a:t>
            </a:r>
          </a:p>
        </p:txBody>
      </p:sp>
      <p:sp>
        <p:nvSpPr>
          <p:cNvPr id="8" name="Título 7">
            <a:extLst>
              <a:ext uri="{FF2B5EF4-FFF2-40B4-BE49-F238E27FC236}">
                <a16:creationId xmlns:a16="http://schemas.microsoft.com/office/drawing/2014/main" id="{FB2F4222-9F0A-A7FE-DFA4-39F2D1A27DA7}"/>
              </a:ext>
            </a:extLst>
          </p:cNvPr>
          <p:cNvSpPr>
            <a:spLocks noGrp="1"/>
          </p:cNvSpPr>
          <p:nvPr>
            <p:ph type="title"/>
          </p:nvPr>
        </p:nvSpPr>
        <p:spPr/>
        <p:txBody>
          <a:bodyPr rtlCol="0"/>
          <a:lstStyle>
            <a:defPPr>
              <a:defRPr lang="es-ES"/>
            </a:defPPr>
          </a:lstStyle>
          <a:p>
            <a:pPr rtl="0"/>
            <a:r>
              <a:rPr lang="es-ES"/>
              <a:t>Haga clic para modificar el estilo de título del patrón</a:t>
            </a:r>
          </a:p>
        </p:txBody>
      </p:sp>
      <p:sp>
        <p:nvSpPr>
          <p:cNvPr id="10" name="Marcador de pie de página 9">
            <a:extLst>
              <a:ext uri="{FF2B5EF4-FFF2-40B4-BE49-F238E27FC236}">
                <a16:creationId xmlns:a16="http://schemas.microsoft.com/office/drawing/2014/main" id="{A9174264-0D17-CF28-8778-3DD02FD42C48}"/>
              </a:ext>
            </a:extLst>
          </p:cNvPr>
          <p:cNvSpPr>
            <a:spLocks noGrp="1"/>
          </p:cNvSpPr>
          <p:nvPr>
            <p:ph type="ftr" sz="quarter" idx="14"/>
          </p:nvPr>
        </p:nvSpPr>
        <p:spPr/>
        <p:txBody>
          <a:bodyPr rtlCol="0"/>
          <a:lstStyle>
            <a:defPPr>
              <a:defRPr lang="es-ES"/>
            </a:defPPr>
          </a:lstStyle>
          <a:p>
            <a:pPr rtl="0"/>
            <a:endParaRPr lang="es-ES" dirty="0"/>
          </a:p>
        </p:txBody>
      </p:sp>
      <p:sp>
        <p:nvSpPr>
          <p:cNvPr id="11" name="Marcador de número de diapositiva 10">
            <a:extLst>
              <a:ext uri="{FF2B5EF4-FFF2-40B4-BE49-F238E27FC236}">
                <a16:creationId xmlns:a16="http://schemas.microsoft.com/office/drawing/2014/main" id="{4FFFA002-049D-7794-5114-044DA2B571DB}"/>
              </a:ext>
            </a:extLst>
          </p:cNvPr>
          <p:cNvSpPr>
            <a:spLocks noGrp="1"/>
          </p:cNvSpPr>
          <p:nvPr>
            <p:ph type="sldNum" sz="quarter" idx="15"/>
          </p:nvPr>
        </p:nvSpPr>
        <p:spPr/>
        <p:txBody>
          <a:bodyPr rtlCol="0"/>
          <a:lstStyle>
            <a:defPPr>
              <a:defRPr lang="es-ES"/>
            </a:defPPr>
          </a:lstStyle>
          <a:p>
            <a:pPr rtl="0"/>
            <a:fld id="{CC43B8D3-9A08-F84C-9DD4-44948BA52D4B}" type="slidenum">
              <a:rPr lang="es-ES" smtClean="0"/>
              <a:pPr rtl="0"/>
              <a:t>‹Nº›</a:t>
            </a:fld>
            <a:endParaRPr lang="es-ES" dirty="0"/>
          </a:p>
        </p:txBody>
      </p:sp>
    </p:spTree>
    <p:extLst>
      <p:ext uri="{BB962C8B-B14F-4D97-AF65-F5344CB8AC3E}">
        <p14:creationId xmlns:p14="http://schemas.microsoft.com/office/powerpoint/2010/main" val="3249912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grpSp>
        <p:nvGrpSpPr>
          <p:cNvPr id="58" name="Grupo 57">
            <a:extLst>
              <a:ext uri="{FF2B5EF4-FFF2-40B4-BE49-F238E27FC236}">
                <a16:creationId xmlns:a16="http://schemas.microsoft.com/office/drawing/2014/main" id="{7F9A3535-D85B-F023-B8C0-28D2FEAAD9E0}"/>
              </a:ext>
            </a:extLst>
          </p:cNvPr>
          <p:cNvGrpSpPr/>
          <p:nvPr userDrawn="1"/>
        </p:nvGrpSpPr>
        <p:grpSpPr>
          <a:xfrm>
            <a:off x="1" y="3827512"/>
            <a:ext cx="12198945" cy="3030489"/>
            <a:chOff x="1" y="3827512"/>
            <a:chExt cx="12198945" cy="3030489"/>
          </a:xfrm>
        </p:grpSpPr>
        <p:sp>
          <p:nvSpPr>
            <p:cNvPr id="57" name="Forma libre: Forma 56">
              <a:extLst>
                <a:ext uri="{FF2B5EF4-FFF2-40B4-BE49-F238E27FC236}">
                  <a16:creationId xmlns:a16="http://schemas.microsoft.com/office/drawing/2014/main" id="{C11C7D54-0954-B838-DA12-86EA86543A54}"/>
                </a:ext>
              </a:extLst>
            </p:cNvPr>
            <p:cNvSpPr/>
            <p:nvPr userDrawn="1"/>
          </p:nvSpPr>
          <p:spPr>
            <a:xfrm>
              <a:off x="11488761" y="5133340"/>
              <a:ext cx="521208" cy="1724660"/>
            </a:xfrm>
            <a:custGeom>
              <a:avLst/>
              <a:gdLst>
                <a:gd name="connsiteX0" fmla="*/ 834 w 513332"/>
                <a:gd name="connsiteY0" fmla="*/ -1393 h 1623974"/>
                <a:gd name="connsiteX1" fmla="*/ 514166 w 513332"/>
                <a:gd name="connsiteY1" fmla="*/ -1393 h 1623974"/>
                <a:gd name="connsiteX2" fmla="*/ 514166 w 513332"/>
                <a:gd name="connsiteY2" fmla="*/ 1622582 h 1623974"/>
                <a:gd name="connsiteX3" fmla="*/ 834 w 513332"/>
                <a:gd name="connsiteY3" fmla="*/ 1622582 h 1623974"/>
              </a:gdLst>
              <a:ahLst/>
              <a:cxnLst>
                <a:cxn ang="0">
                  <a:pos x="connsiteX0" y="connsiteY0"/>
                </a:cxn>
                <a:cxn ang="0">
                  <a:pos x="connsiteX1" y="connsiteY1"/>
                </a:cxn>
                <a:cxn ang="0">
                  <a:pos x="connsiteX2" y="connsiteY2"/>
                </a:cxn>
                <a:cxn ang="0">
                  <a:pos x="connsiteX3" y="connsiteY3"/>
                </a:cxn>
              </a:cxnLst>
              <a:rect l="l" t="t" r="r" b="b"/>
              <a:pathLst>
                <a:path w="513332" h="1623974">
                  <a:moveTo>
                    <a:pt x="834" y="-1393"/>
                  </a:moveTo>
                  <a:lnTo>
                    <a:pt x="514166" y="-1393"/>
                  </a:lnTo>
                  <a:lnTo>
                    <a:pt x="514166" y="1622582"/>
                  </a:lnTo>
                  <a:lnTo>
                    <a:pt x="834" y="1622582"/>
                  </a:lnTo>
                  <a:close/>
                </a:path>
              </a:pathLst>
            </a:custGeom>
            <a:solidFill>
              <a:schemeClr val="accent1"/>
            </a:solidFill>
            <a:ln w="2820" cap="flat">
              <a:solidFill>
                <a:schemeClr val="accent1"/>
              </a:solidFill>
              <a:prstDash val="solid"/>
              <a:miter/>
            </a:ln>
          </p:spPr>
          <p:txBody>
            <a:bodyPr rtlCol="0" anchor="ctr"/>
            <a:lstStyle>
              <a:defPPr>
                <a:defRPr lang="es-ES"/>
              </a:defPPr>
            </a:lstStyle>
            <a:p>
              <a:pPr rtl="0"/>
              <a:endParaRPr lang="es-ES" dirty="0"/>
            </a:p>
          </p:txBody>
        </p:sp>
        <p:pic>
          <p:nvPicPr>
            <p:cNvPr id="55" name="Gráfico 54">
              <a:extLst>
                <a:ext uri="{FF2B5EF4-FFF2-40B4-BE49-F238E27FC236}">
                  <a16:creationId xmlns:a16="http://schemas.microsoft.com/office/drawing/2014/main" id="{E49D87C6-232E-E91C-0D76-756637414E88}"/>
                </a:ext>
              </a:extLst>
            </p:cNvPr>
            <p:cNvPicPr>
              <a:picLocks noChangeAspect="1"/>
            </p:cNvPicPr>
            <p:nvPr userDrawn="1"/>
          </p:nvPicPr>
          <p:blipFill>
            <a:blip r:embed="rId2">
              <a:extLst>
                <a:ext uri="{96DAC541-7B7A-43D3-8B79-37D633B846F1}">
                  <asvg:svgBlip xmlns:asvg="http://schemas.microsoft.com/office/drawing/2016/SVG/main" r:embed="rId3"/>
                </a:ext>
              </a:extLst>
            </a:blip>
            <a:srcRect l="9291" r="42583" b="30832"/>
            <a:stretch>
              <a:fillRect/>
            </a:stretch>
          </p:blipFill>
          <p:spPr>
            <a:xfrm>
              <a:off x="1" y="3827512"/>
              <a:ext cx="12198945" cy="3030489"/>
            </a:xfrm>
            <a:custGeom>
              <a:avLst/>
              <a:gdLst>
                <a:gd name="connsiteX0" fmla="*/ 0 w 12198945"/>
                <a:gd name="connsiteY0" fmla="*/ 0 h 3030489"/>
                <a:gd name="connsiteX1" fmla="*/ 12198945 w 12198945"/>
                <a:gd name="connsiteY1" fmla="*/ 0 h 3030489"/>
                <a:gd name="connsiteX2" fmla="*/ 12198945 w 12198945"/>
                <a:gd name="connsiteY2" fmla="*/ 1369519 h 3030489"/>
                <a:gd name="connsiteX3" fmla="*/ 11240822 w 12198945"/>
                <a:gd name="connsiteY3" fmla="*/ 1369519 h 3030489"/>
                <a:gd name="connsiteX4" fmla="*/ 11240822 w 12198945"/>
                <a:gd name="connsiteY4" fmla="*/ 3030489 h 3030489"/>
                <a:gd name="connsiteX5" fmla="*/ 0 w 12198945"/>
                <a:gd name="connsiteY5" fmla="*/ 3030489 h 3030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8945" h="3030489">
                  <a:moveTo>
                    <a:pt x="0" y="0"/>
                  </a:moveTo>
                  <a:lnTo>
                    <a:pt x="12198945" y="0"/>
                  </a:lnTo>
                  <a:lnTo>
                    <a:pt x="12198945" y="1369519"/>
                  </a:lnTo>
                  <a:lnTo>
                    <a:pt x="11240822" y="1369519"/>
                  </a:lnTo>
                  <a:lnTo>
                    <a:pt x="11240822" y="3030489"/>
                  </a:lnTo>
                  <a:lnTo>
                    <a:pt x="0" y="3030489"/>
                  </a:lnTo>
                  <a:close/>
                </a:path>
              </a:pathLst>
            </a:custGeom>
          </p:spPr>
        </p:pic>
      </p:grpSp>
      <p:sp>
        <p:nvSpPr>
          <p:cNvPr id="2" name="Título 1">
            <a:extLst>
              <a:ext uri="{FF2B5EF4-FFF2-40B4-BE49-F238E27FC236}">
                <a16:creationId xmlns:a16="http://schemas.microsoft.com/office/drawing/2014/main" id="{160AE1B9-1C14-F852-2B97-05DAA5F80CD7}"/>
              </a:ext>
            </a:extLst>
          </p:cNvPr>
          <p:cNvSpPr>
            <a:spLocks noGrp="1"/>
          </p:cNvSpPr>
          <p:nvPr>
            <p:ph type="title"/>
          </p:nvPr>
        </p:nvSpPr>
        <p:spPr/>
        <p:txBody>
          <a:bodyPr rtlCol="0"/>
          <a:lstStyle>
            <a:defPPr>
              <a:defRPr lang="es-ES"/>
            </a:defPPr>
          </a:lstStyle>
          <a:p>
            <a:pPr rtl="0"/>
            <a:r>
              <a:rPr lang="es-ES"/>
              <a:t>Haga clic para modificar el estilo de título del patrón</a:t>
            </a:r>
          </a:p>
        </p:txBody>
      </p:sp>
      <p:sp>
        <p:nvSpPr>
          <p:cNvPr id="3" name="Marcador de contenido 2">
            <a:extLst>
              <a:ext uri="{FF2B5EF4-FFF2-40B4-BE49-F238E27FC236}">
                <a16:creationId xmlns:a16="http://schemas.microsoft.com/office/drawing/2014/main" id="{2B433B37-5F68-E267-936F-4CA547437331}"/>
              </a:ext>
            </a:extLst>
          </p:cNvPr>
          <p:cNvSpPr>
            <a:spLocks noGrp="1"/>
          </p:cNvSpPr>
          <p:nvPr>
            <p:ph idx="1"/>
          </p:nvPr>
        </p:nvSpPr>
        <p:spPr>
          <a:xfrm>
            <a:off x="1600200" y="2121408"/>
            <a:ext cx="6510528" cy="3578352"/>
          </a:xfrm>
        </p:spPr>
        <p:txBody>
          <a:bodyPr rtlCol="0"/>
          <a:lstStyle>
            <a:lvl1pPr marL="0" indent="0">
              <a:buNone/>
              <a:defRPr lang="es-ES" sz="1800"/>
            </a:lvl1pPr>
            <a:lvl2pPr marL="283464">
              <a:defRPr lang="es-ES" sz="1800"/>
            </a:lvl2pPr>
            <a:lvl3pPr marL="566928">
              <a:defRPr lang="es-ES" sz="1600"/>
            </a:lvl3pPr>
            <a:lvl4pPr marL="758952">
              <a:defRPr lang="es-ES" sz="1400"/>
            </a:lvl4pPr>
            <a:lvl5pPr marL="1042416">
              <a:defRPr lang="es-ES" sz="1400"/>
            </a:lvl5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7" name="Marcador de texto 9">
            <a:extLst>
              <a:ext uri="{FF2B5EF4-FFF2-40B4-BE49-F238E27FC236}">
                <a16:creationId xmlns:a16="http://schemas.microsoft.com/office/drawing/2014/main" id="{E3602100-4B1B-08F9-3FE3-A39515512D51}"/>
              </a:ext>
            </a:extLst>
          </p:cNvPr>
          <p:cNvSpPr>
            <a:spLocks noGrp="1"/>
          </p:cNvSpPr>
          <p:nvPr>
            <p:ph type="body" sz="quarter" idx="13" hasCustomPrompt="1"/>
          </p:nvPr>
        </p:nvSpPr>
        <p:spPr>
          <a:xfrm>
            <a:off x="1815806" y="793971"/>
            <a:ext cx="621792" cy="621792"/>
          </a:xfrm>
          <a:prstGeom prst="ellipse">
            <a:avLst/>
          </a:prstGeom>
          <a:solidFill>
            <a:schemeClr val="accent1"/>
          </a:solidFill>
        </p:spPr>
        <p:txBody>
          <a:bodyPr lIns="0" tIns="0" rIns="0" bIns="0" rtlCol="0" anchor="t" anchorCtr="0">
            <a:noAutofit/>
          </a:bodyPr>
          <a:lstStyle>
            <a:lvl1pPr marL="0" indent="0" algn="ctr">
              <a:lnSpc>
                <a:spcPct val="100000"/>
              </a:lnSpc>
              <a:spcBef>
                <a:spcPts val="0"/>
              </a:spcBef>
              <a:buNone/>
              <a:defRPr lang="es-ES" sz="3200" b="0">
                <a:noFill/>
              </a:defRPr>
            </a:lvl1pPr>
          </a:lstStyle>
          <a:p>
            <a:pPr lvl="0" rtl="0"/>
            <a:r>
              <a:rPr lang="es-ES"/>
              <a:t>X</a:t>
            </a:r>
          </a:p>
        </p:txBody>
      </p:sp>
      <p:sp>
        <p:nvSpPr>
          <p:cNvPr id="11" name="Forma libre 65">
            <a:extLst>
              <a:ext uri="{FF2B5EF4-FFF2-40B4-BE49-F238E27FC236}">
                <a16:creationId xmlns:a16="http://schemas.microsoft.com/office/drawing/2014/main" id="{232AA84F-639D-A24B-BB67-2694CC069C65}"/>
              </a:ext>
            </a:extLst>
          </p:cNvPr>
          <p:cNvSpPr/>
          <p:nvPr/>
        </p:nvSpPr>
        <p:spPr>
          <a:xfrm>
            <a:off x="838989" y="5178370"/>
            <a:ext cx="2157098" cy="1679630"/>
          </a:xfrm>
          <a:custGeom>
            <a:avLst/>
            <a:gdLst>
              <a:gd name="connsiteX0" fmla="*/ 1078549 w 2157098"/>
              <a:gd name="connsiteY0" fmla="*/ 0 h 1679630"/>
              <a:gd name="connsiteX1" fmla="*/ 2157098 w 2157098"/>
              <a:gd name="connsiteY1" fmla="*/ 1078549 h 1679630"/>
              <a:gd name="connsiteX2" fmla="*/ 2072341 w 2157098"/>
              <a:gd name="connsiteY2" fmla="*/ 1498369 h 1679630"/>
              <a:gd name="connsiteX3" fmla="*/ 1973955 w 2157098"/>
              <a:gd name="connsiteY3" fmla="*/ 1679630 h 1679630"/>
              <a:gd name="connsiteX4" fmla="*/ 183143 w 2157098"/>
              <a:gd name="connsiteY4" fmla="*/ 1679630 h 1679630"/>
              <a:gd name="connsiteX5" fmla="*/ 84758 w 2157098"/>
              <a:gd name="connsiteY5" fmla="*/ 1498369 h 1679630"/>
              <a:gd name="connsiteX6" fmla="*/ 0 w 2157098"/>
              <a:gd name="connsiteY6" fmla="*/ 1078549 h 1679630"/>
              <a:gd name="connsiteX7" fmla="*/ 1078549 w 2157098"/>
              <a:gd name="connsiteY7" fmla="*/ 0 h 1679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098" h="1679630">
                <a:moveTo>
                  <a:pt x="1078549" y="0"/>
                </a:moveTo>
                <a:cubicBezTo>
                  <a:pt x="1674215" y="0"/>
                  <a:pt x="2157098" y="482883"/>
                  <a:pt x="2157098" y="1078549"/>
                </a:cubicBezTo>
                <a:cubicBezTo>
                  <a:pt x="2157098" y="1227466"/>
                  <a:pt x="2126918" y="1369333"/>
                  <a:pt x="2072341" y="1498369"/>
                </a:cubicBezTo>
                <a:lnTo>
                  <a:pt x="1973955" y="1679630"/>
                </a:lnTo>
                <a:lnTo>
                  <a:pt x="183143" y="1679630"/>
                </a:lnTo>
                <a:lnTo>
                  <a:pt x="84758" y="1498369"/>
                </a:lnTo>
                <a:cubicBezTo>
                  <a:pt x="30180" y="1369333"/>
                  <a:pt x="0" y="1227466"/>
                  <a:pt x="0" y="1078549"/>
                </a:cubicBezTo>
                <a:cubicBezTo>
                  <a:pt x="0" y="482883"/>
                  <a:pt x="482883" y="0"/>
                  <a:pt x="1078549" y="0"/>
                </a:cubicBezTo>
                <a:close/>
              </a:path>
            </a:pathLst>
          </a:custGeom>
          <a:solidFill>
            <a:schemeClr val="accent4">
              <a:alpha val="8321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s-ES"/>
            </a:defPPr>
          </a:lstStyle>
          <a:p>
            <a:pPr algn="ctr" rtl="0"/>
            <a:endParaRPr lang="es-ES" dirty="0">
              <a:solidFill>
                <a:schemeClr val="accent4"/>
              </a:solidFill>
            </a:endParaRPr>
          </a:p>
        </p:txBody>
      </p:sp>
      <p:sp>
        <p:nvSpPr>
          <p:cNvPr id="13" name="Elipse 12">
            <a:extLst>
              <a:ext uri="{FF2B5EF4-FFF2-40B4-BE49-F238E27FC236}">
                <a16:creationId xmlns:a16="http://schemas.microsoft.com/office/drawing/2014/main" id="{439B8E7B-82C3-F9D6-9E34-8F76C40C8539}"/>
              </a:ext>
            </a:extLst>
          </p:cNvPr>
          <p:cNvSpPr/>
          <p:nvPr/>
        </p:nvSpPr>
        <p:spPr>
          <a:xfrm>
            <a:off x="9626717" y="4990918"/>
            <a:ext cx="374904" cy="374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60" name="Marcador de pie de página 59">
            <a:extLst>
              <a:ext uri="{FF2B5EF4-FFF2-40B4-BE49-F238E27FC236}">
                <a16:creationId xmlns:a16="http://schemas.microsoft.com/office/drawing/2014/main" id="{EACDB755-CEBA-6C68-443D-525463E80DAB}"/>
              </a:ext>
            </a:extLst>
          </p:cNvPr>
          <p:cNvSpPr>
            <a:spLocks noGrp="1"/>
          </p:cNvSpPr>
          <p:nvPr>
            <p:ph type="ftr" sz="quarter" idx="15"/>
          </p:nvPr>
        </p:nvSpPr>
        <p:spPr/>
        <p:txBody>
          <a:bodyPr rtlCol="0"/>
          <a:lstStyle>
            <a:defPPr>
              <a:defRPr lang="es-ES"/>
            </a:defPPr>
          </a:lstStyle>
          <a:p>
            <a:pPr rtl="0"/>
            <a:endParaRPr lang="es-ES" dirty="0"/>
          </a:p>
        </p:txBody>
      </p:sp>
      <p:sp>
        <p:nvSpPr>
          <p:cNvPr id="61" name="Marcador de número de diapositiva 60">
            <a:extLst>
              <a:ext uri="{FF2B5EF4-FFF2-40B4-BE49-F238E27FC236}">
                <a16:creationId xmlns:a16="http://schemas.microsoft.com/office/drawing/2014/main" id="{307D0F4E-2944-C947-2B6E-0547303F2566}"/>
              </a:ext>
            </a:extLst>
          </p:cNvPr>
          <p:cNvSpPr>
            <a:spLocks noGrp="1"/>
          </p:cNvSpPr>
          <p:nvPr>
            <p:ph type="sldNum" sz="quarter" idx="16"/>
          </p:nvPr>
        </p:nvSpPr>
        <p:spPr/>
        <p:txBody>
          <a:bodyPr rtlCol="0"/>
          <a:lstStyle>
            <a:defPPr>
              <a:defRPr lang="es-ES"/>
            </a:defPPr>
          </a:lstStyle>
          <a:p>
            <a:pPr rtl="0"/>
            <a:fld id="{CC43B8D3-9A08-F84C-9DD4-44948BA52D4B}" type="slidenum">
              <a:rPr lang="es-ES" smtClean="0"/>
              <a:pPr rtl="0"/>
              <a:t>‹Nº›</a:t>
            </a:fld>
            <a:endParaRPr lang="es-ES" dirty="0"/>
          </a:p>
        </p:txBody>
      </p:sp>
    </p:spTree>
    <p:extLst>
      <p:ext uri="{BB962C8B-B14F-4D97-AF65-F5344CB8AC3E}">
        <p14:creationId xmlns:p14="http://schemas.microsoft.com/office/powerpoint/2010/main" val="19082399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magen con leyenda">
    <p:spTree>
      <p:nvGrpSpPr>
        <p:cNvPr id="1" name=""/>
        <p:cNvGrpSpPr/>
        <p:nvPr/>
      </p:nvGrpSpPr>
      <p:grpSpPr>
        <a:xfrm>
          <a:off x="0" y="0"/>
          <a:ext cx="0" cy="0"/>
          <a:chOff x="0" y="0"/>
          <a:chExt cx="0" cy="0"/>
        </a:xfrm>
      </p:grpSpPr>
      <p:sp>
        <p:nvSpPr>
          <p:cNvPr id="11" name="Marcador de texto 9">
            <a:extLst>
              <a:ext uri="{FF2B5EF4-FFF2-40B4-BE49-F238E27FC236}">
                <a16:creationId xmlns:a16="http://schemas.microsoft.com/office/drawing/2014/main" id="{F54A2A46-C45B-ED08-EE41-CEC7D354733A}"/>
              </a:ext>
            </a:extLst>
          </p:cNvPr>
          <p:cNvSpPr>
            <a:spLocks noGrp="1"/>
          </p:cNvSpPr>
          <p:nvPr>
            <p:ph type="body" sz="quarter" idx="13" hasCustomPrompt="1"/>
          </p:nvPr>
        </p:nvSpPr>
        <p:spPr>
          <a:xfrm>
            <a:off x="1815806" y="793971"/>
            <a:ext cx="621792" cy="621792"/>
          </a:xfrm>
          <a:prstGeom prst="ellipse">
            <a:avLst/>
          </a:prstGeom>
          <a:solidFill>
            <a:schemeClr val="tx2"/>
          </a:solidFill>
        </p:spPr>
        <p:txBody>
          <a:bodyPr lIns="0" tIns="0" rIns="0" bIns="0" rtlCol="0" anchor="t" anchorCtr="0">
            <a:noAutofit/>
          </a:bodyPr>
          <a:lstStyle>
            <a:lvl1pPr marL="0" indent="0" algn="ctr">
              <a:lnSpc>
                <a:spcPct val="100000"/>
              </a:lnSpc>
              <a:spcBef>
                <a:spcPts val="0"/>
              </a:spcBef>
              <a:buNone/>
              <a:defRPr lang="es-ES" sz="3200" b="0">
                <a:noFill/>
              </a:defRPr>
            </a:lvl1pPr>
          </a:lstStyle>
          <a:p>
            <a:pPr lvl="0" rtl="0"/>
            <a:r>
              <a:rPr lang="es-ES"/>
              <a:t>X</a:t>
            </a:r>
          </a:p>
        </p:txBody>
      </p:sp>
      <p:sp>
        <p:nvSpPr>
          <p:cNvPr id="3" name="Marcador de posición de imagen 2">
            <a:extLst>
              <a:ext uri="{FF2B5EF4-FFF2-40B4-BE49-F238E27FC236}">
                <a16:creationId xmlns:a16="http://schemas.microsoft.com/office/drawing/2014/main" id="{3AA4EA03-DC7A-CC5C-0E56-20FDFBD152A4}"/>
              </a:ext>
            </a:extLst>
          </p:cNvPr>
          <p:cNvSpPr>
            <a:spLocks noGrp="1"/>
          </p:cNvSpPr>
          <p:nvPr>
            <p:ph type="pic" idx="1"/>
          </p:nvPr>
        </p:nvSpPr>
        <p:spPr>
          <a:xfrm>
            <a:off x="5180012" y="1725930"/>
            <a:ext cx="6172200" cy="4873625"/>
          </a:xfrm>
        </p:spPr>
        <p:txBody>
          <a:bodyPr rtlCol="0"/>
          <a:lstStyle>
            <a:lvl1pPr marL="0" indent="0">
              <a:buNone/>
              <a:defRPr lang="es-ES" sz="3200"/>
            </a:lvl1pPr>
            <a:lvl2pPr marL="457200" indent="0">
              <a:buNone/>
              <a:defRPr lang="es-ES" sz="2800"/>
            </a:lvl2pPr>
            <a:lvl3pPr marL="914400" indent="0">
              <a:buNone/>
              <a:defRPr lang="es-ES" sz="2400"/>
            </a:lvl3pPr>
            <a:lvl4pPr marL="1371600" indent="0">
              <a:buNone/>
              <a:defRPr lang="es-ES" sz="2000"/>
            </a:lvl4pPr>
            <a:lvl5pPr marL="1828800" indent="0">
              <a:buNone/>
              <a:defRPr lang="es-ES" sz="2000"/>
            </a:lvl5pPr>
            <a:lvl6pPr marL="2286000" indent="0">
              <a:buNone/>
              <a:defRPr lang="es-ES" sz="2000"/>
            </a:lvl6pPr>
            <a:lvl7pPr marL="2743200" indent="0">
              <a:buNone/>
              <a:defRPr lang="es-ES" sz="2000"/>
            </a:lvl7pPr>
            <a:lvl8pPr marL="3200400" indent="0">
              <a:buNone/>
              <a:defRPr lang="es-ES" sz="2000"/>
            </a:lvl8pPr>
            <a:lvl9pPr marL="3657600" indent="0">
              <a:buNone/>
              <a:defRPr lang="es-ES" sz="2000"/>
            </a:lvl9pPr>
          </a:lstStyle>
          <a:p>
            <a:pPr rtl="0"/>
            <a:r>
              <a:rPr lang="es-ES"/>
              <a:t>Haga clic en el icono para agregar una imagen</a:t>
            </a:r>
            <a:endParaRPr lang="es-ES" dirty="0"/>
          </a:p>
        </p:txBody>
      </p:sp>
      <p:sp>
        <p:nvSpPr>
          <p:cNvPr id="4" name="Marcador de texto 3">
            <a:extLst>
              <a:ext uri="{FF2B5EF4-FFF2-40B4-BE49-F238E27FC236}">
                <a16:creationId xmlns:a16="http://schemas.microsoft.com/office/drawing/2014/main" id="{53A30CC9-5F1C-933D-A4C9-7DCE2F039EE1}"/>
              </a:ext>
            </a:extLst>
          </p:cNvPr>
          <p:cNvSpPr>
            <a:spLocks noGrp="1"/>
          </p:cNvSpPr>
          <p:nvPr>
            <p:ph type="body" sz="half" idx="2"/>
          </p:nvPr>
        </p:nvSpPr>
        <p:spPr>
          <a:xfrm>
            <a:off x="839788" y="2057400"/>
            <a:ext cx="3932237" cy="3811588"/>
          </a:xfrm>
        </p:spPr>
        <p:txBody>
          <a:bodyPr rtlCol="0"/>
          <a:lstStyle>
            <a:lvl1pPr marL="0" indent="0">
              <a:buNone/>
              <a:defRPr lang="es-ES" sz="1600"/>
            </a:lvl1pPr>
            <a:lvl2pPr marL="457200" indent="0">
              <a:buNone/>
              <a:defRPr lang="es-ES" sz="1400"/>
            </a:lvl2pPr>
            <a:lvl3pPr marL="914400" indent="0">
              <a:buNone/>
              <a:defRPr lang="es-ES" sz="1200"/>
            </a:lvl3pPr>
            <a:lvl4pPr marL="1371600" indent="0">
              <a:buNone/>
              <a:defRPr lang="es-ES" sz="1000"/>
            </a:lvl4pPr>
            <a:lvl5pPr marL="1828800" indent="0">
              <a:buNone/>
              <a:defRPr lang="es-ES" sz="1000"/>
            </a:lvl5pPr>
            <a:lvl6pPr marL="2286000" indent="0">
              <a:buNone/>
              <a:defRPr lang="es-ES" sz="1000"/>
            </a:lvl6pPr>
            <a:lvl7pPr marL="2743200" indent="0">
              <a:buNone/>
              <a:defRPr lang="es-ES" sz="1000"/>
            </a:lvl7pPr>
            <a:lvl8pPr marL="3200400" indent="0">
              <a:buNone/>
              <a:defRPr lang="es-ES" sz="1000"/>
            </a:lvl8pPr>
            <a:lvl9pPr marL="3657600" indent="0">
              <a:buNone/>
              <a:defRPr lang="es-ES" sz="1000"/>
            </a:lvl9pPr>
          </a:lstStyle>
          <a:p>
            <a:pPr lvl="0" rtl="0"/>
            <a:r>
              <a:rPr lang="es-ES"/>
              <a:t>Haga clic para modificar los estilos de texto del patrón</a:t>
            </a:r>
          </a:p>
        </p:txBody>
      </p:sp>
      <p:sp>
        <p:nvSpPr>
          <p:cNvPr id="8" name="Marcador de pie de página 7">
            <a:extLst>
              <a:ext uri="{FF2B5EF4-FFF2-40B4-BE49-F238E27FC236}">
                <a16:creationId xmlns:a16="http://schemas.microsoft.com/office/drawing/2014/main" id="{04304BF9-EDC8-7868-84C1-6CCB690381DB}"/>
              </a:ext>
            </a:extLst>
          </p:cNvPr>
          <p:cNvSpPr>
            <a:spLocks noGrp="1"/>
          </p:cNvSpPr>
          <p:nvPr>
            <p:ph type="ftr" sz="quarter" idx="10"/>
          </p:nvPr>
        </p:nvSpPr>
        <p:spPr/>
        <p:txBody>
          <a:bodyPr rtlCol="0"/>
          <a:lstStyle>
            <a:defPPr>
              <a:defRPr lang="es-ES"/>
            </a:defPPr>
          </a:lstStyle>
          <a:p>
            <a:pPr rtl="0"/>
            <a:endParaRPr lang="es-ES" dirty="0"/>
          </a:p>
        </p:txBody>
      </p:sp>
      <p:sp>
        <p:nvSpPr>
          <p:cNvPr id="9" name="Marcador de número de diapositiva 8">
            <a:extLst>
              <a:ext uri="{FF2B5EF4-FFF2-40B4-BE49-F238E27FC236}">
                <a16:creationId xmlns:a16="http://schemas.microsoft.com/office/drawing/2014/main" id="{37FE0970-0DB3-2D10-BEAE-54A52070A1FE}"/>
              </a:ext>
            </a:extLst>
          </p:cNvPr>
          <p:cNvSpPr>
            <a:spLocks noGrp="1"/>
          </p:cNvSpPr>
          <p:nvPr>
            <p:ph type="sldNum" sz="quarter" idx="11"/>
          </p:nvPr>
        </p:nvSpPr>
        <p:spPr/>
        <p:txBody>
          <a:bodyPr rtlCol="0"/>
          <a:lstStyle>
            <a:defPPr>
              <a:defRPr lang="es-ES"/>
            </a:defPPr>
          </a:lstStyle>
          <a:p>
            <a:pPr rtl="0"/>
            <a:fld id="{CC43B8D3-9A08-F84C-9DD4-44948BA52D4B}" type="slidenum">
              <a:rPr lang="es-ES" smtClean="0"/>
              <a:pPr rtl="0"/>
              <a:t>‹Nº›</a:t>
            </a:fld>
            <a:endParaRPr lang="es-ES" dirty="0"/>
          </a:p>
        </p:txBody>
      </p:sp>
      <p:sp>
        <p:nvSpPr>
          <p:cNvPr id="10" name="Título 9">
            <a:extLst>
              <a:ext uri="{FF2B5EF4-FFF2-40B4-BE49-F238E27FC236}">
                <a16:creationId xmlns:a16="http://schemas.microsoft.com/office/drawing/2014/main" id="{FC668391-E0E0-74A5-F96F-B67ECAE86D37}"/>
              </a:ext>
            </a:extLst>
          </p:cNvPr>
          <p:cNvSpPr>
            <a:spLocks noGrp="1"/>
          </p:cNvSpPr>
          <p:nvPr>
            <p:ph type="title"/>
          </p:nvPr>
        </p:nvSpPr>
        <p:spPr/>
        <p:txBody>
          <a:bodyPr rtlCol="0"/>
          <a:lstStyle>
            <a:defPPr>
              <a:defRPr lang="es-ES"/>
            </a:defPPr>
          </a:lstStyle>
          <a:p>
            <a:pPr rtl="0"/>
            <a:r>
              <a:rPr lang="es-ES"/>
              <a:t>Haga clic para modificar el estilo de título del patrón</a:t>
            </a:r>
          </a:p>
        </p:txBody>
      </p:sp>
    </p:spTree>
    <p:extLst>
      <p:ext uri="{BB962C8B-B14F-4D97-AF65-F5344CB8AC3E}">
        <p14:creationId xmlns:p14="http://schemas.microsoft.com/office/powerpoint/2010/main" val="4011728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ítulo y conteni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0AE1B9-1C14-F852-2B97-05DAA5F80CD7}"/>
              </a:ext>
            </a:extLst>
          </p:cNvPr>
          <p:cNvSpPr>
            <a:spLocks noGrp="1"/>
          </p:cNvSpPr>
          <p:nvPr>
            <p:ph type="title"/>
          </p:nvPr>
        </p:nvSpPr>
        <p:spPr>
          <a:xfrm>
            <a:off x="603504" y="438912"/>
            <a:ext cx="8762246" cy="1325880"/>
          </a:xfrm>
        </p:spPr>
        <p:txBody>
          <a:bodyPr rtlCol="0"/>
          <a:lstStyle>
            <a:lvl1pPr>
              <a:defRPr lang="es-ES" sz="6600"/>
            </a:lvl1pPr>
          </a:lstStyle>
          <a:p>
            <a:pPr rtl="0"/>
            <a:r>
              <a:rPr lang="es-ES"/>
              <a:t>Haga clic para modificar el estilo de título del patrón</a:t>
            </a:r>
          </a:p>
        </p:txBody>
      </p:sp>
      <p:sp>
        <p:nvSpPr>
          <p:cNvPr id="8" name="Marcador de texto 7">
            <a:extLst>
              <a:ext uri="{FF2B5EF4-FFF2-40B4-BE49-F238E27FC236}">
                <a16:creationId xmlns:a16="http://schemas.microsoft.com/office/drawing/2014/main" id="{A8596636-128C-4D64-E63E-16619F5CDF2C}"/>
              </a:ext>
            </a:extLst>
          </p:cNvPr>
          <p:cNvSpPr>
            <a:spLocks noGrp="1"/>
          </p:cNvSpPr>
          <p:nvPr>
            <p:ph type="body" sz="quarter" idx="13"/>
          </p:nvPr>
        </p:nvSpPr>
        <p:spPr>
          <a:xfrm>
            <a:off x="0" y="1892808"/>
            <a:ext cx="8659368" cy="749808"/>
          </a:xfrm>
          <a:solidFill>
            <a:schemeClr val="accent1">
              <a:lumMod val="75000"/>
            </a:schemeClr>
          </a:solidFill>
        </p:spPr>
        <p:txBody>
          <a:bodyPr lIns="713232" rtlCol="0" anchor="ctr">
            <a:noAutofit/>
          </a:bodyPr>
          <a:lstStyle>
            <a:lvl1pPr marL="0" indent="0">
              <a:buNone/>
              <a:defRPr lang="es-ES" sz="4000">
                <a:solidFill>
                  <a:schemeClr val="bg2"/>
                </a:solidFill>
              </a:defRPr>
            </a:lvl1pPr>
          </a:lstStyle>
          <a:p>
            <a:pPr lvl="0" rtl="0"/>
            <a:r>
              <a:rPr lang="es-ES"/>
              <a:t>Haga clic para modificar los estilos de texto del patrón</a:t>
            </a:r>
          </a:p>
        </p:txBody>
      </p:sp>
      <p:sp>
        <p:nvSpPr>
          <p:cNvPr id="14" name="Marcador de texto 13">
            <a:extLst>
              <a:ext uri="{FF2B5EF4-FFF2-40B4-BE49-F238E27FC236}">
                <a16:creationId xmlns:a16="http://schemas.microsoft.com/office/drawing/2014/main" id="{D5E065C5-B7CB-9146-3A7C-A6F39CA9B231}"/>
              </a:ext>
            </a:extLst>
          </p:cNvPr>
          <p:cNvSpPr>
            <a:spLocks noGrp="1"/>
          </p:cNvSpPr>
          <p:nvPr>
            <p:ph type="body" sz="quarter" idx="18" hasCustomPrompt="1"/>
          </p:nvPr>
        </p:nvSpPr>
        <p:spPr>
          <a:xfrm>
            <a:off x="8183880" y="1792224"/>
            <a:ext cx="960120" cy="960120"/>
          </a:xfrm>
          <a:prstGeom prst="ellipse">
            <a:avLst/>
          </a:prstGeom>
          <a:solidFill>
            <a:schemeClr val="accent1">
              <a:lumMod val="75000"/>
            </a:schemeClr>
          </a:solidFill>
          <a:ln w="63500">
            <a:solidFill>
              <a:schemeClr val="bg2"/>
            </a:solidFill>
          </a:ln>
        </p:spPr>
        <p:txBody>
          <a:bodyPr lIns="0" tIns="0" rIns="0" bIns="0" rtlCol="0" anchor="ctr">
            <a:noAutofit/>
          </a:bodyPr>
          <a:lstStyle>
            <a:lvl1pPr marL="0" indent="0" algn="ctr">
              <a:buNone/>
              <a:defRPr lang="es-ES" sz="4000">
                <a:solidFill>
                  <a:schemeClr val="bg2"/>
                </a:solidFill>
              </a:defRPr>
            </a:lvl1pPr>
          </a:lstStyle>
          <a:p>
            <a:pPr lvl="0" rtl="0"/>
            <a:r>
              <a:rPr lang="es-ES"/>
              <a:t>00</a:t>
            </a:r>
          </a:p>
        </p:txBody>
      </p:sp>
      <p:sp>
        <p:nvSpPr>
          <p:cNvPr id="9" name="Marcador de texto 7">
            <a:extLst>
              <a:ext uri="{FF2B5EF4-FFF2-40B4-BE49-F238E27FC236}">
                <a16:creationId xmlns:a16="http://schemas.microsoft.com/office/drawing/2014/main" id="{BD0306DB-B174-37A8-719D-C89F9EE1189F}"/>
              </a:ext>
            </a:extLst>
          </p:cNvPr>
          <p:cNvSpPr>
            <a:spLocks noGrp="1"/>
          </p:cNvSpPr>
          <p:nvPr>
            <p:ph type="body" sz="quarter" idx="14"/>
          </p:nvPr>
        </p:nvSpPr>
        <p:spPr>
          <a:xfrm>
            <a:off x="0" y="2891790"/>
            <a:ext cx="8659368" cy="749808"/>
          </a:xfrm>
          <a:solidFill>
            <a:schemeClr val="accent2">
              <a:lumMod val="75000"/>
            </a:schemeClr>
          </a:solidFill>
        </p:spPr>
        <p:txBody>
          <a:bodyPr lIns="713232" rtlCol="0" anchor="ctr">
            <a:noAutofit/>
          </a:bodyPr>
          <a:lstStyle>
            <a:lvl1pPr marL="0" indent="0">
              <a:buNone/>
              <a:defRPr lang="es-ES" sz="4000">
                <a:solidFill>
                  <a:schemeClr val="bg2"/>
                </a:solidFill>
              </a:defRPr>
            </a:lvl1pPr>
          </a:lstStyle>
          <a:p>
            <a:pPr lvl="0" rtl="0"/>
            <a:r>
              <a:rPr lang="es-ES"/>
              <a:t>Haga clic para modificar los estilos de texto del patrón</a:t>
            </a:r>
          </a:p>
        </p:txBody>
      </p:sp>
      <p:sp>
        <p:nvSpPr>
          <p:cNvPr id="15" name="Marcador de texto 13">
            <a:extLst>
              <a:ext uri="{FF2B5EF4-FFF2-40B4-BE49-F238E27FC236}">
                <a16:creationId xmlns:a16="http://schemas.microsoft.com/office/drawing/2014/main" id="{D80DBC95-A30E-E3C3-6A02-0DE7F6995B64}"/>
              </a:ext>
            </a:extLst>
          </p:cNvPr>
          <p:cNvSpPr>
            <a:spLocks noGrp="1"/>
          </p:cNvSpPr>
          <p:nvPr>
            <p:ph type="body" sz="quarter" idx="19" hasCustomPrompt="1"/>
          </p:nvPr>
        </p:nvSpPr>
        <p:spPr>
          <a:xfrm>
            <a:off x="8183880" y="2784348"/>
            <a:ext cx="960120" cy="960120"/>
          </a:xfrm>
          <a:prstGeom prst="ellipse">
            <a:avLst/>
          </a:prstGeom>
          <a:solidFill>
            <a:schemeClr val="accent2">
              <a:lumMod val="75000"/>
            </a:schemeClr>
          </a:solidFill>
          <a:ln w="63500">
            <a:solidFill>
              <a:schemeClr val="bg2"/>
            </a:solidFill>
          </a:ln>
        </p:spPr>
        <p:txBody>
          <a:bodyPr lIns="0" tIns="0" rIns="0" bIns="0" rtlCol="0" anchor="ctr">
            <a:noAutofit/>
          </a:bodyPr>
          <a:lstStyle>
            <a:lvl1pPr marL="0" indent="0" algn="ctr">
              <a:buNone/>
              <a:defRPr lang="es-ES" sz="4000">
                <a:solidFill>
                  <a:schemeClr val="bg2"/>
                </a:solidFill>
              </a:defRPr>
            </a:lvl1pPr>
          </a:lstStyle>
          <a:p>
            <a:pPr lvl="0" rtl="0"/>
            <a:r>
              <a:rPr lang="es-ES"/>
              <a:t>00</a:t>
            </a:r>
          </a:p>
        </p:txBody>
      </p:sp>
      <p:sp>
        <p:nvSpPr>
          <p:cNvPr id="10" name="Marcador de texto 7">
            <a:extLst>
              <a:ext uri="{FF2B5EF4-FFF2-40B4-BE49-F238E27FC236}">
                <a16:creationId xmlns:a16="http://schemas.microsoft.com/office/drawing/2014/main" id="{CFF0762B-1AD3-943D-F4CC-9D5CF5740539}"/>
              </a:ext>
            </a:extLst>
          </p:cNvPr>
          <p:cNvSpPr>
            <a:spLocks noGrp="1"/>
          </p:cNvSpPr>
          <p:nvPr>
            <p:ph type="body" sz="quarter" idx="15"/>
          </p:nvPr>
        </p:nvSpPr>
        <p:spPr>
          <a:xfrm>
            <a:off x="0" y="3890772"/>
            <a:ext cx="8659368" cy="749808"/>
          </a:xfrm>
          <a:solidFill>
            <a:schemeClr val="accent4">
              <a:lumMod val="75000"/>
            </a:schemeClr>
          </a:solidFill>
        </p:spPr>
        <p:txBody>
          <a:bodyPr lIns="713232" rtlCol="0" anchor="ctr">
            <a:noAutofit/>
          </a:bodyPr>
          <a:lstStyle>
            <a:lvl1pPr marL="0" indent="0">
              <a:buNone/>
              <a:defRPr lang="es-ES" sz="4000">
                <a:solidFill>
                  <a:schemeClr val="bg2"/>
                </a:solidFill>
              </a:defRPr>
            </a:lvl1pPr>
          </a:lstStyle>
          <a:p>
            <a:pPr lvl="0" rtl="0"/>
            <a:r>
              <a:rPr lang="es-ES"/>
              <a:t>Haga clic para modificar los estilos de texto del patrón</a:t>
            </a:r>
          </a:p>
        </p:txBody>
      </p:sp>
      <p:sp>
        <p:nvSpPr>
          <p:cNvPr id="16" name="Marcador de texto 13">
            <a:extLst>
              <a:ext uri="{FF2B5EF4-FFF2-40B4-BE49-F238E27FC236}">
                <a16:creationId xmlns:a16="http://schemas.microsoft.com/office/drawing/2014/main" id="{51060427-2619-E83D-D977-65854C7AA35B}"/>
              </a:ext>
            </a:extLst>
          </p:cNvPr>
          <p:cNvSpPr>
            <a:spLocks noGrp="1"/>
          </p:cNvSpPr>
          <p:nvPr>
            <p:ph type="body" sz="quarter" idx="20" hasCustomPrompt="1"/>
          </p:nvPr>
        </p:nvSpPr>
        <p:spPr>
          <a:xfrm>
            <a:off x="8183880" y="3776472"/>
            <a:ext cx="960120" cy="960120"/>
          </a:xfrm>
          <a:prstGeom prst="ellipse">
            <a:avLst/>
          </a:prstGeom>
          <a:solidFill>
            <a:schemeClr val="accent4">
              <a:lumMod val="75000"/>
            </a:schemeClr>
          </a:solidFill>
          <a:ln w="63500">
            <a:solidFill>
              <a:schemeClr val="bg2"/>
            </a:solidFill>
          </a:ln>
        </p:spPr>
        <p:txBody>
          <a:bodyPr lIns="0" tIns="0" rIns="0" bIns="0" rtlCol="0" anchor="ctr">
            <a:noAutofit/>
          </a:bodyPr>
          <a:lstStyle>
            <a:lvl1pPr marL="0" indent="0" algn="ctr">
              <a:buNone/>
              <a:defRPr lang="es-ES" sz="4000">
                <a:solidFill>
                  <a:schemeClr val="bg2"/>
                </a:solidFill>
              </a:defRPr>
            </a:lvl1pPr>
          </a:lstStyle>
          <a:p>
            <a:pPr lvl="0" rtl="0"/>
            <a:r>
              <a:rPr lang="es-ES"/>
              <a:t>00</a:t>
            </a:r>
          </a:p>
        </p:txBody>
      </p:sp>
      <p:sp>
        <p:nvSpPr>
          <p:cNvPr id="11" name="Marcador de texto 7">
            <a:extLst>
              <a:ext uri="{FF2B5EF4-FFF2-40B4-BE49-F238E27FC236}">
                <a16:creationId xmlns:a16="http://schemas.microsoft.com/office/drawing/2014/main" id="{8B28E366-646A-5633-0E0C-1BB99B27FDDB}"/>
              </a:ext>
            </a:extLst>
          </p:cNvPr>
          <p:cNvSpPr>
            <a:spLocks noGrp="1"/>
          </p:cNvSpPr>
          <p:nvPr>
            <p:ph type="body" sz="quarter" idx="16"/>
          </p:nvPr>
        </p:nvSpPr>
        <p:spPr>
          <a:xfrm>
            <a:off x="0" y="4889754"/>
            <a:ext cx="8659368" cy="749808"/>
          </a:xfrm>
          <a:solidFill>
            <a:schemeClr val="tx1">
              <a:lumMod val="90000"/>
              <a:lumOff val="10000"/>
            </a:schemeClr>
          </a:solidFill>
        </p:spPr>
        <p:txBody>
          <a:bodyPr lIns="713232" rtlCol="0" anchor="ctr">
            <a:noAutofit/>
          </a:bodyPr>
          <a:lstStyle>
            <a:lvl1pPr marL="0" indent="0">
              <a:buNone/>
              <a:defRPr lang="es-ES" sz="4000">
                <a:solidFill>
                  <a:schemeClr val="bg2"/>
                </a:solidFill>
              </a:defRPr>
            </a:lvl1pPr>
          </a:lstStyle>
          <a:p>
            <a:pPr lvl="0" rtl="0"/>
            <a:r>
              <a:rPr lang="es-ES"/>
              <a:t>Haga clic para modificar los estilos de texto del patrón</a:t>
            </a:r>
          </a:p>
        </p:txBody>
      </p:sp>
      <p:sp>
        <p:nvSpPr>
          <p:cNvPr id="17" name="Marcador de texto 13">
            <a:extLst>
              <a:ext uri="{FF2B5EF4-FFF2-40B4-BE49-F238E27FC236}">
                <a16:creationId xmlns:a16="http://schemas.microsoft.com/office/drawing/2014/main" id="{2A38A746-8D71-1D08-BD7B-347D1E598542}"/>
              </a:ext>
            </a:extLst>
          </p:cNvPr>
          <p:cNvSpPr>
            <a:spLocks noGrp="1"/>
          </p:cNvSpPr>
          <p:nvPr>
            <p:ph type="body" sz="quarter" idx="21" hasCustomPrompt="1"/>
          </p:nvPr>
        </p:nvSpPr>
        <p:spPr>
          <a:xfrm>
            <a:off x="8183880" y="4768596"/>
            <a:ext cx="960120" cy="960120"/>
          </a:xfrm>
          <a:prstGeom prst="ellipse">
            <a:avLst/>
          </a:prstGeom>
          <a:solidFill>
            <a:schemeClr val="tx2"/>
          </a:solidFill>
          <a:ln w="63500">
            <a:solidFill>
              <a:schemeClr val="bg2"/>
            </a:solidFill>
          </a:ln>
        </p:spPr>
        <p:txBody>
          <a:bodyPr lIns="0" tIns="0" rIns="0" bIns="0" rtlCol="0" anchor="ctr">
            <a:noAutofit/>
          </a:bodyPr>
          <a:lstStyle>
            <a:lvl1pPr marL="0" indent="0" algn="ctr">
              <a:buNone/>
              <a:defRPr lang="es-ES" sz="4000">
                <a:solidFill>
                  <a:schemeClr val="bg2"/>
                </a:solidFill>
              </a:defRPr>
            </a:lvl1pPr>
          </a:lstStyle>
          <a:p>
            <a:pPr lvl="0" rtl="0"/>
            <a:r>
              <a:rPr lang="es-ES"/>
              <a:t>00</a:t>
            </a:r>
          </a:p>
        </p:txBody>
      </p:sp>
      <p:sp>
        <p:nvSpPr>
          <p:cNvPr id="12" name="Marcador de texto 7">
            <a:extLst>
              <a:ext uri="{FF2B5EF4-FFF2-40B4-BE49-F238E27FC236}">
                <a16:creationId xmlns:a16="http://schemas.microsoft.com/office/drawing/2014/main" id="{CB500DDB-4549-EAE1-1AA8-DBD382D2B9AB}"/>
              </a:ext>
            </a:extLst>
          </p:cNvPr>
          <p:cNvSpPr>
            <a:spLocks noGrp="1"/>
          </p:cNvSpPr>
          <p:nvPr>
            <p:ph type="body" sz="quarter" idx="17"/>
          </p:nvPr>
        </p:nvSpPr>
        <p:spPr>
          <a:xfrm>
            <a:off x="0" y="5888736"/>
            <a:ext cx="8659368" cy="749808"/>
          </a:xfrm>
          <a:solidFill>
            <a:schemeClr val="accent3">
              <a:lumMod val="75000"/>
            </a:schemeClr>
          </a:solidFill>
        </p:spPr>
        <p:txBody>
          <a:bodyPr lIns="713232" rtlCol="0" anchor="ctr">
            <a:noAutofit/>
          </a:bodyPr>
          <a:lstStyle>
            <a:lvl1pPr marL="0" indent="0">
              <a:buNone/>
              <a:defRPr lang="es-ES" sz="4000">
                <a:solidFill>
                  <a:schemeClr val="bg2"/>
                </a:solidFill>
              </a:defRPr>
            </a:lvl1pPr>
          </a:lstStyle>
          <a:p>
            <a:pPr lvl="0" rtl="0"/>
            <a:r>
              <a:rPr lang="es-ES"/>
              <a:t>Haga clic para modificar los estilos de texto del patrón</a:t>
            </a:r>
          </a:p>
        </p:txBody>
      </p:sp>
      <p:sp>
        <p:nvSpPr>
          <p:cNvPr id="18" name="Marcador de texto 13">
            <a:extLst>
              <a:ext uri="{FF2B5EF4-FFF2-40B4-BE49-F238E27FC236}">
                <a16:creationId xmlns:a16="http://schemas.microsoft.com/office/drawing/2014/main" id="{EC619F49-49DD-DF7B-37A0-6104FF3C2B30}"/>
              </a:ext>
            </a:extLst>
          </p:cNvPr>
          <p:cNvSpPr>
            <a:spLocks noGrp="1"/>
          </p:cNvSpPr>
          <p:nvPr>
            <p:ph type="body" sz="quarter" idx="22" hasCustomPrompt="1"/>
          </p:nvPr>
        </p:nvSpPr>
        <p:spPr>
          <a:xfrm>
            <a:off x="8183880" y="5760720"/>
            <a:ext cx="960120" cy="960120"/>
          </a:xfrm>
          <a:prstGeom prst="ellipse">
            <a:avLst/>
          </a:prstGeom>
          <a:solidFill>
            <a:schemeClr val="accent3">
              <a:lumMod val="75000"/>
            </a:schemeClr>
          </a:solidFill>
          <a:ln w="63500">
            <a:solidFill>
              <a:schemeClr val="bg2"/>
            </a:solidFill>
          </a:ln>
        </p:spPr>
        <p:txBody>
          <a:bodyPr lIns="0" tIns="0" rIns="0" bIns="0" rtlCol="0" anchor="ctr">
            <a:noAutofit/>
          </a:bodyPr>
          <a:lstStyle>
            <a:lvl1pPr marL="0" indent="0" algn="ctr">
              <a:buNone/>
              <a:defRPr lang="es-ES" sz="4000">
                <a:solidFill>
                  <a:schemeClr val="bg2"/>
                </a:solidFill>
              </a:defRPr>
            </a:lvl1pPr>
          </a:lstStyle>
          <a:p>
            <a:pPr lvl="0" rtl="0"/>
            <a:r>
              <a:rPr lang="es-ES"/>
              <a:t>00</a:t>
            </a:r>
          </a:p>
        </p:txBody>
      </p:sp>
    </p:spTree>
    <p:extLst>
      <p:ext uri="{BB962C8B-B14F-4D97-AF65-F5344CB8AC3E}">
        <p14:creationId xmlns:p14="http://schemas.microsoft.com/office/powerpoint/2010/main" val="3161961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de la sección">
    <p:spTree>
      <p:nvGrpSpPr>
        <p:cNvPr id="1" name=""/>
        <p:cNvGrpSpPr/>
        <p:nvPr/>
      </p:nvGrpSpPr>
      <p:grpSpPr>
        <a:xfrm>
          <a:off x="0" y="0"/>
          <a:ext cx="0" cy="0"/>
          <a:chOff x="0" y="0"/>
          <a:chExt cx="0" cy="0"/>
        </a:xfrm>
      </p:grpSpPr>
      <p:sp>
        <p:nvSpPr>
          <p:cNvPr id="23" name="Freeform: Shape 22" hidden="1">
            <a:extLst>
              <a:ext uri="{FF2B5EF4-FFF2-40B4-BE49-F238E27FC236}">
                <a16:creationId xmlns:a16="http://schemas.microsoft.com/office/drawing/2014/main" id="{25EA7C35-FF1A-FBFD-05A2-718EB0D16B65}"/>
              </a:ext>
            </a:extLst>
          </p:cNvPr>
          <p:cNvSpPr/>
          <p:nvPr/>
        </p:nvSpPr>
        <p:spPr>
          <a:xfrm>
            <a:off x="233681" y="2011679"/>
            <a:ext cx="3195438" cy="3286867"/>
          </a:xfrm>
          <a:custGeom>
            <a:avLst/>
            <a:gdLst>
              <a:gd name="connsiteX0" fmla="*/ 2213 w 9357201"/>
              <a:gd name="connsiteY0" fmla="*/ -650 h 3276674"/>
              <a:gd name="connsiteX1" fmla="*/ 8009370 w 9357201"/>
              <a:gd name="connsiteY1" fmla="*/ -650 h 3276674"/>
              <a:gd name="connsiteX2" fmla="*/ 9359415 w 9357201"/>
              <a:gd name="connsiteY2" fmla="*/ 1355860 h 3276674"/>
              <a:gd name="connsiteX3" fmla="*/ 9359415 w 9357201"/>
              <a:gd name="connsiteY3" fmla="*/ 3276024 h 3276674"/>
              <a:gd name="connsiteX0" fmla="*/ 0 w 9357202"/>
              <a:gd name="connsiteY0" fmla="*/ 33 h 3276707"/>
              <a:gd name="connsiteX1" fmla="*/ 5765524 w 9357202"/>
              <a:gd name="connsiteY1" fmla="*/ 0 h 3276707"/>
              <a:gd name="connsiteX2" fmla="*/ 8007157 w 9357202"/>
              <a:gd name="connsiteY2" fmla="*/ 33 h 3276707"/>
              <a:gd name="connsiteX3" fmla="*/ 9357202 w 9357202"/>
              <a:gd name="connsiteY3" fmla="*/ 1356543 h 3276707"/>
              <a:gd name="connsiteX4" fmla="*/ 9357202 w 9357202"/>
              <a:gd name="connsiteY4" fmla="*/ 3276707 h 3276707"/>
              <a:gd name="connsiteX0" fmla="*/ 0 w 3591678"/>
              <a:gd name="connsiteY0" fmla="*/ 0 h 3276707"/>
              <a:gd name="connsiteX1" fmla="*/ 2241633 w 3591678"/>
              <a:gd name="connsiteY1" fmla="*/ 33 h 3276707"/>
              <a:gd name="connsiteX2" fmla="*/ 3591678 w 3591678"/>
              <a:gd name="connsiteY2" fmla="*/ 1356543 h 3276707"/>
              <a:gd name="connsiteX3" fmla="*/ 3591678 w 3591678"/>
              <a:gd name="connsiteY3" fmla="*/ 3276707 h 3276707"/>
              <a:gd name="connsiteX0" fmla="*/ 0 w 3408798"/>
              <a:gd name="connsiteY0" fmla="*/ 0 h 3276707"/>
              <a:gd name="connsiteX1" fmla="*/ 2058753 w 3408798"/>
              <a:gd name="connsiteY1" fmla="*/ 33 h 3276707"/>
              <a:gd name="connsiteX2" fmla="*/ 3408798 w 3408798"/>
              <a:gd name="connsiteY2" fmla="*/ 1356543 h 3276707"/>
              <a:gd name="connsiteX3" fmla="*/ 3408798 w 3408798"/>
              <a:gd name="connsiteY3" fmla="*/ 3276707 h 3276707"/>
              <a:gd name="connsiteX0" fmla="*/ 0 w 3225918"/>
              <a:gd name="connsiteY0" fmla="*/ 0 h 3286867"/>
              <a:gd name="connsiteX1" fmla="*/ 1875873 w 3225918"/>
              <a:gd name="connsiteY1" fmla="*/ 10193 h 3286867"/>
              <a:gd name="connsiteX2" fmla="*/ 3225918 w 3225918"/>
              <a:gd name="connsiteY2" fmla="*/ 1366703 h 3286867"/>
              <a:gd name="connsiteX3" fmla="*/ 3225918 w 3225918"/>
              <a:gd name="connsiteY3" fmla="*/ 3286867 h 3286867"/>
              <a:gd name="connsiteX0" fmla="*/ 0 w 3195438"/>
              <a:gd name="connsiteY0" fmla="*/ 0 h 3286867"/>
              <a:gd name="connsiteX1" fmla="*/ 1845393 w 3195438"/>
              <a:gd name="connsiteY1" fmla="*/ 10193 h 3286867"/>
              <a:gd name="connsiteX2" fmla="*/ 3195438 w 3195438"/>
              <a:gd name="connsiteY2" fmla="*/ 1366703 h 3286867"/>
              <a:gd name="connsiteX3" fmla="*/ 3195438 w 3195438"/>
              <a:gd name="connsiteY3" fmla="*/ 3286867 h 3286867"/>
            </a:gdLst>
            <a:ahLst/>
            <a:cxnLst>
              <a:cxn ang="0">
                <a:pos x="connsiteX0" y="connsiteY0"/>
              </a:cxn>
              <a:cxn ang="0">
                <a:pos x="connsiteX1" y="connsiteY1"/>
              </a:cxn>
              <a:cxn ang="0">
                <a:pos x="connsiteX2" y="connsiteY2"/>
              </a:cxn>
              <a:cxn ang="0">
                <a:pos x="connsiteX3" y="connsiteY3"/>
              </a:cxn>
            </a:cxnLst>
            <a:rect l="l" t="t" r="r" b="b"/>
            <a:pathLst>
              <a:path w="3195438" h="3286867">
                <a:moveTo>
                  <a:pt x="0" y="0"/>
                </a:moveTo>
                <a:lnTo>
                  <a:pt x="1845393" y="10193"/>
                </a:lnTo>
                <a:cubicBezTo>
                  <a:pt x="2591000" y="10193"/>
                  <a:pt x="3195438" y="617523"/>
                  <a:pt x="3195438" y="1366703"/>
                </a:cubicBezTo>
                <a:lnTo>
                  <a:pt x="3195438" y="3286867"/>
                </a:lnTo>
              </a:path>
            </a:pathLst>
          </a:custGeom>
          <a:noFill/>
          <a:ln w="510466" cap="sq">
            <a:solidFill>
              <a:srgbClr val="00AA59"/>
            </a:solidFill>
            <a:prstDash val="solid"/>
            <a:round/>
          </a:ln>
        </p:spPr>
        <p:txBody>
          <a:bodyPr rtlCol="0" anchor="ctr"/>
          <a:lstStyle>
            <a:defPPr>
              <a:defRPr lang="es-ES"/>
            </a:defPPr>
          </a:lstStyle>
          <a:p>
            <a:pPr rtl="0"/>
            <a:endParaRPr lang="es-ES" dirty="0"/>
          </a:p>
        </p:txBody>
      </p:sp>
      <p:sp>
        <p:nvSpPr>
          <p:cNvPr id="24" name="Freeform: Shape 23" hidden="1">
            <a:extLst>
              <a:ext uri="{FF2B5EF4-FFF2-40B4-BE49-F238E27FC236}">
                <a16:creationId xmlns:a16="http://schemas.microsoft.com/office/drawing/2014/main" id="{B09E8213-E4A1-3E30-9198-8B68ABEE82B8}"/>
              </a:ext>
            </a:extLst>
          </p:cNvPr>
          <p:cNvSpPr/>
          <p:nvPr/>
        </p:nvSpPr>
        <p:spPr>
          <a:xfrm>
            <a:off x="3429117" y="4725899"/>
            <a:ext cx="8510941" cy="1366196"/>
          </a:xfrm>
          <a:custGeom>
            <a:avLst/>
            <a:gdLst>
              <a:gd name="connsiteX0" fmla="*/ 10980107 w 10977893"/>
              <a:gd name="connsiteY0" fmla="*/ -650 h 1365979"/>
              <a:gd name="connsiteX1" fmla="*/ 10980107 w 10977893"/>
              <a:gd name="connsiteY1" fmla="*/ 789104 h 1365979"/>
              <a:gd name="connsiteX2" fmla="*/ 10357989 w 10977893"/>
              <a:gd name="connsiteY2" fmla="*/ 1365329 h 1365979"/>
              <a:gd name="connsiteX3" fmla="*/ 624331 w 10977893"/>
              <a:gd name="connsiteY3" fmla="*/ 1365329 h 1365979"/>
              <a:gd name="connsiteX4" fmla="*/ 2213 w 10977893"/>
              <a:gd name="connsiteY4" fmla="*/ 789104 h 1365979"/>
              <a:gd name="connsiteX5" fmla="*/ 2213 w 10977893"/>
              <a:gd name="connsiteY5" fmla="*/ -650 h 1365979"/>
              <a:gd name="connsiteX0" fmla="*/ 10977894 w 10977894"/>
              <a:gd name="connsiteY0" fmla="*/ 0 h 1365979"/>
              <a:gd name="connsiteX1" fmla="*/ 10977894 w 10977894"/>
              <a:gd name="connsiteY1" fmla="*/ 789754 h 1365979"/>
              <a:gd name="connsiteX2" fmla="*/ 10355776 w 10977894"/>
              <a:gd name="connsiteY2" fmla="*/ 1365979 h 1365979"/>
              <a:gd name="connsiteX3" fmla="*/ 8724301 w 10977894"/>
              <a:gd name="connsiteY3" fmla="*/ 1362386 h 1365979"/>
              <a:gd name="connsiteX4" fmla="*/ 622118 w 10977894"/>
              <a:gd name="connsiteY4" fmla="*/ 1365979 h 1365979"/>
              <a:gd name="connsiteX5" fmla="*/ 0 w 10977894"/>
              <a:gd name="connsiteY5" fmla="*/ 789754 h 1365979"/>
              <a:gd name="connsiteX6" fmla="*/ 0 w 10977894"/>
              <a:gd name="connsiteY6" fmla="*/ 0 h 1365979"/>
              <a:gd name="connsiteX0" fmla="*/ 10977894 w 10977894"/>
              <a:gd name="connsiteY0" fmla="*/ 789754 h 1365979"/>
              <a:gd name="connsiteX1" fmla="*/ 10355776 w 10977894"/>
              <a:gd name="connsiteY1" fmla="*/ 1365979 h 1365979"/>
              <a:gd name="connsiteX2" fmla="*/ 8724301 w 10977894"/>
              <a:gd name="connsiteY2" fmla="*/ 1362386 h 1365979"/>
              <a:gd name="connsiteX3" fmla="*/ 622118 w 10977894"/>
              <a:gd name="connsiteY3" fmla="*/ 1365979 h 1365979"/>
              <a:gd name="connsiteX4" fmla="*/ 0 w 10977894"/>
              <a:gd name="connsiteY4" fmla="*/ 789754 h 1365979"/>
              <a:gd name="connsiteX5" fmla="*/ 0 w 10977894"/>
              <a:gd name="connsiteY5" fmla="*/ 0 h 1365979"/>
              <a:gd name="connsiteX0" fmla="*/ 10355776 w 10355776"/>
              <a:gd name="connsiteY0" fmla="*/ 1365979 h 1365979"/>
              <a:gd name="connsiteX1" fmla="*/ 8724301 w 10355776"/>
              <a:gd name="connsiteY1" fmla="*/ 1362386 h 1365979"/>
              <a:gd name="connsiteX2" fmla="*/ 622118 w 10355776"/>
              <a:gd name="connsiteY2" fmla="*/ 1365979 h 1365979"/>
              <a:gd name="connsiteX3" fmla="*/ 0 w 10355776"/>
              <a:gd name="connsiteY3" fmla="*/ 789754 h 1365979"/>
              <a:gd name="connsiteX4" fmla="*/ 0 w 10355776"/>
              <a:gd name="connsiteY4" fmla="*/ 0 h 1365979"/>
              <a:gd name="connsiteX0" fmla="*/ 8724301 w 8724301"/>
              <a:gd name="connsiteY0" fmla="*/ 1362386 h 1365979"/>
              <a:gd name="connsiteX1" fmla="*/ 622118 w 8724301"/>
              <a:gd name="connsiteY1" fmla="*/ 1365979 h 1365979"/>
              <a:gd name="connsiteX2" fmla="*/ 0 w 8724301"/>
              <a:gd name="connsiteY2" fmla="*/ 789754 h 1365979"/>
              <a:gd name="connsiteX3" fmla="*/ 0 w 8724301"/>
              <a:gd name="connsiteY3" fmla="*/ 0 h 1365979"/>
              <a:gd name="connsiteX0" fmla="*/ 8510941 w 8510941"/>
              <a:gd name="connsiteY0" fmla="*/ 1366196 h 1366196"/>
              <a:gd name="connsiteX1" fmla="*/ 622118 w 8510941"/>
              <a:gd name="connsiteY1" fmla="*/ 1365979 h 1366196"/>
              <a:gd name="connsiteX2" fmla="*/ 0 w 8510941"/>
              <a:gd name="connsiteY2" fmla="*/ 789754 h 1366196"/>
              <a:gd name="connsiteX3" fmla="*/ 0 w 8510941"/>
              <a:gd name="connsiteY3" fmla="*/ 0 h 1366196"/>
            </a:gdLst>
            <a:ahLst/>
            <a:cxnLst>
              <a:cxn ang="0">
                <a:pos x="connsiteX0" y="connsiteY0"/>
              </a:cxn>
              <a:cxn ang="0">
                <a:pos x="connsiteX1" y="connsiteY1"/>
              </a:cxn>
              <a:cxn ang="0">
                <a:pos x="connsiteX2" y="connsiteY2"/>
              </a:cxn>
              <a:cxn ang="0">
                <a:pos x="connsiteX3" y="connsiteY3"/>
              </a:cxn>
            </a:cxnLst>
            <a:rect l="l" t="t" r="r" b="b"/>
            <a:pathLst>
              <a:path w="8510941" h="1366196">
                <a:moveTo>
                  <a:pt x="8510941" y="1366196"/>
                </a:moveTo>
                <a:lnTo>
                  <a:pt x="622118" y="1365979"/>
                </a:lnTo>
                <a:cubicBezTo>
                  <a:pt x="278520" y="1365979"/>
                  <a:pt x="0" y="1107979"/>
                  <a:pt x="0" y="789754"/>
                </a:cubicBezTo>
                <a:lnTo>
                  <a:pt x="0" y="0"/>
                </a:lnTo>
              </a:path>
            </a:pathLst>
          </a:custGeom>
          <a:noFill/>
          <a:ln w="510466" cap="sq">
            <a:solidFill>
              <a:srgbClr val="00AA59"/>
            </a:solidFill>
            <a:prstDash val="solid"/>
            <a:round/>
          </a:ln>
        </p:spPr>
        <p:txBody>
          <a:bodyPr rtlCol="0" anchor="ctr"/>
          <a:lstStyle>
            <a:defPPr>
              <a:defRPr lang="es-ES"/>
            </a:defPPr>
          </a:lstStyle>
          <a:p>
            <a:pPr rtl="0"/>
            <a:endParaRPr lang="es-ES" dirty="0"/>
          </a:p>
        </p:txBody>
      </p:sp>
      <p:pic>
        <p:nvPicPr>
          <p:cNvPr id="11" name="Gráfico 10">
            <a:extLst>
              <a:ext uri="{FF2B5EF4-FFF2-40B4-BE49-F238E27FC236}">
                <a16:creationId xmlns:a16="http://schemas.microsoft.com/office/drawing/2014/main" id="{A67CFF6C-EDBA-8B95-5C93-0B4BB5939B82}"/>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29507" r="12032"/>
          <a:stretch/>
        </p:blipFill>
        <p:spPr>
          <a:xfrm>
            <a:off x="0" y="1779373"/>
            <a:ext cx="12192000" cy="4583992"/>
          </a:xfrm>
          <a:custGeom>
            <a:avLst/>
            <a:gdLst>
              <a:gd name="connsiteX0" fmla="*/ 0 w 12192000"/>
              <a:gd name="connsiteY0" fmla="*/ 0 h 4583992"/>
              <a:gd name="connsiteX1" fmla="*/ 12192000 w 12192000"/>
              <a:gd name="connsiteY1" fmla="*/ 0 h 4583992"/>
              <a:gd name="connsiteX2" fmla="*/ 12192000 w 12192000"/>
              <a:gd name="connsiteY2" fmla="*/ 2190264 h 4583992"/>
              <a:gd name="connsiteX3" fmla="*/ 12187938 w 12192000"/>
              <a:gd name="connsiteY3" fmla="*/ 2190264 h 4583992"/>
              <a:gd name="connsiteX4" fmla="*/ 12187938 w 12192000"/>
              <a:gd name="connsiteY4" fmla="*/ 4583992 h 4583992"/>
              <a:gd name="connsiteX5" fmla="*/ 0 w 12192000"/>
              <a:gd name="connsiteY5" fmla="*/ 4583992 h 4583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4583992">
                <a:moveTo>
                  <a:pt x="0" y="0"/>
                </a:moveTo>
                <a:lnTo>
                  <a:pt x="12192000" y="0"/>
                </a:lnTo>
                <a:lnTo>
                  <a:pt x="12192000" y="2190264"/>
                </a:lnTo>
                <a:lnTo>
                  <a:pt x="12187938" y="2190264"/>
                </a:lnTo>
                <a:lnTo>
                  <a:pt x="12187938" y="4583992"/>
                </a:lnTo>
                <a:lnTo>
                  <a:pt x="0" y="4583992"/>
                </a:lnTo>
                <a:close/>
              </a:path>
            </a:pathLst>
          </a:custGeom>
        </p:spPr>
      </p:pic>
      <p:sp>
        <p:nvSpPr>
          <p:cNvPr id="18" name="Elipse 17">
            <a:extLst>
              <a:ext uri="{FF2B5EF4-FFF2-40B4-BE49-F238E27FC236}">
                <a16:creationId xmlns:a16="http://schemas.microsoft.com/office/drawing/2014/main" id="{1FEFD686-81C7-A517-F1C0-0C3D3EF340F2}"/>
              </a:ext>
            </a:extLst>
          </p:cNvPr>
          <p:cNvSpPr/>
          <p:nvPr/>
        </p:nvSpPr>
        <p:spPr>
          <a:xfrm>
            <a:off x="767250" y="3628115"/>
            <a:ext cx="1628275" cy="1628275"/>
          </a:xfrm>
          <a:prstGeom prst="ellipse">
            <a:avLst/>
          </a:prstGeom>
          <a:solidFill>
            <a:schemeClr val="accent4">
              <a:alpha val="9304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solidFill>
            </a:endParaRPr>
          </a:p>
        </p:txBody>
      </p:sp>
      <p:pic>
        <p:nvPicPr>
          <p:cNvPr id="10" name="Gráfico 9">
            <a:extLst>
              <a:ext uri="{FF2B5EF4-FFF2-40B4-BE49-F238E27FC236}">
                <a16:creationId xmlns:a16="http://schemas.microsoft.com/office/drawing/2014/main" id="{6032612E-888F-3F52-2DF9-1A7FC1C338A3}"/>
              </a:ext>
            </a:extLst>
          </p:cNvPr>
          <p:cNvPicPr>
            <a:picLocks noChangeAspect="1"/>
          </p:cNvPicPr>
          <p:nvPr/>
        </p:nvPicPr>
        <p:blipFill>
          <a:blip r:embed="rId4">
            <a:extLst>
              <a:ext uri="{96DAC541-7B7A-43D3-8B79-37D633B846F1}">
                <asvg:svgBlip xmlns:asvg="http://schemas.microsoft.com/office/drawing/2016/SVG/main" r:embed="rId5"/>
              </a:ext>
            </a:extLst>
          </a:blip>
          <a:srcRect b="72707"/>
          <a:stretch>
            <a:fillRect/>
          </a:stretch>
        </p:blipFill>
        <p:spPr>
          <a:xfrm>
            <a:off x="5315713" y="5020135"/>
            <a:ext cx="6718341" cy="1871772"/>
          </a:xfrm>
          <a:custGeom>
            <a:avLst/>
            <a:gdLst>
              <a:gd name="connsiteX0" fmla="*/ 0 w 6718341"/>
              <a:gd name="connsiteY0" fmla="*/ 0 h 1871772"/>
              <a:gd name="connsiteX1" fmla="*/ 6718341 w 6718341"/>
              <a:gd name="connsiteY1" fmla="*/ 0 h 1871772"/>
              <a:gd name="connsiteX2" fmla="*/ 6718341 w 6718341"/>
              <a:gd name="connsiteY2" fmla="*/ 1871772 h 1871772"/>
              <a:gd name="connsiteX3" fmla="*/ 0 w 6718341"/>
              <a:gd name="connsiteY3" fmla="*/ 1871772 h 1871772"/>
            </a:gdLst>
            <a:ahLst/>
            <a:cxnLst>
              <a:cxn ang="0">
                <a:pos x="connsiteX0" y="connsiteY0"/>
              </a:cxn>
              <a:cxn ang="0">
                <a:pos x="connsiteX1" y="connsiteY1"/>
              </a:cxn>
              <a:cxn ang="0">
                <a:pos x="connsiteX2" y="connsiteY2"/>
              </a:cxn>
              <a:cxn ang="0">
                <a:pos x="connsiteX3" y="connsiteY3"/>
              </a:cxn>
            </a:cxnLst>
            <a:rect l="l" t="t" r="r" b="b"/>
            <a:pathLst>
              <a:path w="6718341" h="1871772">
                <a:moveTo>
                  <a:pt x="0" y="0"/>
                </a:moveTo>
                <a:lnTo>
                  <a:pt x="6718341" y="0"/>
                </a:lnTo>
                <a:lnTo>
                  <a:pt x="6718341" y="1871772"/>
                </a:lnTo>
                <a:lnTo>
                  <a:pt x="0" y="1871772"/>
                </a:lnTo>
                <a:close/>
              </a:path>
            </a:pathLst>
          </a:custGeom>
        </p:spPr>
      </p:pic>
      <p:sp>
        <p:nvSpPr>
          <p:cNvPr id="12" name="Elipse 11">
            <a:extLst>
              <a:ext uri="{FF2B5EF4-FFF2-40B4-BE49-F238E27FC236}">
                <a16:creationId xmlns:a16="http://schemas.microsoft.com/office/drawing/2014/main" id="{3CA6479C-DB58-C182-DA46-646A89A79A6F}"/>
              </a:ext>
            </a:extLst>
          </p:cNvPr>
          <p:cNvSpPr/>
          <p:nvPr/>
        </p:nvSpPr>
        <p:spPr>
          <a:xfrm>
            <a:off x="11469607" y="5904458"/>
            <a:ext cx="376579" cy="37657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14" name="Elipse 13">
            <a:extLst>
              <a:ext uri="{FF2B5EF4-FFF2-40B4-BE49-F238E27FC236}">
                <a16:creationId xmlns:a16="http://schemas.microsoft.com/office/drawing/2014/main" id="{940F0BF7-907A-B0C3-5845-78EDA851891C}"/>
              </a:ext>
            </a:extLst>
          </p:cNvPr>
          <p:cNvSpPr/>
          <p:nvPr/>
        </p:nvSpPr>
        <p:spPr>
          <a:xfrm>
            <a:off x="3000866" y="2411479"/>
            <a:ext cx="376579" cy="37657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pic>
        <p:nvPicPr>
          <p:cNvPr id="16" name="Gráfico 15">
            <a:extLst>
              <a:ext uri="{FF2B5EF4-FFF2-40B4-BE49-F238E27FC236}">
                <a16:creationId xmlns:a16="http://schemas.microsoft.com/office/drawing/2014/main" id="{5D287EAB-26E8-C8AF-6CB0-D37B7CB370E0}"/>
              </a:ext>
            </a:extLst>
          </p:cNvPr>
          <p:cNvPicPr>
            <a:picLocks noChangeAspect="1"/>
          </p:cNvPicPr>
          <p:nvPr/>
        </p:nvPicPr>
        <p:blipFill>
          <a:blip r:embed="rId6">
            <a:extLst>
              <a:ext uri="{96DAC541-7B7A-43D3-8B79-37D633B846F1}">
                <asvg:svgBlip xmlns:asvg="http://schemas.microsoft.com/office/drawing/2016/SVG/main" r:embed="rId7"/>
              </a:ext>
            </a:extLst>
          </a:blip>
          <a:srcRect l="14165" t="77500"/>
          <a:stretch>
            <a:fillRect/>
          </a:stretch>
        </p:blipFill>
        <p:spPr>
          <a:xfrm flipH="1">
            <a:off x="7732665" y="0"/>
            <a:ext cx="4459335" cy="1543022"/>
          </a:xfrm>
          <a:custGeom>
            <a:avLst/>
            <a:gdLst>
              <a:gd name="connsiteX0" fmla="*/ 0 w 4459335"/>
              <a:gd name="connsiteY0" fmla="*/ 0 h 1543022"/>
              <a:gd name="connsiteX1" fmla="*/ 4459335 w 4459335"/>
              <a:gd name="connsiteY1" fmla="*/ 0 h 1543022"/>
              <a:gd name="connsiteX2" fmla="*/ 4459335 w 4459335"/>
              <a:gd name="connsiteY2" fmla="*/ 1543022 h 1543022"/>
              <a:gd name="connsiteX3" fmla="*/ 0 w 4459335"/>
              <a:gd name="connsiteY3" fmla="*/ 1543022 h 1543022"/>
            </a:gdLst>
            <a:ahLst/>
            <a:cxnLst>
              <a:cxn ang="0">
                <a:pos x="connsiteX0" y="connsiteY0"/>
              </a:cxn>
              <a:cxn ang="0">
                <a:pos x="connsiteX1" y="connsiteY1"/>
              </a:cxn>
              <a:cxn ang="0">
                <a:pos x="connsiteX2" y="connsiteY2"/>
              </a:cxn>
              <a:cxn ang="0">
                <a:pos x="connsiteX3" y="connsiteY3"/>
              </a:cxn>
            </a:cxnLst>
            <a:rect l="l" t="t" r="r" b="b"/>
            <a:pathLst>
              <a:path w="4459335" h="1543022">
                <a:moveTo>
                  <a:pt x="0" y="0"/>
                </a:moveTo>
                <a:lnTo>
                  <a:pt x="4459335" y="0"/>
                </a:lnTo>
                <a:lnTo>
                  <a:pt x="4459335" y="1543022"/>
                </a:lnTo>
                <a:lnTo>
                  <a:pt x="0" y="1543022"/>
                </a:lnTo>
                <a:close/>
              </a:path>
            </a:pathLst>
          </a:custGeom>
        </p:spPr>
      </p:pic>
      <p:sp>
        <p:nvSpPr>
          <p:cNvPr id="2" name="Título 1">
            <a:extLst>
              <a:ext uri="{FF2B5EF4-FFF2-40B4-BE49-F238E27FC236}">
                <a16:creationId xmlns:a16="http://schemas.microsoft.com/office/drawing/2014/main" id="{5EF5323F-6D74-29FA-F04C-027DF28091E4}"/>
              </a:ext>
            </a:extLst>
          </p:cNvPr>
          <p:cNvSpPr>
            <a:spLocks noGrp="1"/>
          </p:cNvSpPr>
          <p:nvPr>
            <p:ph type="title"/>
          </p:nvPr>
        </p:nvSpPr>
        <p:spPr>
          <a:xfrm>
            <a:off x="5952744" y="2304288"/>
            <a:ext cx="5513832" cy="2432304"/>
          </a:xfrm>
        </p:spPr>
        <p:txBody>
          <a:bodyPr rtlCol="0" anchor="t">
            <a:noAutofit/>
          </a:bodyPr>
          <a:lstStyle>
            <a:lvl1pPr>
              <a:defRPr lang="es-ES" sz="6600"/>
            </a:lvl1pPr>
          </a:lstStyle>
          <a:p>
            <a:pPr rtl="0"/>
            <a:r>
              <a:rPr lang="es-ES"/>
              <a:t>Haga clic para modificar el estilo de título del patrón</a:t>
            </a:r>
          </a:p>
        </p:txBody>
      </p:sp>
      <p:sp>
        <p:nvSpPr>
          <p:cNvPr id="3" name="Marcador de texto 2">
            <a:extLst>
              <a:ext uri="{FF2B5EF4-FFF2-40B4-BE49-F238E27FC236}">
                <a16:creationId xmlns:a16="http://schemas.microsoft.com/office/drawing/2014/main" id="{CE354F95-4CC9-871D-2B3D-873AB0B21342}"/>
              </a:ext>
            </a:extLst>
          </p:cNvPr>
          <p:cNvSpPr>
            <a:spLocks noGrp="1"/>
          </p:cNvSpPr>
          <p:nvPr>
            <p:ph type="body" idx="1"/>
          </p:nvPr>
        </p:nvSpPr>
        <p:spPr>
          <a:xfrm>
            <a:off x="5952744" y="1885193"/>
            <a:ext cx="5943600" cy="411480"/>
          </a:xfrm>
        </p:spPr>
        <p:txBody>
          <a:bodyPr rtlCol="0"/>
          <a:lstStyle>
            <a:lvl1pPr marL="0" indent="0">
              <a:buNone/>
              <a:defRPr lang="es-ES" sz="2400">
                <a:solidFill>
                  <a:schemeClr val="tx1"/>
                </a:solidFill>
              </a:defRPr>
            </a:lvl1pPr>
            <a:lvl2pPr marL="457200" indent="0">
              <a:buNone/>
              <a:defRPr lang="es-ES" sz="2000">
                <a:solidFill>
                  <a:schemeClr val="tx1">
                    <a:tint val="75000"/>
                  </a:schemeClr>
                </a:solidFill>
              </a:defRPr>
            </a:lvl2pPr>
            <a:lvl3pPr marL="914400" indent="0">
              <a:buNone/>
              <a:defRPr lang="es-ES" sz="1800">
                <a:solidFill>
                  <a:schemeClr val="tx1">
                    <a:tint val="75000"/>
                  </a:schemeClr>
                </a:solidFill>
              </a:defRPr>
            </a:lvl3pPr>
            <a:lvl4pPr marL="1371600" indent="0">
              <a:buNone/>
              <a:defRPr lang="es-ES" sz="1600">
                <a:solidFill>
                  <a:schemeClr val="tx1">
                    <a:tint val="75000"/>
                  </a:schemeClr>
                </a:solidFill>
              </a:defRPr>
            </a:lvl4pPr>
            <a:lvl5pPr marL="1828800" indent="0">
              <a:buNone/>
              <a:defRPr lang="es-ES" sz="1600">
                <a:solidFill>
                  <a:schemeClr val="tx1">
                    <a:tint val="75000"/>
                  </a:schemeClr>
                </a:solidFill>
              </a:defRPr>
            </a:lvl5pPr>
            <a:lvl6pPr marL="2286000" indent="0">
              <a:buNone/>
              <a:defRPr lang="es-ES" sz="1600">
                <a:solidFill>
                  <a:schemeClr val="tx1">
                    <a:tint val="75000"/>
                  </a:schemeClr>
                </a:solidFill>
              </a:defRPr>
            </a:lvl6pPr>
            <a:lvl7pPr marL="2743200" indent="0">
              <a:buNone/>
              <a:defRPr lang="es-ES" sz="1600">
                <a:solidFill>
                  <a:schemeClr val="tx1">
                    <a:tint val="75000"/>
                  </a:schemeClr>
                </a:solidFill>
              </a:defRPr>
            </a:lvl7pPr>
            <a:lvl8pPr marL="3200400" indent="0">
              <a:buNone/>
              <a:defRPr lang="es-ES" sz="1600">
                <a:solidFill>
                  <a:schemeClr val="tx1">
                    <a:tint val="75000"/>
                  </a:schemeClr>
                </a:solidFill>
              </a:defRPr>
            </a:lvl8pPr>
            <a:lvl9pPr marL="3657600" indent="0">
              <a:buNone/>
              <a:defRPr lang="es-ES" sz="1600">
                <a:solidFill>
                  <a:schemeClr val="tx1">
                    <a:tint val="75000"/>
                  </a:schemeClr>
                </a:solidFill>
              </a:defRPr>
            </a:lvl9pPr>
          </a:lstStyle>
          <a:p>
            <a:pPr lvl="0" rtl="0"/>
            <a:r>
              <a:rPr lang="es-ES"/>
              <a:t>Haga clic para modificar los estilos de texto del patrón</a:t>
            </a:r>
          </a:p>
        </p:txBody>
      </p:sp>
    </p:spTree>
    <p:extLst>
      <p:ext uri="{BB962C8B-B14F-4D97-AF65-F5344CB8AC3E}">
        <p14:creationId xmlns:p14="http://schemas.microsoft.com/office/powerpoint/2010/main" val="2761099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ítulo y contenido: gráfic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0AE1B9-1C14-F852-2B97-05DAA5F80CD7}"/>
              </a:ext>
            </a:extLst>
          </p:cNvPr>
          <p:cNvSpPr>
            <a:spLocks noGrp="1"/>
          </p:cNvSpPr>
          <p:nvPr>
            <p:ph type="title"/>
          </p:nvPr>
        </p:nvSpPr>
        <p:spPr>
          <a:xfrm>
            <a:off x="2597336" y="722376"/>
            <a:ext cx="8870656" cy="764982"/>
          </a:xfrm>
        </p:spPr>
        <p:txBody>
          <a:bodyPr rtlCol="0"/>
          <a:lstStyle>
            <a:defPPr>
              <a:defRPr lang="es-ES"/>
            </a:defPPr>
          </a:lstStyle>
          <a:p>
            <a:pPr rtl="0"/>
            <a:r>
              <a:rPr lang="es-ES"/>
              <a:t>Haga clic para modificar el estilo de título del patrón</a:t>
            </a:r>
          </a:p>
        </p:txBody>
      </p:sp>
      <p:sp>
        <p:nvSpPr>
          <p:cNvPr id="3" name="Marcador de contenido 2">
            <a:extLst>
              <a:ext uri="{FF2B5EF4-FFF2-40B4-BE49-F238E27FC236}">
                <a16:creationId xmlns:a16="http://schemas.microsoft.com/office/drawing/2014/main" id="{2B433B37-5F68-E267-936F-4CA547437331}"/>
              </a:ext>
            </a:extLst>
          </p:cNvPr>
          <p:cNvSpPr>
            <a:spLocks noGrp="1"/>
          </p:cNvSpPr>
          <p:nvPr>
            <p:ph idx="1"/>
          </p:nvPr>
        </p:nvSpPr>
        <p:spPr>
          <a:xfrm>
            <a:off x="731520" y="2404872"/>
            <a:ext cx="10716768" cy="3630168"/>
          </a:xfrm>
        </p:spPr>
        <p:txBody>
          <a:bodyPr rtlCol="0"/>
          <a:lstStyle>
            <a:defPPr>
              <a:defRPr lang="es-ES"/>
            </a:def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10" name="Marcador de texto 9">
            <a:extLst>
              <a:ext uri="{FF2B5EF4-FFF2-40B4-BE49-F238E27FC236}">
                <a16:creationId xmlns:a16="http://schemas.microsoft.com/office/drawing/2014/main" id="{3660BA33-D95F-4C82-419E-ADBE0C891558}"/>
              </a:ext>
            </a:extLst>
          </p:cNvPr>
          <p:cNvSpPr>
            <a:spLocks noGrp="1"/>
          </p:cNvSpPr>
          <p:nvPr>
            <p:ph type="body" sz="quarter" idx="13" hasCustomPrompt="1"/>
          </p:nvPr>
        </p:nvSpPr>
        <p:spPr>
          <a:xfrm>
            <a:off x="1815806" y="793971"/>
            <a:ext cx="621792" cy="621792"/>
          </a:xfrm>
          <a:prstGeom prst="ellipse">
            <a:avLst/>
          </a:prstGeom>
          <a:solidFill>
            <a:schemeClr val="accent2"/>
          </a:solidFill>
        </p:spPr>
        <p:txBody>
          <a:bodyPr lIns="0" tIns="0" rIns="0" bIns="0" rtlCol="0" anchor="ctr" anchorCtr="0">
            <a:noAutofit/>
          </a:bodyPr>
          <a:lstStyle>
            <a:lvl1pPr marL="0" indent="0" algn="ctr">
              <a:lnSpc>
                <a:spcPct val="100000"/>
              </a:lnSpc>
              <a:spcBef>
                <a:spcPts val="0"/>
              </a:spcBef>
              <a:buNone/>
              <a:defRPr lang="es-ES" sz="3200">
                <a:noFill/>
              </a:defRPr>
            </a:lvl1pPr>
          </a:lstStyle>
          <a:p>
            <a:pPr lvl="0" rtl="0"/>
            <a:r>
              <a:rPr lang="es-ES"/>
              <a:t>X</a:t>
            </a:r>
          </a:p>
        </p:txBody>
      </p:sp>
      <p:sp>
        <p:nvSpPr>
          <p:cNvPr id="11" name="Marcador de pie de página 10">
            <a:extLst>
              <a:ext uri="{FF2B5EF4-FFF2-40B4-BE49-F238E27FC236}">
                <a16:creationId xmlns:a16="http://schemas.microsoft.com/office/drawing/2014/main" id="{F33A32FC-3A65-2B5F-2625-0FE903CD37D4}"/>
              </a:ext>
            </a:extLst>
          </p:cNvPr>
          <p:cNvSpPr>
            <a:spLocks noGrp="1"/>
          </p:cNvSpPr>
          <p:nvPr>
            <p:ph type="ftr" sz="quarter" idx="14"/>
          </p:nvPr>
        </p:nvSpPr>
        <p:spPr/>
        <p:txBody>
          <a:bodyPr rtlCol="0"/>
          <a:lstStyle>
            <a:defPPr>
              <a:defRPr lang="es-ES"/>
            </a:defPPr>
          </a:lstStyle>
          <a:p>
            <a:pPr rtl="0"/>
            <a:endParaRPr lang="es-ES" dirty="0"/>
          </a:p>
        </p:txBody>
      </p:sp>
      <p:sp>
        <p:nvSpPr>
          <p:cNvPr id="12" name="Marcador de número de diapositiva 11">
            <a:extLst>
              <a:ext uri="{FF2B5EF4-FFF2-40B4-BE49-F238E27FC236}">
                <a16:creationId xmlns:a16="http://schemas.microsoft.com/office/drawing/2014/main" id="{7DFD42C5-F2A8-2017-93FA-4A8F8A7CB7B3}"/>
              </a:ext>
            </a:extLst>
          </p:cNvPr>
          <p:cNvSpPr>
            <a:spLocks noGrp="1"/>
          </p:cNvSpPr>
          <p:nvPr>
            <p:ph type="sldNum" sz="quarter" idx="15"/>
          </p:nvPr>
        </p:nvSpPr>
        <p:spPr/>
        <p:txBody>
          <a:bodyPr rtlCol="0"/>
          <a:lstStyle>
            <a:defPPr>
              <a:defRPr lang="es-ES"/>
            </a:defPPr>
          </a:lstStyle>
          <a:p>
            <a:pPr rtl="0"/>
            <a:fld id="{CC43B8D3-9A08-F84C-9DD4-44948BA52D4B}" type="slidenum">
              <a:rPr lang="es-ES" smtClean="0"/>
              <a:pPr rtl="0"/>
              <a:t>‹Nº›</a:t>
            </a:fld>
            <a:endParaRPr lang="es-ES" dirty="0"/>
          </a:p>
        </p:txBody>
      </p:sp>
    </p:spTree>
    <p:extLst>
      <p:ext uri="{BB962C8B-B14F-4D97-AF65-F5344CB8AC3E}">
        <p14:creationId xmlns:p14="http://schemas.microsoft.com/office/powerpoint/2010/main" val="3060168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ítulo y contenido: tabla">
    <p:spTree>
      <p:nvGrpSpPr>
        <p:cNvPr id="1" name=""/>
        <p:cNvGrpSpPr/>
        <p:nvPr/>
      </p:nvGrpSpPr>
      <p:grpSpPr>
        <a:xfrm>
          <a:off x="0" y="0"/>
          <a:ext cx="0" cy="0"/>
          <a:chOff x="0" y="0"/>
          <a:chExt cx="0" cy="0"/>
        </a:xfrm>
      </p:grpSpPr>
      <p:pic>
        <p:nvPicPr>
          <p:cNvPr id="39" name="Gráfico 38">
            <a:extLst>
              <a:ext uri="{FF2B5EF4-FFF2-40B4-BE49-F238E27FC236}">
                <a16:creationId xmlns:a16="http://schemas.microsoft.com/office/drawing/2014/main" id="{0FA7F5A0-ECAD-A574-6649-C54801870617}"/>
              </a:ext>
            </a:extLst>
          </p:cNvPr>
          <p:cNvPicPr>
            <a:picLocks noChangeAspect="1"/>
          </p:cNvPicPr>
          <p:nvPr userDrawn="1"/>
        </p:nvPicPr>
        <p:blipFill>
          <a:blip r:embed="rId2">
            <a:extLst>
              <a:ext uri="{96DAC541-7B7A-43D3-8B79-37D633B846F1}">
                <asvg:svgBlip xmlns:asvg="http://schemas.microsoft.com/office/drawing/2016/SVG/main" r:embed="rId3"/>
              </a:ext>
            </a:extLst>
          </a:blip>
          <a:srcRect t="26427" r="82873"/>
          <a:stretch>
            <a:fillRect/>
          </a:stretch>
        </p:blipFill>
        <p:spPr>
          <a:xfrm>
            <a:off x="9233628" y="1"/>
            <a:ext cx="2958372" cy="6105105"/>
          </a:xfrm>
          <a:custGeom>
            <a:avLst/>
            <a:gdLst>
              <a:gd name="connsiteX0" fmla="*/ 0 w 2958372"/>
              <a:gd name="connsiteY0" fmla="*/ 0 h 6105105"/>
              <a:gd name="connsiteX1" fmla="*/ 2958372 w 2958372"/>
              <a:gd name="connsiteY1" fmla="*/ 0 h 6105105"/>
              <a:gd name="connsiteX2" fmla="*/ 2958372 w 2958372"/>
              <a:gd name="connsiteY2" fmla="*/ 6105105 h 6105105"/>
              <a:gd name="connsiteX3" fmla="*/ 0 w 2958372"/>
              <a:gd name="connsiteY3" fmla="*/ 6105105 h 6105105"/>
            </a:gdLst>
            <a:ahLst/>
            <a:cxnLst>
              <a:cxn ang="0">
                <a:pos x="connsiteX0" y="connsiteY0"/>
              </a:cxn>
              <a:cxn ang="0">
                <a:pos x="connsiteX1" y="connsiteY1"/>
              </a:cxn>
              <a:cxn ang="0">
                <a:pos x="connsiteX2" y="connsiteY2"/>
              </a:cxn>
              <a:cxn ang="0">
                <a:pos x="connsiteX3" y="connsiteY3"/>
              </a:cxn>
            </a:cxnLst>
            <a:rect l="l" t="t" r="r" b="b"/>
            <a:pathLst>
              <a:path w="2958372" h="6105105">
                <a:moveTo>
                  <a:pt x="0" y="0"/>
                </a:moveTo>
                <a:lnTo>
                  <a:pt x="2958372" y="0"/>
                </a:lnTo>
                <a:lnTo>
                  <a:pt x="2958372" y="6105105"/>
                </a:lnTo>
                <a:lnTo>
                  <a:pt x="0" y="6105105"/>
                </a:lnTo>
                <a:close/>
              </a:path>
            </a:pathLst>
          </a:custGeom>
        </p:spPr>
      </p:pic>
      <p:sp>
        <p:nvSpPr>
          <p:cNvPr id="32" name="Rectángulo 31">
            <a:extLst>
              <a:ext uri="{FF2B5EF4-FFF2-40B4-BE49-F238E27FC236}">
                <a16:creationId xmlns:a16="http://schemas.microsoft.com/office/drawing/2014/main" id="{98CD520B-B465-7A6D-37C4-8A060446902D}"/>
              </a:ext>
            </a:extLst>
          </p:cNvPr>
          <p:cNvSpPr/>
          <p:nvPr userDrawn="1"/>
        </p:nvSpPr>
        <p:spPr>
          <a:xfrm>
            <a:off x="2589592" y="723899"/>
            <a:ext cx="8870656" cy="780809"/>
          </a:xfrm>
          <a:prstGeom prst="rect">
            <a:avLst/>
          </a:prstGeom>
          <a:solidFill>
            <a:schemeClr val="bg2"/>
          </a:solid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15" name="Elipse 14">
            <a:extLst>
              <a:ext uri="{FF2B5EF4-FFF2-40B4-BE49-F238E27FC236}">
                <a16:creationId xmlns:a16="http://schemas.microsoft.com/office/drawing/2014/main" id="{4C4684B3-A8D3-6A9A-C264-95DFAD1C3FCE}"/>
              </a:ext>
            </a:extLst>
          </p:cNvPr>
          <p:cNvSpPr/>
          <p:nvPr/>
        </p:nvSpPr>
        <p:spPr>
          <a:xfrm>
            <a:off x="9300014" y="2633978"/>
            <a:ext cx="374904" cy="374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2" name="Título 1">
            <a:extLst>
              <a:ext uri="{FF2B5EF4-FFF2-40B4-BE49-F238E27FC236}">
                <a16:creationId xmlns:a16="http://schemas.microsoft.com/office/drawing/2014/main" id="{160AE1B9-1C14-F852-2B97-05DAA5F80CD7}"/>
              </a:ext>
            </a:extLst>
          </p:cNvPr>
          <p:cNvSpPr>
            <a:spLocks noGrp="1"/>
          </p:cNvSpPr>
          <p:nvPr>
            <p:ph type="title"/>
          </p:nvPr>
        </p:nvSpPr>
        <p:spPr>
          <a:xfrm>
            <a:off x="2597336" y="722376"/>
            <a:ext cx="8870656" cy="764982"/>
          </a:xfrm>
        </p:spPr>
        <p:txBody>
          <a:bodyPr rtlCol="0"/>
          <a:lstStyle>
            <a:defPPr>
              <a:defRPr lang="es-ES"/>
            </a:defPPr>
          </a:lstStyle>
          <a:p>
            <a:pPr rtl="0"/>
            <a:r>
              <a:rPr lang="es-ES"/>
              <a:t>Haga clic para modificar el estilo de título del patrón</a:t>
            </a:r>
          </a:p>
        </p:txBody>
      </p:sp>
      <p:sp>
        <p:nvSpPr>
          <p:cNvPr id="3" name="Marcador de contenido 2">
            <a:extLst>
              <a:ext uri="{FF2B5EF4-FFF2-40B4-BE49-F238E27FC236}">
                <a16:creationId xmlns:a16="http://schemas.microsoft.com/office/drawing/2014/main" id="{2B433B37-5F68-E267-936F-4CA547437331}"/>
              </a:ext>
            </a:extLst>
          </p:cNvPr>
          <p:cNvSpPr>
            <a:spLocks noGrp="1"/>
          </p:cNvSpPr>
          <p:nvPr>
            <p:ph idx="1"/>
          </p:nvPr>
        </p:nvSpPr>
        <p:spPr>
          <a:xfrm>
            <a:off x="731520" y="2221992"/>
            <a:ext cx="8284464" cy="3986784"/>
          </a:xfrm>
        </p:spPr>
        <p:txBody>
          <a:bodyPr rtlCol="0"/>
          <a:lstStyle>
            <a:defPPr>
              <a:defRPr lang="es-ES"/>
            </a:def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10" name="Marcador de texto 9">
            <a:extLst>
              <a:ext uri="{FF2B5EF4-FFF2-40B4-BE49-F238E27FC236}">
                <a16:creationId xmlns:a16="http://schemas.microsoft.com/office/drawing/2014/main" id="{3660BA33-D95F-4C82-419E-ADBE0C891558}"/>
              </a:ext>
            </a:extLst>
          </p:cNvPr>
          <p:cNvSpPr>
            <a:spLocks noGrp="1"/>
          </p:cNvSpPr>
          <p:nvPr>
            <p:ph type="body" sz="quarter" idx="13" hasCustomPrompt="1"/>
          </p:nvPr>
        </p:nvSpPr>
        <p:spPr>
          <a:xfrm>
            <a:off x="1815806" y="793971"/>
            <a:ext cx="621792" cy="621792"/>
          </a:xfrm>
          <a:prstGeom prst="ellipse">
            <a:avLst/>
          </a:prstGeom>
          <a:solidFill>
            <a:schemeClr val="accent4"/>
          </a:solidFill>
        </p:spPr>
        <p:txBody>
          <a:bodyPr lIns="0" tIns="0" rIns="0" bIns="0" rtlCol="0" anchor="ctr" anchorCtr="0">
            <a:noAutofit/>
          </a:bodyPr>
          <a:lstStyle>
            <a:lvl1pPr marL="0" indent="0" algn="ctr">
              <a:lnSpc>
                <a:spcPct val="100000"/>
              </a:lnSpc>
              <a:spcBef>
                <a:spcPts val="0"/>
              </a:spcBef>
              <a:buNone/>
              <a:defRPr lang="es-ES" sz="3200">
                <a:noFill/>
              </a:defRPr>
            </a:lvl1pPr>
          </a:lstStyle>
          <a:p>
            <a:pPr lvl="0" rtl="0"/>
            <a:r>
              <a:rPr lang="es-ES"/>
              <a:t>X</a:t>
            </a:r>
          </a:p>
        </p:txBody>
      </p:sp>
      <p:sp>
        <p:nvSpPr>
          <p:cNvPr id="25" name="Rectángulo 24">
            <a:extLst>
              <a:ext uri="{FF2B5EF4-FFF2-40B4-BE49-F238E27FC236}">
                <a16:creationId xmlns:a16="http://schemas.microsoft.com/office/drawing/2014/main" id="{CC1E68FE-16F1-5C98-AEF6-0EAB9EA632CA}"/>
              </a:ext>
            </a:extLst>
          </p:cNvPr>
          <p:cNvSpPr/>
          <p:nvPr userDrawn="1"/>
        </p:nvSpPr>
        <p:spPr>
          <a:xfrm>
            <a:off x="732271" y="404734"/>
            <a:ext cx="10727977" cy="319166"/>
          </a:xfrm>
          <a:prstGeom prst="rect">
            <a:avLst/>
          </a:prstGeom>
          <a:solidFill>
            <a:schemeClr val="tx2"/>
          </a:solid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40" name="Marcador de pie de página 39">
            <a:extLst>
              <a:ext uri="{FF2B5EF4-FFF2-40B4-BE49-F238E27FC236}">
                <a16:creationId xmlns:a16="http://schemas.microsoft.com/office/drawing/2014/main" id="{8727F01E-45EF-F70F-2A04-1EA69A246344}"/>
              </a:ext>
            </a:extLst>
          </p:cNvPr>
          <p:cNvSpPr>
            <a:spLocks noGrp="1"/>
          </p:cNvSpPr>
          <p:nvPr>
            <p:ph type="ftr" sz="quarter" idx="14"/>
          </p:nvPr>
        </p:nvSpPr>
        <p:spPr/>
        <p:txBody>
          <a:bodyPr rtlCol="0"/>
          <a:lstStyle>
            <a:defPPr>
              <a:defRPr lang="es-ES"/>
            </a:defPPr>
          </a:lstStyle>
          <a:p>
            <a:pPr rtl="0"/>
            <a:endParaRPr lang="es-ES" dirty="0"/>
          </a:p>
        </p:txBody>
      </p:sp>
      <p:sp>
        <p:nvSpPr>
          <p:cNvPr id="41" name="Marcador de número de diapositiva 40">
            <a:extLst>
              <a:ext uri="{FF2B5EF4-FFF2-40B4-BE49-F238E27FC236}">
                <a16:creationId xmlns:a16="http://schemas.microsoft.com/office/drawing/2014/main" id="{C388A650-32E8-11EC-26EE-D260D1953D57}"/>
              </a:ext>
            </a:extLst>
          </p:cNvPr>
          <p:cNvSpPr>
            <a:spLocks noGrp="1"/>
          </p:cNvSpPr>
          <p:nvPr>
            <p:ph type="sldNum" sz="quarter" idx="15"/>
          </p:nvPr>
        </p:nvSpPr>
        <p:spPr/>
        <p:txBody>
          <a:bodyPr rtlCol="0"/>
          <a:lstStyle>
            <a:defPPr>
              <a:defRPr lang="es-ES"/>
            </a:defPPr>
          </a:lstStyle>
          <a:p>
            <a:pPr rtl="0"/>
            <a:fld id="{CC43B8D3-9A08-F84C-9DD4-44948BA52D4B}" type="slidenum">
              <a:rPr lang="es-ES" smtClean="0"/>
              <a:pPr rtl="0"/>
              <a:t>‹Nº›</a:t>
            </a:fld>
            <a:endParaRPr lang="es-ES" dirty="0"/>
          </a:p>
        </p:txBody>
      </p:sp>
    </p:spTree>
    <p:extLst>
      <p:ext uri="{BB962C8B-B14F-4D97-AF65-F5344CB8AC3E}">
        <p14:creationId xmlns:p14="http://schemas.microsoft.com/office/powerpoint/2010/main" val="34531363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apositiva de las citas">
    <p:spTree>
      <p:nvGrpSpPr>
        <p:cNvPr id="1" name=""/>
        <p:cNvGrpSpPr/>
        <p:nvPr/>
      </p:nvGrpSpPr>
      <p:grpSpPr>
        <a:xfrm>
          <a:off x="0" y="0"/>
          <a:ext cx="0" cy="0"/>
          <a:chOff x="0" y="0"/>
          <a:chExt cx="0" cy="0"/>
        </a:xfrm>
      </p:grpSpPr>
      <p:pic>
        <p:nvPicPr>
          <p:cNvPr id="77" name="Gráfico 76">
            <a:extLst>
              <a:ext uri="{FF2B5EF4-FFF2-40B4-BE49-F238E27FC236}">
                <a16:creationId xmlns:a16="http://schemas.microsoft.com/office/drawing/2014/main" id="{527CC80A-3410-5824-B06B-C4176A6BF4B0}"/>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10145" t="-169" r="45423" b="28675"/>
          <a:stretch/>
        </p:blipFill>
        <p:spPr>
          <a:xfrm>
            <a:off x="-1" y="3467101"/>
            <a:ext cx="12192001" cy="3390899"/>
          </a:xfrm>
          <a:custGeom>
            <a:avLst/>
            <a:gdLst>
              <a:gd name="connsiteX0" fmla="*/ 0 w 12192001"/>
              <a:gd name="connsiteY0" fmla="*/ 0 h 3390899"/>
              <a:gd name="connsiteX1" fmla="*/ 12192001 w 12192001"/>
              <a:gd name="connsiteY1" fmla="*/ 0 h 3390899"/>
              <a:gd name="connsiteX2" fmla="*/ 12192001 w 12192001"/>
              <a:gd name="connsiteY2" fmla="*/ 2324100 h 3390899"/>
              <a:gd name="connsiteX3" fmla="*/ 12192001 w 12192001"/>
              <a:gd name="connsiteY3" fmla="*/ 3390899 h 3390899"/>
              <a:gd name="connsiteX4" fmla="*/ 0 w 12192001"/>
              <a:gd name="connsiteY4" fmla="*/ 3390899 h 33908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390899">
                <a:moveTo>
                  <a:pt x="0" y="0"/>
                </a:moveTo>
                <a:lnTo>
                  <a:pt x="12192001" y="0"/>
                </a:lnTo>
                <a:lnTo>
                  <a:pt x="12192001" y="2324100"/>
                </a:lnTo>
                <a:lnTo>
                  <a:pt x="12192001" y="3390899"/>
                </a:lnTo>
                <a:lnTo>
                  <a:pt x="0" y="3390899"/>
                </a:lnTo>
                <a:close/>
              </a:path>
            </a:pathLst>
          </a:custGeom>
        </p:spPr>
      </p:pic>
      <p:sp>
        <p:nvSpPr>
          <p:cNvPr id="53" name="Título 1">
            <a:extLst>
              <a:ext uri="{FF2B5EF4-FFF2-40B4-BE49-F238E27FC236}">
                <a16:creationId xmlns:a16="http://schemas.microsoft.com/office/drawing/2014/main" id="{CB607447-86F1-863F-176B-E0B78D2438E3}"/>
              </a:ext>
            </a:extLst>
          </p:cNvPr>
          <p:cNvSpPr>
            <a:spLocks noGrp="1"/>
          </p:cNvSpPr>
          <p:nvPr>
            <p:ph type="title"/>
          </p:nvPr>
        </p:nvSpPr>
        <p:spPr>
          <a:xfrm>
            <a:off x="640080" y="1216152"/>
            <a:ext cx="8951976" cy="3191256"/>
          </a:xfrm>
        </p:spPr>
        <p:txBody>
          <a:bodyPr rtlCol="0" anchor="t">
            <a:noAutofit/>
          </a:bodyPr>
          <a:lstStyle>
            <a:lvl1pPr>
              <a:defRPr lang="es-ES" sz="5500"/>
            </a:lvl1pPr>
          </a:lstStyle>
          <a:p>
            <a:pPr rtl="0"/>
            <a:r>
              <a:rPr lang="es-ES"/>
              <a:t>Haga clic para modificar el estilo de título del patrón</a:t>
            </a:r>
          </a:p>
        </p:txBody>
      </p:sp>
      <p:sp>
        <p:nvSpPr>
          <p:cNvPr id="67" name="Gráfico 12">
            <a:extLst>
              <a:ext uri="{FF2B5EF4-FFF2-40B4-BE49-F238E27FC236}">
                <a16:creationId xmlns:a16="http://schemas.microsoft.com/office/drawing/2014/main" id="{E5105AB7-2E65-757B-FF2B-CFE19C5C87B7}"/>
              </a:ext>
            </a:extLst>
          </p:cNvPr>
          <p:cNvSpPr/>
          <p:nvPr userDrawn="1"/>
        </p:nvSpPr>
        <p:spPr>
          <a:xfrm rot="5400000" flipV="1">
            <a:off x="8634864" y="3426822"/>
            <a:ext cx="6355080" cy="2810"/>
          </a:xfrm>
          <a:custGeom>
            <a:avLst/>
            <a:gdLst>
              <a:gd name="connsiteX0" fmla="*/ 13912003 w 13911910"/>
              <a:gd name="connsiteY0" fmla="*/ 95 h 2810"/>
              <a:gd name="connsiteX1" fmla="*/ 93 w 13911910"/>
              <a:gd name="connsiteY1" fmla="*/ 95 h 2810"/>
            </a:gdLst>
            <a:ahLst/>
            <a:cxnLst>
              <a:cxn ang="0">
                <a:pos x="connsiteX0" y="connsiteY0"/>
              </a:cxn>
              <a:cxn ang="0">
                <a:pos x="connsiteX1" y="connsiteY1"/>
              </a:cxn>
            </a:cxnLst>
            <a:rect l="l" t="t" r="r" b="b"/>
            <a:pathLst>
              <a:path w="13911910" h="2810">
                <a:moveTo>
                  <a:pt x="13912003" y="95"/>
                </a:moveTo>
                <a:lnTo>
                  <a:pt x="93" y="95"/>
                </a:lnTo>
              </a:path>
            </a:pathLst>
          </a:custGeom>
          <a:noFill/>
          <a:ln w="508812" cap="sq">
            <a:solidFill>
              <a:schemeClr val="accent3">
                <a:alpha val="84000"/>
              </a:schemeClr>
            </a:solidFill>
            <a:prstDash val="solid"/>
            <a:miter/>
          </a:ln>
        </p:spPr>
        <p:txBody>
          <a:bodyPr rtlCol="0" anchor="ctr"/>
          <a:lstStyle>
            <a:defPPr>
              <a:defRPr lang="es-ES"/>
            </a:defPPr>
          </a:lstStyle>
          <a:p>
            <a:pPr rtl="0"/>
            <a:endParaRPr lang="es-ES" dirty="0"/>
          </a:p>
        </p:txBody>
      </p:sp>
      <p:sp>
        <p:nvSpPr>
          <p:cNvPr id="59" name="Gráfico 12">
            <a:extLst>
              <a:ext uri="{FF2B5EF4-FFF2-40B4-BE49-F238E27FC236}">
                <a16:creationId xmlns:a16="http://schemas.microsoft.com/office/drawing/2014/main" id="{ECA42036-662E-03F7-941F-EDA42BEA5EDE}"/>
              </a:ext>
            </a:extLst>
          </p:cNvPr>
          <p:cNvSpPr/>
          <p:nvPr userDrawn="1"/>
        </p:nvSpPr>
        <p:spPr>
          <a:xfrm rot="5400000" flipV="1">
            <a:off x="7913504" y="3426822"/>
            <a:ext cx="6355080" cy="2810"/>
          </a:xfrm>
          <a:custGeom>
            <a:avLst/>
            <a:gdLst>
              <a:gd name="connsiteX0" fmla="*/ 13912003 w 13911910"/>
              <a:gd name="connsiteY0" fmla="*/ 95 h 2810"/>
              <a:gd name="connsiteX1" fmla="*/ 93 w 13911910"/>
              <a:gd name="connsiteY1" fmla="*/ 95 h 2810"/>
            </a:gdLst>
            <a:ahLst/>
            <a:cxnLst>
              <a:cxn ang="0">
                <a:pos x="connsiteX0" y="connsiteY0"/>
              </a:cxn>
              <a:cxn ang="0">
                <a:pos x="connsiteX1" y="connsiteY1"/>
              </a:cxn>
            </a:cxnLst>
            <a:rect l="l" t="t" r="r" b="b"/>
            <a:pathLst>
              <a:path w="13911910" h="2810">
                <a:moveTo>
                  <a:pt x="13912003" y="95"/>
                </a:moveTo>
                <a:lnTo>
                  <a:pt x="93" y="95"/>
                </a:lnTo>
              </a:path>
            </a:pathLst>
          </a:custGeom>
          <a:noFill/>
          <a:ln w="508812" cap="sq">
            <a:solidFill>
              <a:schemeClr val="accent3">
                <a:alpha val="84000"/>
              </a:schemeClr>
            </a:solidFill>
            <a:prstDash val="solid"/>
            <a:miter/>
          </a:ln>
        </p:spPr>
        <p:txBody>
          <a:bodyPr rtlCol="0" anchor="ctr"/>
          <a:lstStyle>
            <a:defPPr>
              <a:defRPr lang="es-ES"/>
            </a:defPPr>
          </a:lstStyle>
          <a:p>
            <a:pPr rtl="0"/>
            <a:endParaRPr lang="es-ES" dirty="0"/>
          </a:p>
        </p:txBody>
      </p:sp>
      <p:sp>
        <p:nvSpPr>
          <p:cNvPr id="9" name="Forma libre 47">
            <a:extLst>
              <a:ext uri="{FF2B5EF4-FFF2-40B4-BE49-F238E27FC236}">
                <a16:creationId xmlns:a16="http://schemas.microsoft.com/office/drawing/2014/main" id="{B90A79D3-C4F3-1056-F590-BFED7F28BC72}"/>
              </a:ext>
            </a:extLst>
          </p:cNvPr>
          <p:cNvSpPr/>
          <p:nvPr/>
        </p:nvSpPr>
        <p:spPr>
          <a:xfrm>
            <a:off x="685799" y="5342013"/>
            <a:ext cx="2157098" cy="1515987"/>
          </a:xfrm>
          <a:custGeom>
            <a:avLst/>
            <a:gdLst>
              <a:gd name="connsiteX0" fmla="*/ 1078549 w 2157098"/>
              <a:gd name="connsiteY0" fmla="*/ 0 h 1515987"/>
              <a:gd name="connsiteX1" fmla="*/ 2157098 w 2157098"/>
              <a:gd name="connsiteY1" fmla="*/ 1078549 h 1515987"/>
              <a:gd name="connsiteX2" fmla="*/ 2072340 w 2157098"/>
              <a:gd name="connsiteY2" fmla="*/ 1498369 h 1515987"/>
              <a:gd name="connsiteX3" fmla="*/ 2062778 w 2157098"/>
              <a:gd name="connsiteY3" fmla="*/ 1515987 h 1515987"/>
              <a:gd name="connsiteX4" fmla="*/ 94321 w 2157098"/>
              <a:gd name="connsiteY4" fmla="*/ 1515987 h 1515987"/>
              <a:gd name="connsiteX5" fmla="*/ 84758 w 2157098"/>
              <a:gd name="connsiteY5" fmla="*/ 1498369 h 1515987"/>
              <a:gd name="connsiteX6" fmla="*/ 0 w 2157098"/>
              <a:gd name="connsiteY6" fmla="*/ 1078549 h 1515987"/>
              <a:gd name="connsiteX7" fmla="*/ 1078549 w 2157098"/>
              <a:gd name="connsiteY7" fmla="*/ 0 h 1515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57098" h="1515987">
                <a:moveTo>
                  <a:pt x="1078549" y="0"/>
                </a:moveTo>
                <a:cubicBezTo>
                  <a:pt x="1674215" y="0"/>
                  <a:pt x="2157098" y="482883"/>
                  <a:pt x="2157098" y="1078549"/>
                </a:cubicBezTo>
                <a:cubicBezTo>
                  <a:pt x="2157098" y="1227466"/>
                  <a:pt x="2126918" y="1369333"/>
                  <a:pt x="2072340" y="1498369"/>
                </a:cubicBezTo>
                <a:lnTo>
                  <a:pt x="2062778" y="1515987"/>
                </a:lnTo>
                <a:lnTo>
                  <a:pt x="94321" y="1515987"/>
                </a:lnTo>
                <a:lnTo>
                  <a:pt x="84758" y="1498369"/>
                </a:lnTo>
                <a:cubicBezTo>
                  <a:pt x="30180" y="1369333"/>
                  <a:pt x="0" y="1227466"/>
                  <a:pt x="0" y="1078549"/>
                </a:cubicBezTo>
                <a:cubicBezTo>
                  <a:pt x="0" y="482883"/>
                  <a:pt x="482883" y="0"/>
                  <a:pt x="1078549" y="0"/>
                </a:cubicBezTo>
                <a:close/>
              </a:path>
            </a:pathLst>
          </a:custGeom>
          <a:solidFill>
            <a:schemeClr val="accent4">
              <a:alpha val="8321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s-ES"/>
            </a:defPPr>
          </a:lstStyle>
          <a:p>
            <a:pPr algn="ctr" rtl="0"/>
            <a:endParaRPr lang="es-ES" dirty="0">
              <a:solidFill>
                <a:schemeClr val="accent4"/>
              </a:solidFill>
            </a:endParaRPr>
          </a:p>
        </p:txBody>
      </p:sp>
      <p:sp>
        <p:nvSpPr>
          <p:cNvPr id="20" name="Elipse 19">
            <a:extLst>
              <a:ext uri="{FF2B5EF4-FFF2-40B4-BE49-F238E27FC236}">
                <a16:creationId xmlns:a16="http://schemas.microsoft.com/office/drawing/2014/main" id="{31FFE4B3-23C8-22B1-E231-C5753166B687}"/>
              </a:ext>
            </a:extLst>
          </p:cNvPr>
          <p:cNvSpPr/>
          <p:nvPr/>
        </p:nvSpPr>
        <p:spPr>
          <a:xfrm>
            <a:off x="10905848" y="1063062"/>
            <a:ext cx="374904" cy="374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pic>
        <p:nvPicPr>
          <p:cNvPr id="26" name="Gráfico 25" hidden="1">
            <a:extLst>
              <a:ext uri="{FF2B5EF4-FFF2-40B4-BE49-F238E27FC236}">
                <a16:creationId xmlns:a16="http://schemas.microsoft.com/office/drawing/2014/main" id="{422E8005-83A8-3555-6EFB-842E78C629DF}"/>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162"/>
          <a:stretch/>
        </p:blipFill>
        <p:spPr>
          <a:xfrm>
            <a:off x="-6187440" y="1779373"/>
            <a:ext cx="20888725" cy="4583992"/>
          </a:xfrm>
          <a:custGeom>
            <a:avLst/>
            <a:gdLst>
              <a:gd name="connsiteX0" fmla="*/ 6153662 w 20854947"/>
              <a:gd name="connsiteY0" fmla="*/ 0 h 4583992"/>
              <a:gd name="connsiteX1" fmla="*/ 20854947 w 20854947"/>
              <a:gd name="connsiteY1" fmla="*/ 0 h 4583992"/>
              <a:gd name="connsiteX2" fmla="*/ 20854947 w 20854947"/>
              <a:gd name="connsiteY2" fmla="*/ 2190264 h 4583992"/>
              <a:gd name="connsiteX3" fmla="*/ 18345663 w 20854947"/>
              <a:gd name="connsiteY3" fmla="*/ 2190264 h 4583992"/>
              <a:gd name="connsiteX4" fmla="*/ 18345663 w 20854947"/>
              <a:gd name="connsiteY4" fmla="*/ 4583992 h 4583992"/>
              <a:gd name="connsiteX5" fmla="*/ 0 w 20854947"/>
              <a:gd name="connsiteY5" fmla="*/ 4583992 h 4583992"/>
              <a:gd name="connsiteX6" fmla="*/ 0 w 20854947"/>
              <a:gd name="connsiteY6" fmla="*/ 4313374 h 4583992"/>
              <a:gd name="connsiteX7" fmla="*/ 6153662 w 20854947"/>
              <a:gd name="connsiteY7" fmla="*/ 4313374 h 4583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54947" h="4583992">
                <a:moveTo>
                  <a:pt x="6153662" y="0"/>
                </a:moveTo>
                <a:lnTo>
                  <a:pt x="20854947" y="0"/>
                </a:lnTo>
                <a:lnTo>
                  <a:pt x="20854947" y="2190264"/>
                </a:lnTo>
                <a:lnTo>
                  <a:pt x="18345663" y="2190264"/>
                </a:lnTo>
                <a:lnTo>
                  <a:pt x="18345663" y="4583992"/>
                </a:lnTo>
                <a:lnTo>
                  <a:pt x="0" y="4583992"/>
                </a:lnTo>
                <a:lnTo>
                  <a:pt x="0" y="4313374"/>
                </a:lnTo>
                <a:lnTo>
                  <a:pt x="6153662" y="4313374"/>
                </a:lnTo>
                <a:close/>
              </a:path>
            </a:pathLst>
          </a:custGeom>
        </p:spPr>
      </p:pic>
      <p:sp>
        <p:nvSpPr>
          <p:cNvPr id="3" name="Marcador de texto 2">
            <a:extLst>
              <a:ext uri="{FF2B5EF4-FFF2-40B4-BE49-F238E27FC236}">
                <a16:creationId xmlns:a16="http://schemas.microsoft.com/office/drawing/2014/main" id="{CE354F95-4CC9-871D-2B3D-873AB0B21342}"/>
              </a:ext>
            </a:extLst>
          </p:cNvPr>
          <p:cNvSpPr>
            <a:spLocks noGrp="1"/>
          </p:cNvSpPr>
          <p:nvPr>
            <p:ph type="body" idx="1"/>
          </p:nvPr>
        </p:nvSpPr>
        <p:spPr>
          <a:xfrm>
            <a:off x="640080" y="4581144"/>
            <a:ext cx="6510528" cy="365760"/>
          </a:xfrm>
        </p:spPr>
        <p:txBody>
          <a:bodyPr rtlCol="0">
            <a:normAutofit/>
          </a:bodyPr>
          <a:lstStyle>
            <a:lvl1pPr marL="0" indent="0">
              <a:buNone/>
              <a:defRPr lang="es-ES" sz="1800">
                <a:solidFill>
                  <a:schemeClr val="tx1"/>
                </a:solidFill>
              </a:defRPr>
            </a:lvl1pPr>
            <a:lvl2pPr marL="457200" indent="0">
              <a:buNone/>
              <a:defRPr lang="es-ES" sz="2000">
                <a:solidFill>
                  <a:schemeClr val="tx1">
                    <a:tint val="75000"/>
                  </a:schemeClr>
                </a:solidFill>
              </a:defRPr>
            </a:lvl2pPr>
            <a:lvl3pPr marL="914400" indent="0">
              <a:buNone/>
              <a:defRPr lang="es-ES" sz="1800">
                <a:solidFill>
                  <a:schemeClr val="tx1">
                    <a:tint val="75000"/>
                  </a:schemeClr>
                </a:solidFill>
              </a:defRPr>
            </a:lvl3pPr>
            <a:lvl4pPr marL="1371600" indent="0">
              <a:buNone/>
              <a:defRPr lang="es-ES" sz="1600">
                <a:solidFill>
                  <a:schemeClr val="tx1">
                    <a:tint val="75000"/>
                  </a:schemeClr>
                </a:solidFill>
              </a:defRPr>
            </a:lvl4pPr>
            <a:lvl5pPr marL="1828800" indent="0">
              <a:buNone/>
              <a:defRPr lang="es-ES" sz="1600">
                <a:solidFill>
                  <a:schemeClr val="tx1">
                    <a:tint val="75000"/>
                  </a:schemeClr>
                </a:solidFill>
              </a:defRPr>
            </a:lvl5pPr>
            <a:lvl6pPr marL="2286000" indent="0">
              <a:buNone/>
              <a:defRPr lang="es-ES" sz="1600">
                <a:solidFill>
                  <a:schemeClr val="tx1">
                    <a:tint val="75000"/>
                  </a:schemeClr>
                </a:solidFill>
              </a:defRPr>
            </a:lvl6pPr>
            <a:lvl7pPr marL="2743200" indent="0">
              <a:buNone/>
              <a:defRPr lang="es-ES" sz="1600">
                <a:solidFill>
                  <a:schemeClr val="tx1">
                    <a:tint val="75000"/>
                  </a:schemeClr>
                </a:solidFill>
              </a:defRPr>
            </a:lvl7pPr>
            <a:lvl8pPr marL="3200400" indent="0">
              <a:buNone/>
              <a:defRPr lang="es-ES" sz="1600">
                <a:solidFill>
                  <a:schemeClr val="tx1">
                    <a:tint val="75000"/>
                  </a:schemeClr>
                </a:solidFill>
              </a:defRPr>
            </a:lvl8pPr>
            <a:lvl9pPr marL="3657600" indent="0">
              <a:buNone/>
              <a:defRPr lang="es-ES" sz="1600">
                <a:solidFill>
                  <a:schemeClr val="tx1">
                    <a:tint val="75000"/>
                  </a:schemeClr>
                </a:solidFill>
              </a:defRPr>
            </a:lvl9pPr>
          </a:lstStyle>
          <a:p>
            <a:pPr lvl="0" rtl="0"/>
            <a:r>
              <a:rPr lang="es-ES"/>
              <a:t>Haga clic para modificar los estilos de texto del patrón</a:t>
            </a:r>
          </a:p>
        </p:txBody>
      </p:sp>
      <p:sp>
        <p:nvSpPr>
          <p:cNvPr id="79" name="Elipse 78">
            <a:extLst>
              <a:ext uri="{FF2B5EF4-FFF2-40B4-BE49-F238E27FC236}">
                <a16:creationId xmlns:a16="http://schemas.microsoft.com/office/drawing/2014/main" id="{76D8E3E3-8A4C-591F-3DAB-1D6E46AA4DB9}"/>
              </a:ext>
            </a:extLst>
          </p:cNvPr>
          <p:cNvSpPr/>
          <p:nvPr userDrawn="1"/>
        </p:nvSpPr>
        <p:spPr>
          <a:xfrm>
            <a:off x="11626517" y="1063062"/>
            <a:ext cx="374904" cy="37490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Tree>
    <p:extLst>
      <p:ext uri="{BB962C8B-B14F-4D97-AF65-F5344CB8AC3E}">
        <p14:creationId xmlns:p14="http://schemas.microsoft.com/office/powerpoint/2010/main" val="31672675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Equipo: x4">
    <p:spTree>
      <p:nvGrpSpPr>
        <p:cNvPr id="1" name=""/>
        <p:cNvGrpSpPr/>
        <p:nvPr/>
      </p:nvGrpSpPr>
      <p:grpSpPr>
        <a:xfrm>
          <a:off x="0" y="0"/>
          <a:ext cx="0" cy="0"/>
          <a:chOff x="0" y="0"/>
          <a:chExt cx="0" cy="0"/>
        </a:xfrm>
      </p:grpSpPr>
      <p:pic>
        <p:nvPicPr>
          <p:cNvPr id="8" name="Gráfico 7">
            <a:extLst>
              <a:ext uri="{FF2B5EF4-FFF2-40B4-BE49-F238E27FC236}">
                <a16:creationId xmlns:a16="http://schemas.microsoft.com/office/drawing/2014/main" id="{4EA91DE6-3A10-8EDA-34AB-D931B1792C5E}"/>
              </a:ext>
            </a:extLst>
          </p:cNvPr>
          <p:cNvPicPr>
            <a:picLocks noChangeAspect="1"/>
          </p:cNvPicPr>
          <p:nvPr userDrawn="1"/>
        </p:nvPicPr>
        <p:blipFill>
          <a:blip r:embed="rId2">
            <a:extLst>
              <a:ext uri="{96DAC541-7B7A-43D3-8B79-37D633B846F1}">
                <asvg:svgBlip xmlns:asvg="http://schemas.microsoft.com/office/drawing/2016/SVG/main" r:embed="rId3"/>
              </a:ext>
            </a:extLst>
          </a:blip>
          <a:srcRect r="38116"/>
          <a:stretch>
            <a:fillRect/>
          </a:stretch>
        </p:blipFill>
        <p:spPr>
          <a:xfrm rot="5400000" flipH="1">
            <a:off x="9476084" y="1778851"/>
            <a:ext cx="4393983" cy="773351"/>
          </a:xfrm>
          <a:custGeom>
            <a:avLst/>
            <a:gdLst>
              <a:gd name="connsiteX0" fmla="*/ 4393983 w 4393983"/>
              <a:gd name="connsiteY0" fmla="*/ 773351 h 773351"/>
              <a:gd name="connsiteX1" fmla="*/ 4393983 w 4393983"/>
              <a:gd name="connsiteY1" fmla="*/ 0 h 773351"/>
              <a:gd name="connsiteX2" fmla="*/ 0 w 4393983"/>
              <a:gd name="connsiteY2" fmla="*/ 0 h 773351"/>
              <a:gd name="connsiteX3" fmla="*/ 0 w 4393983"/>
              <a:gd name="connsiteY3" fmla="*/ 773351 h 773351"/>
            </a:gdLst>
            <a:ahLst/>
            <a:cxnLst>
              <a:cxn ang="0">
                <a:pos x="connsiteX0" y="connsiteY0"/>
              </a:cxn>
              <a:cxn ang="0">
                <a:pos x="connsiteX1" y="connsiteY1"/>
              </a:cxn>
              <a:cxn ang="0">
                <a:pos x="connsiteX2" y="connsiteY2"/>
              </a:cxn>
              <a:cxn ang="0">
                <a:pos x="connsiteX3" y="connsiteY3"/>
              </a:cxn>
            </a:cxnLst>
            <a:rect l="l" t="t" r="r" b="b"/>
            <a:pathLst>
              <a:path w="4393983" h="773351">
                <a:moveTo>
                  <a:pt x="4393983" y="773351"/>
                </a:moveTo>
                <a:lnTo>
                  <a:pt x="4393983" y="0"/>
                </a:lnTo>
                <a:lnTo>
                  <a:pt x="0" y="0"/>
                </a:lnTo>
                <a:lnTo>
                  <a:pt x="0" y="773351"/>
                </a:lnTo>
                <a:close/>
              </a:path>
            </a:pathLst>
          </a:custGeom>
        </p:spPr>
      </p:pic>
      <p:sp>
        <p:nvSpPr>
          <p:cNvPr id="77" name="Rectángulo 76">
            <a:extLst>
              <a:ext uri="{FF2B5EF4-FFF2-40B4-BE49-F238E27FC236}">
                <a16:creationId xmlns:a16="http://schemas.microsoft.com/office/drawing/2014/main" id="{06608174-ED17-1D4B-48DF-EA532646C797}"/>
              </a:ext>
            </a:extLst>
          </p:cNvPr>
          <p:cNvSpPr/>
          <p:nvPr userDrawn="1"/>
        </p:nvSpPr>
        <p:spPr>
          <a:xfrm>
            <a:off x="732271" y="723899"/>
            <a:ext cx="10727977" cy="780809"/>
          </a:xfrm>
          <a:prstGeom prst="rect">
            <a:avLst/>
          </a:prstGeom>
          <a:solidFill>
            <a:schemeClr val="bg2"/>
          </a:solid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75" name="Título 74">
            <a:extLst>
              <a:ext uri="{FF2B5EF4-FFF2-40B4-BE49-F238E27FC236}">
                <a16:creationId xmlns:a16="http://schemas.microsoft.com/office/drawing/2014/main" id="{45C7CFA5-6EFF-944C-B5AF-967956876692}"/>
              </a:ext>
            </a:extLst>
          </p:cNvPr>
          <p:cNvSpPr>
            <a:spLocks noGrp="1"/>
          </p:cNvSpPr>
          <p:nvPr>
            <p:ph type="title"/>
          </p:nvPr>
        </p:nvSpPr>
        <p:spPr/>
        <p:txBody>
          <a:bodyPr rtlCol="0"/>
          <a:lstStyle>
            <a:defPPr>
              <a:defRPr lang="es-ES"/>
            </a:defPPr>
          </a:lstStyle>
          <a:p>
            <a:pPr rtl="0"/>
            <a:r>
              <a:rPr lang="es-ES"/>
              <a:t>Haga clic para modificar el estilo de título del patrón</a:t>
            </a:r>
          </a:p>
        </p:txBody>
      </p:sp>
      <p:sp>
        <p:nvSpPr>
          <p:cNvPr id="79" name="Rectángulo 78">
            <a:extLst>
              <a:ext uri="{FF2B5EF4-FFF2-40B4-BE49-F238E27FC236}">
                <a16:creationId xmlns:a16="http://schemas.microsoft.com/office/drawing/2014/main" id="{941AE0A6-2671-E79C-548D-3AA4D5D9CB11}"/>
              </a:ext>
            </a:extLst>
          </p:cNvPr>
          <p:cNvSpPr/>
          <p:nvPr userDrawn="1"/>
        </p:nvSpPr>
        <p:spPr>
          <a:xfrm>
            <a:off x="732271" y="404734"/>
            <a:ext cx="10727977" cy="319166"/>
          </a:xfrm>
          <a:prstGeom prst="rect">
            <a:avLst/>
          </a:prstGeom>
          <a:solidFill>
            <a:schemeClr val="tx2"/>
          </a:solid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cxnSp>
        <p:nvCxnSpPr>
          <p:cNvPr id="81" name="Conector recto 80">
            <a:extLst>
              <a:ext uri="{FF2B5EF4-FFF2-40B4-BE49-F238E27FC236}">
                <a16:creationId xmlns:a16="http://schemas.microsoft.com/office/drawing/2014/main" id="{42152D0E-B03D-CC17-D0CC-650AE3953FCF}"/>
              </a:ext>
            </a:extLst>
          </p:cNvPr>
          <p:cNvCxnSpPr>
            <a:cxnSpLocks/>
          </p:cNvCxnSpPr>
          <p:nvPr userDrawn="1"/>
        </p:nvCxnSpPr>
        <p:spPr>
          <a:xfrm>
            <a:off x="1655064" y="722376"/>
            <a:ext cx="0" cy="780808"/>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83" name="Gráfico 82">
            <a:extLst>
              <a:ext uri="{FF2B5EF4-FFF2-40B4-BE49-F238E27FC236}">
                <a16:creationId xmlns:a16="http://schemas.microsoft.com/office/drawing/2014/main" id="{65438DF6-6622-6EE4-F01A-D199CAE96D9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13498771">
            <a:off x="868523" y="778989"/>
            <a:ext cx="660389" cy="660389"/>
          </a:xfrm>
          <a:prstGeom prst="rect">
            <a:avLst/>
          </a:prstGeom>
        </p:spPr>
      </p:pic>
      <p:cxnSp>
        <p:nvCxnSpPr>
          <p:cNvPr id="85" name="Conector recto 84">
            <a:extLst>
              <a:ext uri="{FF2B5EF4-FFF2-40B4-BE49-F238E27FC236}">
                <a16:creationId xmlns:a16="http://schemas.microsoft.com/office/drawing/2014/main" id="{9712EE3B-E131-C405-FCA7-8263094DF01B}"/>
              </a:ext>
            </a:extLst>
          </p:cNvPr>
          <p:cNvCxnSpPr>
            <a:cxnSpLocks/>
          </p:cNvCxnSpPr>
          <p:nvPr userDrawn="1"/>
        </p:nvCxnSpPr>
        <p:spPr>
          <a:xfrm>
            <a:off x="2593735" y="718779"/>
            <a:ext cx="0" cy="780808"/>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Gráfico 10">
            <a:extLst>
              <a:ext uri="{FF2B5EF4-FFF2-40B4-BE49-F238E27FC236}">
                <a16:creationId xmlns:a16="http://schemas.microsoft.com/office/drawing/2014/main" id="{3A3CEC7E-9097-B8E8-85C0-CDDB2AE614D1}"/>
              </a:ext>
            </a:extLst>
          </p:cNvPr>
          <p:cNvPicPr>
            <a:picLocks noChangeAspect="1"/>
          </p:cNvPicPr>
          <p:nvPr userDrawn="1"/>
        </p:nvPicPr>
        <p:blipFill>
          <a:blip r:embed="rId6">
            <a:extLst>
              <a:ext uri="{96DAC541-7B7A-43D3-8B79-37D633B846F1}">
                <asvg:svgBlip xmlns:asvg="http://schemas.microsoft.com/office/drawing/2016/SVG/main" r:embed="rId7"/>
              </a:ext>
            </a:extLst>
          </a:blip>
          <a:srcRect r="50956"/>
          <a:stretch>
            <a:fillRect/>
          </a:stretch>
        </p:blipFill>
        <p:spPr>
          <a:xfrm>
            <a:off x="6471911" y="2707661"/>
            <a:ext cx="5744279" cy="766881"/>
          </a:xfrm>
          <a:custGeom>
            <a:avLst/>
            <a:gdLst>
              <a:gd name="connsiteX0" fmla="*/ 0 w 5744279"/>
              <a:gd name="connsiteY0" fmla="*/ 0 h 766881"/>
              <a:gd name="connsiteX1" fmla="*/ 5744279 w 5744279"/>
              <a:gd name="connsiteY1" fmla="*/ 0 h 766881"/>
              <a:gd name="connsiteX2" fmla="*/ 5744279 w 5744279"/>
              <a:gd name="connsiteY2" fmla="*/ 766881 h 766881"/>
              <a:gd name="connsiteX3" fmla="*/ 0 w 5744279"/>
              <a:gd name="connsiteY3" fmla="*/ 766881 h 766881"/>
            </a:gdLst>
            <a:ahLst/>
            <a:cxnLst>
              <a:cxn ang="0">
                <a:pos x="connsiteX0" y="connsiteY0"/>
              </a:cxn>
              <a:cxn ang="0">
                <a:pos x="connsiteX1" y="connsiteY1"/>
              </a:cxn>
              <a:cxn ang="0">
                <a:pos x="connsiteX2" y="connsiteY2"/>
              </a:cxn>
              <a:cxn ang="0">
                <a:pos x="connsiteX3" y="connsiteY3"/>
              </a:cxn>
            </a:cxnLst>
            <a:rect l="l" t="t" r="r" b="b"/>
            <a:pathLst>
              <a:path w="5744279" h="766881">
                <a:moveTo>
                  <a:pt x="0" y="0"/>
                </a:moveTo>
                <a:lnTo>
                  <a:pt x="5744279" y="0"/>
                </a:lnTo>
                <a:lnTo>
                  <a:pt x="5744279" y="766881"/>
                </a:lnTo>
                <a:lnTo>
                  <a:pt x="0" y="766881"/>
                </a:lnTo>
                <a:close/>
              </a:path>
            </a:pathLst>
          </a:custGeom>
        </p:spPr>
      </p:pic>
      <p:pic>
        <p:nvPicPr>
          <p:cNvPr id="13" name="Gráfico 12">
            <a:extLst>
              <a:ext uri="{FF2B5EF4-FFF2-40B4-BE49-F238E27FC236}">
                <a16:creationId xmlns:a16="http://schemas.microsoft.com/office/drawing/2014/main" id="{96DCF26E-2BB7-CA60-73C4-CC02E6B54E83}"/>
              </a:ext>
            </a:extLst>
          </p:cNvPr>
          <p:cNvPicPr>
            <a:picLocks noChangeAspect="1"/>
          </p:cNvPicPr>
          <p:nvPr userDrawn="1"/>
        </p:nvPicPr>
        <p:blipFill>
          <a:blip r:embed="rId8">
            <a:extLst>
              <a:ext uri="{96DAC541-7B7A-43D3-8B79-37D633B846F1}">
                <asvg:svgBlip xmlns:asvg="http://schemas.microsoft.com/office/drawing/2016/SVG/main" r:embed="rId9"/>
              </a:ext>
            </a:extLst>
          </a:blip>
          <a:srcRect l="55255"/>
          <a:stretch>
            <a:fillRect/>
          </a:stretch>
        </p:blipFill>
        <p:spPr>
          <a:xfrm>
            <a:off x="-50829" y="2707661"/>
            <a:ext cx="5240777" cy="766881"/>
          </a:xfrm>
          <a:custGeom>
            <a:avLst/>
            <a:gdLst>
              <a:gd name="connsiteX0" fmla="*/ 0 w 5240777"/>
              <a:gd name="connsiteY0" fmla="*/ 0 h 766881"/>
              <a:gd name="connsiteX1" fmla="*/ 5240777 w 5240777"/>
              <a:gd name="connsiteY1" fmla="*/ 0 h 766881"/>
              <a:gd name="connsiteX2" fmla="*/ 5240777 w 5240777"/>
              <a:gd name="connsiteY2" fmla="*/ 766881 h 766881"/>
              <a:gd name="connsiteX3" fmla="*/ 0 w 5240777"/>
              <a:gd name="connsiteY3" fmla="*/ 766881 h 766881"/>
            </a:gdLst>
            <a:ahLst/>
            <a:cxnLst>
              <a:cxn ang="0">
                <a:pos x="connsiteX0" y="connsiteY0"/>
              </a:cxn>
              <a:cxn ang="0">
                <a:pos x="connsiteX1" y="connsiteY1"/>
              </a:cxn>
              <a:cxn ang="0">
                <a:pos x="connsiteX2" y="connsiteY2"/>
              </a:cxn>
              <a:cxn ang="0">
                <a:pos x="connsiteX3" y="connsiteY3"/>
              </a:cxn>
            </a:cxnLst>
            <a:rect l="l" t="t" r="r" b="b"/>
            <a:pathLst>
              <a:path w="5240777" h="766881">
                <a:moveTo>
                  <a:pt x="0" y="0"/>
                </a:moveTo>
                <a:lnTo>
                  <a:pt x="5240777" y="0"/>
                </a:lnTo>
                <a:lnTo>
                  <a:pt x="5240777" y="766881"/>
                </a:lnTo>
                <a:lnTo>
                  <a:pt x="0" y="766881"/>
                </a:lnTo>
                <a:close/>
              </a:path>
            </a:pathLst>
          </a:custGeom>
        </p:spPr>
      </p:pic>
      <p:sp>
        <p:nvSpPr>
          <p:cNvPr id="15" name="Elipse 14">
            <a:extLst>
              <a:ext uri="{FF2B5EF4-FFF2-40B4-BE49-F238E27FC236}">
                <a16:creationId xmlns:a16="http://schemas.microsoft.com/office/drawing/2014/main" id="{70074BFB-1FF4-E27D-E273-B30A1A926B24}"/>
              </a:ext>
            </a:extLst>
          </p:cNvPr>
          <p:cNvSpPr/>
          <p:nvPr userDrawn="1"/>
        </p:nvSpPr>
        <p:spPr>
          <a:xfrm>
            <a:off x="4032611" y="2039801"/>
            <a:ext cx="1989036" cy="19890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solidFill>
            </a:endParaRPr>
          </a:p>
        </p:txBody>
      </p:sp>
      <p:sp>
        <p:nvSpPr>
          <p:cNvPr id="17" name="Elipse 16">
            <a:extLst>
              <a:ext uri="{FF2B5EF4-FFF2-40B4-BE49-F238E27FC236}">
                <a16:creationId xmlns:a16="http://schemas.microsoft.com/office/drawing/2014/main" id="{B714380A-B062-A581-202E-A9250F901047}"/>
              </a:ext>
            </a:extLst>
          </p:cNvPr>
          <p:cNvSpPr/>
          <p:nvPr userDrawn="1"/>
        </p:nvSpPr>
        <p:spPr>
          <a:xfrm>
            <a:off x="6170354" y="2039801"/>
            <a:ext cx="1989036" cy="198903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solidFill>
            </a:endParaRPr>
          </a:p>
        </p:txBody>
      </p:sp>
      <p:sp>
        <p:nvSpPr>
          <p:cNvPr id="19" name="Elipse 18">
            <a:extLst>
              <a:ext uri="{FF2B5EF4-FFF2-40B4-BE49-F238E27FC236}">
                <a16:creationId xmlns:a16="http://schemas.microsoft.com/office/drawing/2014/main" id="{172440E0-AFFD-74CD-6BF4-1208AAECF546}"/>
              </a:ext>
            </a:extLst>
          </p:cNvPr>
          <p:cNvSpPr/>
          <p:nvPr userDrawn="1"/>
        </p:nvSpPr>
        <p:spPr>
          <a:xfrm>
            <a:off x="6170354" y="4362518"/>
            <a:ext cx="1989036" cy="198903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solidFill>
            </a:endParaRPr>
          </a:p>
        </p:txBody>
      </p:sp>
      <p:sp>
        <p:nvSpPr>
          <p:cNvPr id="21" name="Elipse 20">
            <a:extLst>
              <a:ext uri="{FF2B5EF4-FFF2-40B4-BE49-F238E27FC236}">
                <a16:creationId xmlns:a16="http://schemas.microsoft.com/office/drawing/2014/main" id="{9DF24E9A-60F5-6DAB-FE7A-37F79F6F9AA9}"/>
              </a:ext>
            </a:extLst>
          </p:cNvPr>
          <p:cNvSpPr/>
          <p:nvPr userDrawn="1"/>
        </p:nvSpPr>
        <p:spPr>
          <a:xfrm>
            <a:off x="4032612" y="4362518"/>
            <a:ext cx="1989036" cy="19890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solidFill>
            </a:endParaRPr>
          </a:p>
        </p:txBody>
      </p:sp>
      <p:sp>
        <p:nvSpPr>
          <p:cNvPr id="23" name="Forma libre 16">
            <a:extLst>
              <a:ext uri="{FF2B5EF4-FFF2-40B4-BE49-F238E27FC236}">
                <a16:creationId xmlns:a16="http://schemas.microsoft.com/office/drawing/2014/main" id="{E4234E63-55EE-8BC8-D5B8-C9346AA39037}"/>
              </a:ext>
            </a:extLst>
          </p:cNvPr>
          <p:cNvSpPr/>
          <p:nvPr userDrawn="1"/>
        </p:nvSpPr>
        <p:spPr>
          <a:xfrm>
            <a:off x="624057" y="4000974"/>
            <a:ext cx="4046047" cy="1354794"/>
          </a:xfrm>
          <a:custGeom>
            <a:avLst/>
            <a:gdLst>
              <a:gd name="connsiteX0" fmla="*/ 0 w 4046047"/>
              <a:gd name="connsiteY0" fmla="*/ 0 h 1354794"/>
              <a:gd name="connsiteX1" fmla="*/ 4046047 w 4046047"/>
              <a:gd name="connsiteY1" fmla="*/ 530971 h 1354794"/>
              <a:gd name="connsiteX2" fmla="*/ 4046047 w 4046047"/>
              <a:gd name="connsiteY2" fmla="*/ 1354794 h 1354794"/>
              <a:gd name="connsiteX3" fmla="*/ 620191 w 4046047"/>
              <a:gd name="connsiteY3" fmla="*/ 1354794 h 1354794"/>
              <a:gd name="connsiteX4" fmla="*/ 0 w 4046047"/>
              <a:gd name="connsiteY4" fmla="*/ 783283 h 1354794"/>
              <a:gd name="connsiteX0" fmla="*/ 4046047 w 4137487"/>
              <a:gd name="connsiteY0" fmla="*/ 530971 h 1354794"/>
              <a:gd name="connsiteX1" fmla="*/ 4046047 w 4137487"/>
              <a:gd name="connsiteY1" fmla="*/ 1354794 h 1354794"/>
              <a:gd name="connsiteX2" fmla="*/ 620191 w 4137487"/>
              <a:gd name="connsiteY2" fmla="*/ 1354794 h 1354794"/>
              <a:gd name="connsiteX3" fmla="*/ 0 w 4137487"/>
              <a:gd name="connsiteY3" fmla="*/ 783283 h 1354794"/>
              <a:gd name="connsiteX4" fmla="*/ 0 w 4137487"/>
              <a:gd name="connsiteY4" fmla="*/ 0 h 1354794"/>
              <a:gd name="connsiteX5" fmla="*/ 4137487 w 4137487"/>
              <a:gd name="connsiteY5" fmla="*/ 622411 h 1354794"/>
              <a:gd name="connsiteX0" fmla="*/ 4046047 w 4137487"/>
              <a:gd name="connsiteY0" fmla="*/ 1354794 h 1354794"/>
              <a:gd name="connsiteX1" fmla="*/ 620191 w 4137487"/>
              <a:gd name="connsiteY1" fmla="*/ 1354794 h 1354794"/>
              <a:gd name="connsiteX2" fmla="*/ 0 w 4137487"/>
              <a:gd name="connsiteY2" fmla="*/ 783283 h 1354794"/>
              <a:gd name="connsiteX3" fmla="*/ 0 w 4137487"/>
              <a:gd name="connsiteY3" fmla="*/ 0 h 1354794"/>
              <a:gd name="connsiteX4" fmla="*/ 4137487 w 4137487"/>
              <a:gd name="connsiteY4" fmla="*/ 622411 h 1354794"/>
              <a:gd name="connsiteX0" fmla="*/ 4046047 w 4046047"/>
              <a:gd name="connsiteY0" fmla="*/ 1354794 h 1354794"/>
              <a:gd name="connsiteX1" fmla="*/ 620191 w 4046047"/>
              <a:gd name="connsiteY1" fmla="*/ 1354794 h 1354794"/>
              <a:gd name="connsiteX2" fmla="*/ 0 w 4046047"/>
              <a:gd name="connsiteY2" fmla="*/ 783283 h 1354794"/>
              <a:gd name="connsiteX3" fmla="*/ 0 w 4046047"/>
              <a:gd name="connsiteY3" fmla="*/ 0 h 1354794"/>
            </a:gdLst>
            <a:ahLst/>
            <a:cxnLst>
              <a:cxn ang="0">
                <a:pos x="connsiteX0" y="connsiteY0"/>
              </a:cxn>
              <a:cxn ang="0">
                <a:pos x="connsiteX1" y="connsiteY1"/>
              </a:cxn>
              <a:cxn ang="0">
                <a:pos x="connsiteX2" y="connsiteY2"/>
              </a:cxn>
              <a:cxn ang="0">
                <a:pos x="connsiteX3" y="connsiteY3"/>
              </a:cxn>
            </a:cxnLst>
            <a:rect l="l" t="t" r="r" b="b"/>
            <a:pathLst>
              <a:path w="4046047" h="1354794">
                <a:moveTo>
                  <a:pt x="4046047" y="1354794"/>
                </a:moveTo>
                <a:lnTo>
                  <a:pt x="620191" y="1354794"/>
                </a:lnTo>
                <a:cubicBezTo>
                  <a:pt x="277669" y="1354794"/>
                  <a:pt x="0" y="1098920"/>
                  <a:pt x="0" y="783283"/>
                </a:cubicBezTo>
                <a:lnTo>
                  <a:pt x="0" y="0"/>
                </a:lnTo>
              </a:path>
            </a:pathLst>
          </a:custGeom>
          <a:noFill/>
          <a:ln w="762000" cap="rnd" cmpd="sng">
            <a:solidFill>
              <a:schemeClr val="accent1"/>
            </a:solidFill>
            <a:round/>
            <a:extLst>
              <a:ext uri="{C807C97D-BFC1-408E-A445-0C87EB9F89A2}">
                <ask:lineSketchStyleProps xmlns:ask="http://schemas.microsoft.com/office/drawing/2018/sketchyshapes" sd="1219033472">
                  <a:custGeom>
                    <a:avLst/>
                    <a:gdLst>
                      <a:gd name="connsiteX0" fmla="*/ 0 w 3529188"/>
                      <a:gd name="connsiteY0" fmla="*/ 588210 h 5854720"/>
                      <a:gd name="connsiteX1" fmla="*/ 588210 w 3529188"/>
                      <a:gd name="connsiteY1" fmla="*/ 0 h 5854720"/>
                      <a:gd name="connsiteX2" fmla="*/ 1223457 w 3529188"/>
                      <a:gd name="connsiteY2" fmla="*/ 0 h 5854720"/>
                      <a:gd name="connsiteX3" fmla="*/ 1788122 w 3529188"/>
                      <a:gd name="connsiteY3" fmla="*/ 0 h 5854720"/>
                      <a:gd name="connsiteX4" fmla="*/ 2329258 w 3529188"/>
                      <a:gd name="connsiteY4" fmla="*/ 0 h 5854720"/>
                      <a:gd name="connsiteX5" fmla="*/ 2940978 w 3529188"/>
                      <a:gd name="connsiteY5" fmla="*/ 0 h 5854720"/>
                      <a:gd name="connsiteX6" fmla="*/ 3529188 w 3529188"/>
                      <a:gd name="connsiteY6" fmla="*/ 588210 h 5854720"/>
                      <a:gd name="connsiteX7" fmla="*/ 3529188 w 3529188"/>
                      <a:gd name="connsiteY7" fmla="*/ 1172998 h 5854720"/>
                      <a:gd name="connsiteX8" fmla="*/ 3529188 w 3529188"/>
                      <a:gd name="connsiteY8" fmla="*/ 1851351 h 5854720"/>
                      <a:gd name="connsiteX9" fmla="*/ 3529188 w 3529188"/>
                      <a:gd name="connsiteY9" fmla="*/ 2295790 h 5854720"/>
                      <a:gd name="connsiteX10" fmla="*/ 3529188 w 3529188"/>
                      <a:gd name="connsiteY10" fmla="*/ 2880577 h 5854720"/>
                      <a:gd name="connsiteX11" fmla="*/ 3529188 w 3529188"/>
                      <a:gd name="connsiteY11" fmla="*/ 3465365 h 5854720"/>
                      <a:gd name="connsiteX12" fmla="*/ 3529188 w 3529188"/>
                      <a:gd name="connsiteY12" fmla="*/ 4003369 h 5854720"/>
                      <a:gd name="connsiteX13" fmla="*/ 3529188 w 3529188"/>
                      <a:gd name="connsiteY13" fmla="*/ 4681723 h 5854720"/>
                      <a:gd name="connsiteX14" fmla="*/ 3529188 w 3529188"/>
                      <a:gd name="connsiteY14" fmla="*/ 5266510 h 5854720"/>
                      <a:gd name="connsiteX15" fmla="*/ 2940978 w 3529188"/>
                      <a:gd name="connsiteY15" fmla="*/ 5854720 h 5854720"/>
                      <a:gd name="connsiteX16" fmla="*/ 2329258 w 3529188"/>
                      <a:gd name="connsiteY16" fmla="*/ 5854720 h 5854720"/>
                      <a:gd name="connsiteX17" fmla="*/ 1741066 w 3529188"/>
                      <a:gd name="connsiteY17" fmla="*/ 5854720 h 5854720"/>
                      <a:gd name="connsiteX18" fmla="*/ 1223457 w 3529188"/>
                      <a:gd name="connsiteY18" fmla="*/ 5854720 h 5854720"/>
                      <a:gd name="connsiteX19" fmla="*/ 588210 w 3529188"/>
                      <a:gd name="connsiteY19" fmla="*/ 5854720 h 5854720"/>
                      <a:gd name="connsiteX20" fmla="*/ 0 w 3529188"/>
                      <a:gd name="connsiteY20" fmla="*/ 5266510 h 5854720"/>
                      <a:gd name="connsiteX21" fmla="*/ 0 w 3529188"/>
                      <a:gd name="connsiteY21" fmla="*/ 4728506 h 5854720"/>
                      <a:gd name="connsiteX22" fmla="*/ 0 w 3529188"/>
                      <a:gd name="connsiteY22" fmla="*/ 4143718 h 5854720"/>
                      <a:gd name="connsiteX23" fmla="*/ 0 w 3529188"/>
                      <a:gd name="connsiteY23" fmla="*/ 3699280 h 5854720"/>
                      <a:gd name="connsiteX24" fmla="*/ 0 w 3529188"/>
                      <a:gd name="connsiteY24" fmla="*/ 3254841 h 5854720"/>
                      <a:gd name="connsiteX25" fmla="*/ 0 w 3529188"/>
                      <a:gd name="connsiteY25" fmla="*/ 2670054 h 5854720"/>
                      <a:gd name="connsiteX26" fmla="*/ 0 w 3529188"/>
                      <a:gd name="connsiteY26" fmla="*/ 2178832 h 5854720"/>
                      <a:gd name="connsiteX27" fmla="*/ 0 w 3529188"/>
                      <a:gd name="connsiteY27" fmla="*/ 1547262 h 5854720"/>
                      <a:gd name="connsiteX28" fmla="*/ 0 w 3529188"/>
                      <a:gd name="connsiteY28" fmla="*/ 588210 h 585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529188" h="5854720" extrusionOk="0">
                        <a:moveTo>
                          <a:pt x="0" y="588210"/>
                        </a:moveTo>
                        <a:cubicBezTo>
                          <a:pt x="-21018" y="250387"/>
                          <a:pt x="217110" y="17355"/>
                          <a:pt x="588210" y="0"/>
                        </a:cubicBezTo>
                        <a:cubicBezTo>
                          <a:pt x="876112" y="-19041"/>
                          <a:pt x="1081758" y="40565"/>
                          <a:pt x="1223457" y="0"/>
                        </a:cubicBezTo>
                        <a:cubicBezTo>
                          <a:pt x="1365156" y="-40565"/>
                          <a:pt x="1510790" y="32361"/>
                          <a:pt x="1788122" y="0"/>
                        </a:cubicBezTo>
                        <a:cubicBezTo>
                          <a:pt x="2065454" y="-32361"/>
                          <a:pt x="2196286" y="39632"/>
                          <a:pt x="2329258" y="0"/>
                        </a:cubicBezTo>
                        <a:cubicBezTo>
                          <a:pt x="2462230" y="-39632"/>
                          <a:pt x="2683114" y="2257"/>
                          <a:pt x="2940978" y="0"/>
                        </a:cubicBezTo>
                        <a:cubicBezTo>
                          <a:pt x="3297966" y="-66121"/>
                          <a:pt x="3475164" y="255078"/>
                          <a:pt x="3529188" y="588210"/>
                        </a:cubicBezTo>
                        <a:cubicBezTo>
                          <a:pt x="3574272" y="863780"/>
                          <a:pt x="3523626" y="966106"/>
                          <a:pt x="3529188" y="1172998"/>
                        </a:cubicBezTo>
                        <a:cubicBezTo>
                          <a:pt x="3534750" y="1379890"/>
                          <a:pt x="3465933" y="1644977"/>
                          <a:pt x="3529188" y="1851351"/>
                        </a:cubicBezTo>
                        <a:cubicBezTo>
                          <a:pt x="3592443" y="2057725"/>
                          <a:pt x="3511454" y="2169708"/>
                          <a:pt x="3529188" y="2295790"/>
                        </a:cubicBezTo>
                        <a:cubicBezTo>
                          <a:pt x="3546922" y="2421872"/>
                          <a:pt x="3527136" y="2693707"/>
                          <a:pt x="3529188" y="2880577"/>
                        </a:cubicBezTo>
                        <a:cubicBezTo>
                          <a:pt x="3531240" y="3067447"/>
                          <a:pt x="3482987" y="3173559"/>
                          <a:pt x="3529188" y="3465365"/>
                        </a:cubicBezTo>
                        <a:cubicBezTo>
                          <a:pt x="3575389" y="3757171"/>
                          <a:pt x="3528527" y="3785537"/>
                          <a:pt x="3529188" y="4003369"/>
                        </a:cubicBezTo>
                        <a:cubicBezTo>
                          <a:pt x="3529849" y="4221201"/>
                          <a:pt x="3513745" y="4519491"/>
                          <a:pt x="3529188" y="4681723"/>
                        </a:cubicBezTo>
                        <a:cubicBezTo>
                          <a:pt x="3544631" y="4843955"/>
                          <a:pt x="3526290" y="5077457"/>
                          <a:pt x="3529188" y="5266510"/>
                        </a:cubicBezTo>
                        <a:cubicBezTo>
                          <a:pt x="3495511" y="5596899"/>
                          <a:pt x="3239177" y="5836325"/>
                          <a:pt x="2940978" y="5854720"/>
                        </a:cubicBezTo>
                        <a:cubicBezTo>
                          <a:pt x="2728639" y="5898033"/>
                          <a:pt x="2496727" y="5784306"/>
                          <a:pt x="2329258" y="5854720"/>
                        </a:cubicBezTo>
                        <a:cubicBezTo>
                          <a:pt x="2161789" y="5925134"/>
                          <a:pt x="1866325" y="5847030"/>
                          <a:pt x="1741066" y="5854720"/>
                        </a:cubicBezTo>
                        <a:cubicBezTo>
                          <a:pt x="1615807" y="5862410"/>
                          <a:pt x="1395638" y="5831161"/>
                          <a:pt x="1223457" y="5854720"/>
                        </a:cubicBezTo>
                        <a:cubicBezTo>
                          <a:pt x="1051276" y="5878279"/>
                          <a:pt x="874717" y="5821346"/>
                          <a:pt x="588210" y="5854720"/>
                        </a:cubicBezTo>
                        <a:cubicBezTo>
                          <a:pt x="295355" y="5835736"/>
                          <a:pt x="-41219" y="5656806"/>
                          <a:pt x="0" y="5266510"/>
                        </a:cubicBezTo>
                        <a:cubicBezTo>
                          <a:pt x="-62082" y="5061492"/>
                          <a:pt x="63114" y="4919165"/>
                          <a:pt x="0" y="4728506"/>
                        </a:cubicBezTo>
                        <a:cubicBezTo>
                          <a:pt x="-63114" y="4537847"/>
                          <a:pt x="67598" y="4416595"/>
                          <a:pt x="0" y="4143718"/>
                        </a:cubicBezTo>
                        <a:cubicBezTo>
                          <a:pt x="-67598" y="3870841"/>
                          <a:pt x="47971" y="3804176"/>
                          <a:pt x="0" y="3699280"/>
                        </a:cubicBezTo>
                        <a:cubicBezTo>
                          <a:pt x="-47971" y="3594384"/>
                          <a:pt x="18838" y="3384689"/>
                          <a:pt x="0" y="3254841"/>
                        </a:cubicBezTo>
                        <a:cubicBezTo>
                          <a:pt x="-18838" y="3124993"/>
                          <a:pt x="36295" y="2896233"/>
                          <a:pt x="0" y="2670054"/>
                        </a:cubicBezTo>
                        <a:cubicBezTo>
                          <a:pt x="-36295" y="2443875"/>
                          <a:pt x="12293" y="2283397"/>
                          <a:pt x="0" y="2178832"/>
                        </a:cubicBezTo>
                        <a:cubicBezTo>
                          <a:pt x="-12293" y="2074267"/>
                          <a:pt x="42881" y="1673819"/>
                          <a:pt x="0" y="1547262"/>
                        </a:cubicBezTo>
                        <a:cubicBezTo>
                          <a:pt x="-42881" y="1420705"/>
                          <a:pt x="2387" y="914777"/>
                          <a:pt x="0" y="58821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s-ES"/>
            </a:defPPr>
          </a:lstStyle>
          <a:p>
            <a:pPr algn="ctr" rtl="0"/>
            <a:endParaRPr lang="es-ES" dirty="0"/>
          </a:p>
        </p:txBody>
      </p:sp>
      <p:sp>
        <p:nvSpPr>
          <p:cNvPr id="25" name="Forma libre 18">
            <a:extLst>
              <a:ext uri="{FF2B5EF4-FFF2-40B4-BE49-F238E27FC236}">
                <a16:creationId xmlns:a16="http://schemas.microsoft.com/office/drawing/2014/main" id="{9F752DEF-757A-19B9-7805-B7A70E94C5F2}"/>
              </a:ext>
            </a:extLst>
          </p:cNvPr>
          <p:cNvSpPr/>
          <p:nvPr userDrawn="1"/>
        </p:nvSpPr>
        <p:spPr>
          <a:xfrm flipH="1">
            <a:off x="544607" y="2735191"/>
            <a:ext cx="80439" cy="1697503"/>
          </a:xfrm>
          <a:custGeom>
            <a:avLst/>
            <a:gdLst>
              <a:gd name="connsiteX0" fmla="*/ 973027 w 5838044"/>
              <a:gd name="connsiteY0" fmla="*/ 0 h 7382204"/>
              <a:gd name="connsiteX1" fmla="*/ 4865018 w 5838044"/>
              <a:gd name="connsiteY1" fmla="*/ 0 h 7382204"/>
              <a:gd name="connsiteX2" fmla="*/ 5838044 w 5838044"/>
              <a:gd name="connsiteY2" fmla="*/ 973027 h 7382204"/>
              <a:gd name="connsiteX3" fmla="*/ 5838044 w 5838044"/>
              <a:gd name="connsiteY3" fmla="*/ 7382204 h 7382204"/>
              <a:gd name="connsiteX4" fmla="*/ 0 w 5838044"/>
              <a:gd name="connsiteY4" fmla="*/ 7382204 h 7382204"/>
              <a:gd name="connsiteX5" fmla="*/ 0 w 5838044"/>
              <a:gd name="connsiteY5" fmla="*/ 973027 h 7382204"/>
              <a:gd name="connsiteX6" fmla="*/ 973027 w 5838044"/>
              <a:gd name="connsiteY6" fmla="*/ 0 h 7382204"/>
              <a:gd name="connsiteX0" fmla="*/ 973027 w 5838044"/>
              <a:gd name="connsiteY0" fmla="*/ 0 h 7382204"/>
              <a:gd name="connsiteX1" fmla="*/ 4865018 w 5838044"/>
              <a:gd name="connsiteY1" fmla="*/ 0 h 7382204"/>
              <a:gd name="connsiteX2" fmla="*/ 5838044 w 5838044"/>
              <a:gd name="connsiteY2" fmla="*/ 973027 h 7382204"/>
              <a:gd name="connsiteX3" fmla="*/ 0 w 5838044"/>
              <a:gd name="connsiteY3" fmla="*/ 7382204 h 7382204"/>
              <a:gd name="connsiteX4" fmla="*/ 0 w 5838044"/>
              <a:gd name="connsiteY4" fmla="*/ 973027 h 7382204"/>
              <a:gd name="connsiteX5" fmla="*/ 973027 w 5838044"/>
              <a:gd name="connsiteY5" fmla="*/ 0 h 7382204"/>
              <a:gd name="connsiteX0" fmla="*/ 5838044 w 5929484"/>
              <a:gd name="connsiteY0" fmla="*/ 973027 h 7382204"/>
              <a:gd name="connsiteX1" fmla="*/ 0 w 5929484"/>
              <a:gd name="connsiteY1" fmla="*/ 7382204 h 7382204"/>
              <a:gd name="connsiteX2" fmla="*/ 0 w 5929484"/>
              <a:gd name="connsiteY2" fmla="*/ 973027 h 7382204"/>
              <a:gd name="connsiteX3" fmla="*/ 973027 w 5929484"/>
              <a:gd name="connsiteY3" fmla="*/ 0 h 7382204"/>
              <a:gd name="connsiteX4" fmla="*/ 4865018 w 5929484"/>
              <a:gd name="connsiteY4" fmla="*/ 0 h 7382204"/>
              <a:gd name="connsiteX5" fmla="*/ 5929484 w 5929484"/>
              <a:gd name="connsiteY5" fmla="*/ 1064467 h 7382204"/>
              <a:gd name="connsiteX0" fmla="*/ 5838044 w 5996391"/>
              <a:gd name="connsiteY0" fmla="*/ 973027 h 7382204"/>
              <a:gd name="connsiteX1" fmla="*/ 0 w 5996391"/>
              <a:gd name="connsiteY1" fmla="*/ 7382204 h 7382204"/>
              <a:gd name="connsiteX2" fmla="*/ 0 w 5996391"/>
              <a:gd name="connsiteY2" fmla="*/ 973027 h 7382204"/>
              <a:gd name="connsiteX3" fmla="*/ 973027 w 5996391"/>
              <a:gd name="connsiteY3" fmla="*/ 0 h 7382204"/>
              <a:gd name="connsiteX4" fmla="*/ 4865018 w 5996391"/>
              <a:gd name="connsiteY4" fmla="*/ 0 h 7382204"/>
              <a:gd name="connsiteX5" fmla="*/ 5996391 w 5996391"/>
              <a:gd name="connsiteY5" fmla="*/ 819140 h 7382204"/>
              <a:gd name="connsiteX0" fmla="*/ 5771136 w 5996391"/>
              <a:gd name="connsiteY0" fmla="*/ 4764441 h 7382204"/>
              <a:gd name="connsiteX1" fmla="*/ 0 w 5996391"/>
              <a:gd name="connsiteY1" fmla="*/ 7382204 h 7382204"/>
              <a:gd name="connsiteX2" fmla="*/ 0 w 5996391"/>
              <a:gd name="connsiteY2" fmla="*/ 973027 h 7382204"/>
              <a:gd name="connsiteX3" fmla="*/ 973027 w 5996391"/>
              <a:gd name="connsiteY3" fmla="*/ 0 h 7382204"/>
              <a:gd name="connsiteX4" fmla="*/ 4865018 w 5996391"/>
              <a:gd name="connsiteY4" fmla="*/ 0 h 7382204"/>
              <a:gd name="connsiteX5" fmla="*/ 5996391 w 5996391"/>
              <a:gd name="connsiteY5" fmla="*/ 819140 h 7382204"/>
              <a:gd name="connsiteX0" fmla="*/ 0 w 5996391"/>
              <a:gd name="connsiteY0" fmla="*/ 7382204 h 7382204"/>
              <a:gd name="connsiteX1" fmla="*/ 0 w 5996391"/>
              <a:gd name="connsiteY1" fmla="*/ 973027 h 7382204"/>
              <a:gd name="connsiteX2" fmla="*/ 973027 w 5996391"/>
              <a:gd name="connsiteY2" fmla="*/ 0 h 7382204"/>
              <a:gd name="connsiteX3" fmla="*/ 4865018 w 5996391"/>
              <a:gd name="connsiteY3" fmla="*/ 0 h 7382204"/>
              <a:gd name="connsiteX4" fmla="*/ 5996391 w 5996391"/>
              <a:gd name="connsiteY4" fmla="*/ 819140 h 7382204"/>
              <a:gd name="connsiteX0" fmla="*/ 0 w 4865018"/>
              <a:gd name="connsiteY0" fmla="*/ 7382204 h 7382204"/>
              <a:gd name="connsiteX1" fmla="*/ 0 w 4865018"/>
              <a:gd name="connsiteY1" fmla="*/ 973027 h 7382204"/>
              <a:gd name="connsiteX2" fmla="*/ 973027 w 4865018"/>
              <a:gd name="connsiteY2" fmla="*/ 0 h 7382204"/>
              <a:gd name="connsiteX3" fmla="*/ 4865018 w 4865018"/>
              <a:gd name="connsiteY3" fmla="*/ 0 h 7382204"/>
              <a:gd name="connsiteX0" fmla="*/ 0 w 973027"/>
              <a:gd name="connsiteY0" fmla="*/ 7382204 h 7382204"/>
              <a:gd name="connsiteX1" fmla="*/ 0 w 973027"/>
              <a:gd name="connsiteY1" fmla="*/ 973027 h 7382204"/>
              <a:gd name="connsiteX2" fmla="*/ 973027 w 973027"/>
              <a:gd name="connsiteY2" fmla="*/ 0 h 7382204"/>
              <a:gd name="connsiteX0" fmla="*/ 0 w 0"/>
              <a:gd name="connsiteY0" fmla="*/ 6409177 h 6409177"/>
              <a:gd name="connsiteX1" fmla="*/ 0 w 0"/>
              <a:gd name="connsiteY1" fmla="*/ 0 h 6409177"/>
            </a:gdLst>
            <a:ahLst/>
            <a:cxnLst>
              <a:cxn ang="0">
                <a:pos x="connsiteX0" y="connsiteY0"/>
              </a:cxn>
              <a:cxn ang="0">
                <a:pos x="connsiteX1" y="connsiteY1"/>
              </a:cxn>
            </a:cxnLst>
            <a:rect l="l" t="t" r="r" b="b"/>
            <a:pathLst>
              <a:path h="6409177">
                <a:moveTo>
                  <a:pt x="0" y="6409177"/>
                </a:moveTo>
                <a:lnTo>
                  <a:pt x="0" y="0"/>
                </a:lnTo>
              </a:path>
            </a:pathLst>
          </a:custGeom>
          <a:noFill/>
          <a:ln w="762000" cap="rnd" cmpd="sng">
            <a:solidFill>
              <a:schemeClr val="accent1"/>
            </a:solidFill>
            <a:round/>
            <a:extLst>
              <a:ext uri="{C807C97D-BFC1-408E-A445-0C87EB9F89A2}">
                <ask:lineSketchStyleProps xmlns:ask="http://schemas.microsoft.com/office/drawing/2018/sketchyshapes" sd="1219033472">
                  <a:custGeom>
                    <a:avLst/>
                    <a:gdLst>
                      <a:gd name="connsiteX0" fmla="*/ 0 w 3529188"/>
                      <a:gd name="connsiteY0" fmla="*/ 588210 h 5854720"/>
                      <a:gd name="connsiteX1" fmla="*/ 588210 w 3529188"/>
                      <a:gd name="connsiteY1" fmla="*/ 0 h 5854720"/>
                      <a:gd name="connsiteX2" fmla="*/ 1223457 w 3529188"/>
                      <a:gd name="connsiteY2" fmla="*/ 0 h 5854720"/>
                      <a:gd name="connsiteX3" fmla="*/ 1788122 w 3529188"/>
                      <a:gd name="connsiteY3" fmla="*/ 0 h 5854720"/>
                      <a:gd name="connsiteX4" fmla="*/ 2329258 w 3529188"/>
                      <a:gd name="connsiteY4" fmla="*/ 0 h 5854720"/>
                      <a:gd name="connsiteX5" fmla="*/ 2940978 w 3529188"/>
                      <a:gd name="connsiteY5" fmla="*/ 0 h 5854720"/>
                      <a:gd name="connsiteX6" fmla="*/ 3529188 w 3529188"/>
                      <a:gd name="connsiteY6" fmla="*/ 588210 h 5854720"/>
                      <a:gd name="connsiteX7" fmla="*/ 3529188 w 3529188"/>
                      <a:gd name="connsiteY7" fmla="*/ 1172998 h 5854720"/>
                      <a:gd name="connsiteX8" fmla="*/ 3529188 w 3529188"/>
                      <a:gd name="connsiteY8" fmla="*/ 1851351 h 5854720"/>
                      <a:gd name="connsiteX9" fmla="*/ 3529188 w 3529188"/>
                      <a:gd name="connsiteY9" fmla="*/ 2295790 h 5854720"/>
                      <a:gd name="connsiteX10" fmla="*/ 3529188 w 3529188"/>
                      <a:gd name="connsiteY10" fmla="*/ 2880577 h 5854720"/>
                      <a:gd name="connsiteX11" fmla="*/ 3529188 w 3529188"/>
                      <a:gd name="connsiteY11" fmla="*/ 3465365 h 5854720"/>
                      <a:gd name="connsiteX12" fmla="*/ 3529188 w 3529188"/>
                      <a:gd name="connsiteY12" fmla="*/ 4003369 h 5854720"/>
                      <a:gd name="connsiteX13" fmla="*/ 3529188 w 3529188"/>
                      <a:gd name="connsiteY13" fmla="*/ 4681723 h 5854720"/>
                      <a:gd name="connsiteX14" fmla="*/ 3529188 w 3529188"/>
                      <a:gd name="connsiteY14" fmla="*/ 5266510 h 5854720"/>
                      <a:gd name="connsiteX15" fmla="*/ 2940978 w 3529188"/>
                      <a:gd name="connsiteY15" fmla="*/ 5854720 h 5854720"/>
                      <a:gd name="connsiteX16" fmla="*/ 2329258 w 3529188"/>
                      <a:gd name="connsiteY16" fmla="*/ 5854720 h 5854720"/>
                      <a:gd name="connsiteX17" fmla="*/ 1741066 w 3529188"/>
                      <a:gd name="connsiteY17" fmla="*/ 5854720 h 5854720"/>
                      <a:gd name="connsiteX18" fmla="*/ 1223457 w 3529188"/>
                      <a:gd name="connsiteY18" fmla="*/ 5854720 h 5854720"/>
                      <a:gd name="connsiteX19" fmla="*/ 588210 w 3529188"/>
                      <a:gd name="connsiteY19" fmla="*/ 5854720 h 5854720"/>
                      <a:gd name="connsiteX20" fmla="*/ 0 w 3529188"/>
                      <a:gd name="connsiteY20" fmla="*/ 5266510 h 5854720"/>
                      <a:gd name="connsiteX21" fmla="*/ 0 w 3529188"/>
                      <a:gd name="connsiteY21" fmla="*/ 4728506 h 5854720"/>
                      <a:gd name="connsiteX22" fmla="*/ 0 w 3529188"/>
                      <a:gd name="connsiteY22" fmla="*/ 4143718 h 5854720"/>
                      <a:gd name="connsiteX23" fmla="*/ 0 w 3529188"/>
                      <a:gd name="connsiteY23" fmla="*/ 3699280 h 5854720"/>
                      <a:gd name="connsiteX24" fmla="*/ 0 w 3529188"/>
                      <a:gd name="connsiteY24" fmla="*/ 3254841 h 5854720"/>
                      <a:gd name="connsiteX25" fmla="*/ 0 w 3529188"/>
                      <a:gd name="connsiteY25" fmla="*/ 2670054 h 5854720"/>
                      <a:gd name="connsiteX26" fmla="*/ 0 w 3529188"/>
                      <a:gd name="connsiteY26" fmla="*/ 2178832 h 5854720"/>
                      <a:gd name="connsiteX27" fmla="*/ 0 w 3529188"/>
                      <a:gd name="connsiteY27" fmla="*/ 1547262 h 5854720"/>
                      <a:gd name="connsiteX28" fmla="*/ 0 w 3529188"/>
                      <a:gd name="connsiteY28" fmla="*/ 588210 h 585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529188" h="5854720" extrusionOk="0">
                        <a:moveTo>
                          <a:pt x="0" y="588210"/>
                        </a:moveTo>
                        <a:cubicBezTo>
                          <a:pt x="-21018" y="250387"/>
                          <a:pt x="217110" y="17355"/>
                          <a:pt x="588210" y="0"/>
                        </a:cubicBezTo>
                        <a:cubicBezTo>
                          <a:pt x="876112" y="-19041"/>
                          <a:pt x="1081758" y="40565"/>
                          <a:pt x="1223457" y="0"/>
                        </a:cubicBezTo>
                        <a:cubicBezTo>
                          <a:pt x="1365156" y="-40565"/>
                          <a:pt x="1510790" y="32361"/>
                          <a:pt x="1788122" y="0"/>
                        </a:cubicBezTo>
                        <a:cubicBezTo>
                          <a:pt x="2065454" y="-32361"/>
                          <a:pt x="2196286" y="39632"/>
                          <a:pt x="2329258" y="0"/>
                        </a:cubicBezTo>
                        <a:cubicBezTo>
                          <a:pt x="2462230" y="-39632"/>
                          <a:pt x="2683114" y="2257"/>
                          <a:pt x="2940978" y="0"/>
                        </a:cubicBezTo>
                        <a:cubicBezTo>
                          <a:pt x="3297966" y="-66121"/>
                          <a:pt x="3475164" y="255078"/>
                          <a:pt x="3529188" y="588210"/>
                        </a:cubicBezTo>
                        <a:cubicBezTo>
                          <a:pt x="3574272" y="863780"/>
                          <a:pt x="3523626" y="966106"/>
                          <a:pt x="3529188" y="1172998"/>
                        </a:cubicBezTo>
                        <a:cubicBezTo>
                          <a:pt x="3534750" y="1379890"/>
                          <a:pt x="3465933" y="1644977"/>
                          <a:pt x="3529188" y="1851351"/>
                        </a:cubicBezTo>
                        <a:cubicBezTo>
                          <a:pt x="3592443" y="2057725"/>
                          <a:pt x="3511454" y="2169708"/>
                          <a:pt x="3529188" y="2295790"/>
                        </a:cubicBezTo>
                        <a:cubicBezTo>
                          <a:pt x="3546922" y="2421872"/>
                          <a:pt x="3527136" y="2693707"/>
                          <a:pt x="3529188" y="2880577"/>
                        </a:cubicBezTo>
                        <a:cubicBezTo>
                          <a:pt x="3531240" y="3067447"/>
                          <a:pt x="3482987" y="3173559"/>
                          <a:pt x="3529188" y="3465365"/>
                        </a:cubicBezTo>
                        <a:cubicBezTo>
                          <a:pt x="3575389" y="3757171"/>
                          <a:pt x="3528527" y="3785537"/>
                          <a:pt x="3529188" y="4003369"/>
                        </a:cubicBezTo>
                        <a:cubicBezTo>
                          <a:pt x="3529849" y="4221201"/>
                          <a:pt x="3513745" y="4519491"/>
                          <a:pt x="3529188" y="4681723"/>
                        </a:cubicBezTo>
                        <a:cubicBezTo>
                          <a:pt x="3544631" y="4843955"/>
                          <a:pt x="3526290" y="5077457"/>
                          <a:pt x="3529188" y="5266510"/>
                        </a:cubicBezTo>
                        <a:cubicBezTo>
                          <a:pt x="3495511" y="5596899"/>
                          <a:pt x="3239177" y="5836325"/>
                          <a:pt x="2940978" y="5854720"/>
                        </a:cubicBezTo>
                        <a:cubicBezTo>
                          <a:pt x="2728639" y="5898033"/>
                          <a:pt x="2496727" y="5784306"/>
                          <a:pt x="2329258" y="5854720"/>
                        </a:cubicBezTo>
                        <a:cubicBezTo>
                          <a:pt x="2161789" y="5925134"/>
                          <a:pt x="1866325" y="5847030"/>
                          <a:pt x="1741066" y="5854720"/>
                        </a:cubicBezTo>
                        <a:cubicBezTo>
                          <a:pt x="1615807" y="5862410"/>
                          <a:pt x="1395638" y="5831161"/>
                          <a:pt x="1223457" y="5854720"/>
                        </a:cubicBezTo>
                        <a:cubicBezTo>
                          <a:pt x="1051276" y="5878279"/>
                          <a:pt x="874717" y="5821346"/>
                          <a:pt x="588210" y="5854720"/>
                        </a:cubicBezTo>
                        <a:cubicBezTo>
                          <a:pt x="295355" y="5835736"/>
                          <a:pt x="-41219" y="5656806"/>
                          <a:pt x="0" y="5266510"/>
                        </a:cubicBezTo>
                        <a:cubicBezTo>
                          <a:pt x="-62082" y="5061492"/>
                          <a:pt x="63114" y="4919165"/>
                          <a:pt x="0" y="4728506"/>
                        </a:cubicBezTo>
                        <a:cubicBezTo>
                          <a:pt x="-63114" y="4537847"/>
                          <a:pt x="67598" y="4416595"/>
                          <a:pt x="0" y="4143718"/>
                        </a:cubicBezTo>
                        <a:cubicBezTo>
                          <a:pt x="-67598" y="3870841"/>
                          <a:pt x="47971" y="3804176"/>
                          <a:pt x="0" y="3699280"/>
                        </a:cubicBezTo>
                        <a:cubicBezTo>
                          <a:pt x="-47971" y="3594384"/>
                          <a:pt x="18838" y="3384689"/>
                          <a:pt x="0" y="3254841"/>
                        </a:cubicBezTo>
                        <a:cubicBezTo>
                          <a:pt x="-18838" y="3124993"/>
                          <a:pt x="36295" y="2896233"/>
                          <a:pt x="0" y="2670054"/>
                        </a:cubicBezTo>
                        <a:cubicBezTo>
                          <a:pt x="-36295" y="2443875"/>
                          <a:pt x="12293" y="2283397"/>
                          <a:pt x="0" y="2178832"/>
                        </a:cubicBezTo>
                        <a:cubicBezTo>
                          <a:pt x="-12293" y="2074267"/>
                          <a:pt x="42881" y="1673819"/>
                          <a:pt x="0" y="1547262"/>
                        </a:cubicBezTo>
                        <a:cubicBezTo>
                          <a:pt x="-42881" y="1420705"/>
                          <a:pt x="2387" y="914777"/>
                          <a:pt x="0" y="58821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s-ES"/>
            </a:defPPr>
          </a:lstStyle>
          <a:p>
            <a:pPr algn="ctr" rtl="0"/>
            <a:endParaRPr lang="es-ES" dirty="0"/>
          </a:p>
        </p:txBody>
      </p:sp>
      <p:sp>
        <p:nvSpPr>
          <p:cNvPr id="27" name="Forma libre 20">
            <a:extLst>
              <a:ext uri="{FF2B5EF4-FFF2-40B4-BE49-F238E27FC236}">
                <a16:creationId xmlns:a16="http://schemas.microsoft.com/office/drawing/2014/main" id="{6010C008-0418-12FF-A80A-05ECF85F5EB6}"/>
              </a:ext>
            </a:extLst>
          </p:cNvPr>
          <p:cNvSpPr/>
          <p:nvPr userDrawn="1"/>
        </p:nvSpPr>
        <p:spPr>
          <a:xfrm flipH="1">
            <a:off x="7620566" y="3973595"/>
            <a:ext cx="4046047" cy="1354794"/>
          </a:xfrm>
          <a:custGeom>
            <a:avLst/>
            <a:gdLst>
              <a:gd name="connsiteX0" fmla="*/ 0 w 4046047"/>
              <a:gd name="connsiteY0" fmla="*/ 0 h 1354794"/>
              <a:gd name="connsiteX1" fmla="*/ 4046047 w 4046047"/>
              <a:gd name="connsiteY1" fmla="*/ 530971 h 1354794"/>
              <a:gd name="connsiteX2" fmla="*/ 4046047 w 4046047"/>
              <a:gd name="connsiteY2" fmla="*/ 1354794 h 1354794"/>
              <a:gd name="connsiteX3" fmla="*/ 620191 w 4046047"/>
              <a:gd name="connsiteY3" fmla="*/ 1354794 h 1354794"/>
              <a:gd name="connsiteX4" fmla="*/ 0 w 4046047"/>
              <a:gd name="connsiteY4" fmla="*/ 783283 h 1354794"/>
              <a:gd name="connsiteX0" fmla="*/ 4046047 w 4137487"/>
              <a:gd name="connsiteY0" fmla="*/ 530971 h 1354794"/>
              <a:gd name="connsiteX1" fmla="*/ 4046047 w 4137487"/>
              <a:gd name="connsiteY1" fmla="*/ 1354794 h 1354794"/>
              <a:gd name="connsiteX2" fmla="*/ 620191 w 4137487"/>
              <a:gd name="connsiteY2" fmla="*/ 1354794 h 1354794"/>
              <a:gd name="connsiteX3" fmla="*/ 0 w 4137487"/>
              <a:gd name="connsiteY3" fmla="*/ 783283 h 1354794"/>
              <a:gd name="connsiteX4" fmla="*/ 0 w 4137487"/>
              <a:gd name="connsiteY4" fmla="*/ 0 h 1354794"/>
              <a:gd name="connsiteX5" fmla="*/ 4137487 w 4137487"/>
              <a:gd name="connsiteY5" fmla="*/ 622411 h 1354794"/>
              <a:gd name="connsiteX0" fmla="*/ 4046047 w 4137487"/>
              <a:gd name="connsiteY0" fmla="*/ 1354794 h 1354794"/>
              <a:gd name="connsiteX1" fmla="*/ 620191 w 4137487"/>
              <a:gd name="connsiteY1" fmla="*/ 1354794 h 1354794"/>
              <a:gd name="connsiteX2" fmla="*/ 0 w 4137487"/>
              <a:gd name="connsiteY2" fmla="*/ 783283 h 1354794"/>
              <a:gd name="connsiteX3" fmla="*/ 0 w 4137487"/>
              <a:gd name="connsiteY3" fmla="*/ 0 h 1354794"/>
              <a:gd name="connsiteX4" fmla="*/ 4137487 w 4137487"/>
              <a:gd name="connsiteY4" fmla="*/ 622411 h 1354794"/>
              <a:gd name="connsiteX0" fmla="*/ 4046047 w 4046047"/>
              <a:gd name="connsiteY0" fmla="*/ 1354794 h 1354794"/>
              <a:gd name="connsiteX1" fmla="*/ 620191 w 4046047"/>
              <a:gd name="connsiteY1" fmla="*/ 1354794 h 1354794"/>
              <a:gd name="connsiteX2" fmla="*/ 0 w 4046047"/>
              <a:gd name="connsiteY2" fmla="*/ 783283 h 1354794"/>
              <a:gd name="connsiteX3" fmla="*/ 0 w 4046047"/>
              <a:gd name="connsiteY3" fmla="*/ 0 h 1354794"/>
            </a:gdLst>
            <a:ahLst/>
            <a:cxnLst>
              <a:cxn ang="0">
                <a:pos x="connsiteX0" y="connsiteY0"/>
              </a:cxn>
              <a:cxn ang="0">
                <a:pos x="connsiteX1" y="connsiteY1"/>
              </a:cxn>
              <a:cxn ang="0">
                <a:pos x="connsiteX2" y="connsiteY2"/>
              </a:cxn>
              <a:cxn ang="0">
                <a:pos x="connsiteX3" y="connsiteY3"/>
              </a:cxn>
            </a:cxnLst>
            <a:rect l="l" t="t" r="r" b="b"/>
            <a:pathLst>
              <a:path w="4046047" h="1354794">
                <a:moveTo>
                  <a:pt x="4046047" y="1354794"/>
                </a:moveTo>
                <a:lnTo>
                  <a:pt x="620191" y="1354794"/>
                </a:lnTo>
                <a:cubicBezTo>
                  <a:pt x="277669" y="1354794"/>
                  <a:pt x="0" y="1098920"/>
                  <a:pt x="0" y="783283"/>
                </a:cubicBezTo>
                <a:lnTo>
                  <a:pt x="0" y="0"/>
                </a:lnTo>
              </a:path>
            </a:pathLst>
          </a:custGeom>
          <a:noFill/>
          <a:ln w="762000" cap="rnd" cmpd="sng">
            <a:solidFill>
              <a:schemeClr val="accent4"/>
            </a:solidFill>
            <a:round/>
            <a:extLst>
              <a:ext uri="{C807C97D-BFC1-408E-A445-0C87EB9F89A2}">
                <ask:lineSketchStyleProps xmlns:ask="http://schemas.microsoft.com/office/drawing/2018/sketchyshapes" sd="1219033472">
                  <a:custGeom>
                    <a:avLst/>
                    <a:gdLst>
                      <a:gd name="connsiteX0" fmla="*/ 0 w 3529188"/>
                      <a:gd name="connsiteY0" fmla="*/ 588210 h 5854720"/>
                      <a:gd name="connsiteX1" fmla="*/ 588210 w 3529188"/>
                      <a:gd name="connsiteY1" fmla="*/ 0 h 5854720"/>
                      <a:gd name="connsiteX2" fmla="*/ 1223457 w 3529188"/>
                      <a:gd name="connsiteY2" fmla="*/ 0 h 5854720"/>
                      <a:gd name="connsiteX3" fmla="*/ 1788122 w 3529188"/>
                      <a:gd name="connsiteY3" fmla="*/ 0 h 5854720"/>
                      <a:gd name="connsiteX4" fmla="*/ 2329258 w 3529188"/>
                      <a:gd name="connsiteY4" fmla="*/ 0 h 5854720"/>
                      <a:gd name="connsiteX5" fmla="*/ 2940978 w 3529188"/>
                      <a:gd name="connsiteY5" fmla="*/ 0 h 5854720"/>
                      <a:gd name="connsiteX6" fmla="*/ 3529188 w 3529188"/>
                      <a:gd name="connsiteY6" fmla="*/ 588210 h 5854720"/>
                      <a:gd name="connsiteX7" fmla="*/ 3529188 w 3529188"/>
                      <a:gd name="connsiteY7" fmla="*/ 1172998 h 5854720"/>
                      <a:gd name="connsiteX8" fmla="*/ 3529188 w 3529188"/>
                      <a:gd name="connsiteY8" fmla="*/ 1851351 h 5854720"/>
                      <a:gd name="connsiteX9" fmla="*/ 3529188 w 3529188"/>
                      <a:gd name="connsiteY9" fmla="*/ 2295790 h 5854720"/>
                      <a:gd name="connsiteX10" fmla="*/ 3529188 w 3529188"/>
                      <a:gd name="connsiteY10" fmla="*/ 2880577 h 5854720"/>
                      <a:gd name="connsiteX11" fmla="*/ 3529188 w 3529188"/>
                      <a:gd name="connsiteY11" fmla="*/ 3465365 h 5854720"/>
                      <a:gd name="connsiteX12" fmla="*/ 3529188 w 3529188"/>
                      <a:gd name="connsiteY12" fmla="*/ 4003369 h 5854720"/>
                      <a:gd name="connsiteX13" fmla="*/ 3529188 w 3529188"/>
                      <a:gd name="connsiteY13" fmla="*/ 4681723 h 5854720"/>
                      <a:gd name="connsiteX14" fmla="*/ 3529188 w 3529188"/>
                      <a:gd name="connsiteY14" fmla="*/ 5266510 h 5854720"/>
                      <a:gd name="connsiteX15" fmla="*/ 2940978 w 3529188"/>
                      <a:gd name="connsiteY15" fmla="*/ 5854720 h 5854720"/>
                      <a:gd name="connsiteX16" fmla="*/ 2329258 w 3529188"/>
                      <a:gd name="connsiteY16" fmla="*/ 5854720 h 5854720"/>
                      <a:gd name="connsiteX17" fmla="*/ 1741066 w 3529188"/>
                      <a:gd name="connsiteY17" fmla="*/ 5854720 h 5854720"/>
                      <a:gd name="connsiteX18" fmla="*/ 1223457 w 3529188"/>
                      <a:gd name="connsiteY18" fmla="*/ 5854720 h 5854720"/>
                      <a:gd name="connsiteX19" fmla="*/ 588210 w 3529188"/>
                      <a:gd name="connsiteY19" fmla="*/ 5854720 h 5854720"/>
                      <a:gd name="connsiteX20" fmla="*/ 0 w 3529188"/>
                      <a:gd name="connsiteY20" fmla="*/ 5266510 h 5854720"/>
                      <a:gd name="connsiteX21" fmla="*/ 0 w 3529188"/>
                      <a:gd name="connsiteY21" fmla="*/ 4728506 h 5854720"/>
                      <a:gd name="connsiteX22" fmla="*/ 0 w 3529188"/>
                      <a:gd name="connsiteY22" fmla="*/ 4143718 h 5854720"/>
                      <a:gd name="connsiteX23" fmla="*/ 0 w 3529188"/>
                      <a:gd name="connsiteY23" fmla="*/ 3699280 h 5854720"/>
                      <a:gd name="connsiteX24" fmla="*/ 0 w 3529188"/>
                      <a:gd name="connsiteY24" fmla="*/ 3254841 h 5854720"/>
                      <a:gd name="connsiteX25" fmla="*/ 0 w 3529188"/>
                      <a:gd name="connsiteY25" fmla="*/ 2670054 h 5854720"/>
                      <a:gd name="connsiteX26" fmla="*/ 0 w 3529188"/>
                      <a:gd name="connsiteY26" fmla="*/ 2178832 h 5854720"/>
                      <a:gd name="connsiteX27" fmla="*/ 0 w 3529188"/>
                      <a:gd name="connsiteY27" fmla="*/ 1547262 h 5854720"/>
                      <a:gd name="connsiteX28" fmla="*/ 0 w 3529188"/>
                      <a:gd name="connsiteY28" fmla="*/ 588210 h 5854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529188" h="5854720" extrusionOk="0">
                        <a:moveTo>
                          <a:pt x="0" y="588210"/>
                        </a:moveTo>
                        <a:cubicBezTo>
                          <a:pt x="-21018" y="250387"/>
                          <a:pt x="217110" y="17355"/>
                          <a:pt x="588210" y="0"/>
                        </a:cubicBezTo>
                        <a:cubicBezTo>
                          <a:pt x="876112" y="-19041"/>
                          <a:pt x="1081758" y="40565"/>
                          <a:pt x="1223457" y="0"/>
                        </a:cubicBezTo>
                        <a:cubicBezTo>
                          <a:pt x="1365156" y="-40565"/>
                          <a:pt x="1510790" y="32361"/>
                          <a:pt x="1788122" y="0"/>
                        </a:cubicBezTo>
                        <a:cubicBezTo>
                          <a:pt x="2065454" y="-32361"/>
                          <a:pt x="2196286" y="39632"/>
                          <a:pt x="2329258" y="0"/>
                        </a:cubicBezTo>
                        <a:cubicBezTo>
                          <a:pt x="2462230" y="-39632"/>
                          <a:pt x="2683114" y="2257"/>
                          <a:pt x="2940978" y="0"/>
                        </a:cubicBezTo>
                        <a:cubicBezTo>
                          <a:pt x="3297966" y="-66121"/>
                          <a:pt x="3475164" y="255078"/>
                          <a:pt x="3529188" y="588210"/>
                        </a:cubicBezTo>
                        <a:cubicBezTo>
                          <a:pt x="3574272" y="863780"/>
                          <a:pt x="3523626" y="966106"/>
                          <a:pt x="3529188" y="1172998"/>
                        </a:cubicBezTo>
                        <a:cubicBezTo>
                          <a:pt x="3534750" y="1379890"/>
                          <a:pt x="3465933" y="1644977"/>
                          <a:pt x="3529188" y="1851351"/>
                        </a:cubicBezTo>
                        <a:cubicBezTo>
                          <a:pt x="3592443" y="2057725"/>
                          <a:pt x="3511454" y="2169708"/>
                          <a:pt x="3529188" y="2295790"/>
                        </a:cubicBezTo>
                        <a:cubicBezTo>
                          <a:pt x="3546922" y="2421872"/>
                          <a:pt x="3527136" y="2693707"/>
                          <a:pt x="3529188" y="2880577"/>
                        </a:cubicBezTo>
                        <a:cubicBezTo>
                          <a:pt x="3531240" y="3067447"/>
                          <a:pt x="3482987" y="3173559"/>
                          <a:pt x="3529188" y="3465365"/>
                        </a:cubicBezTo>
                        <a:cubicBezTo>
                          <a:pt x="3575389" y="3757171"/>
                          <a:pt x="3528527" y="3785537"/>
                          <a:pt x="3529188" y="4003369"/>
                        </a:cubicBezTo>
                        <a:cubicBezTo>
                          <a:pt x="3529849" y="4221201"/>
                          <a:pt x="3513745" y="4519491"/>
                          <a:pt x="3529188" y="4681723"/>
                        </a:cubicBezTo>
                        <a:cubicBezTo>
                          <a:pt x="3544631" y="4843955"/>
                          <a:pt x="3526290" y="5077457"/>
                          <a:pt x="3529188" y="5266510"/>
                        </a:cubicBezTo>
                        <a:cubicBezTo>
                          <a:pt x="3495511" y="5596899"/>
                          <a:pt x="3239177" y="5836325"/>
                          <a:pt x="2940978" y="5854720"/>
                        </a:cubicBezTo>
                        <a:cubicBezTo>
                          <a:pt x="2728639" y="5898033"/>
                          <a:pt x="2496727" y="5784306"/>
                          <a:pt x="2329258" y="5854720"/>
                        </a:cubicBezTo>
                        <a:cubicBezTo>
                          <a:pt x="2161789" y="5925134"/>
                          <a:pt x="1866325" y="5847030"/>
                          <a:pt x="1741066" y="5854720"/>
                        </a:cubicBezTo>
                        <a:cubicBezTo>
                          <a:pt x="1615807" y="5862410"/>
                          <a:pt x="1395638" y="5831161"/>
                          <a:pt x="1223457" y="5854720"/>
                        </a:cubicBezTo>
                        <a:cubicBezTo>
                          <a:pt x="1051276" y="5878279"/>
                          <a:pt x="874717" y="5821346"/>
                          <a:pt x="588210" y="5854720"/>
                        </a:cubicBezTo>
                        <a:cubicBezTo>
                          <a:pt x="295355" y="5835736"/>
                          <a:pt x="-41219" y="5656806"/>
                          <a:pt x="0" y="5266510"/>
                        </a:cubicBezTo>
                        <a:cubicBezTo>
                          <a:pt x="-62082" y="5061492"/>
                          <a:pt x="63114" y="4919165"/>
                          <a:pt x="0" y="4728506"/>
                        </a:cubicBezTo>
                        <a:cubicBezTo>
                          <a:pt x="-63114" y="4537847"/>
                          <a:pt x="67598" y="4416595"/>
                          <a:pt x="0" y="4143718"/>
                        </a:cubicBezTo>
                        <a:cubicBezTo>
                          <a:pt x="-67598" y="3870841"/>
                          <a:pt x="47971" y="3804176"/>
                          <a:pt x="0" y="3699280"/>
                        </a:cubicBezTo>
                        <a:cubicBezTo>
                          <a:pt x="-47971" y="3594384"/>
                          <a:pt x="18838" y="3384689"/>
                          <a:pt x="0" y="3254841"/>
                        </a:cubicBezTo>
                        <a:cubicBezTo>
                          <a:pt x="-18838" y="3124993"/>
                          <a:pt x="36295" y="2896233"/>
                          <a:pt x="0" y="2670054"/>
                        </a:cubicBezTo>
                        <a:cubicBezTo>
                          <a:pt x="-36295" y="2443875"/>
                          <a:pt x="12293" y="2283397"/>
                          <a:pt x="0" y="2178832"/>
                        </a:cubicBezTo>
                        <a:cubicBezTo>
                          <a:pt x="-12293" y="2074267"/>
                          <a:pt x="42881" y="1673819"/>
                          <a:pt x="0" y="1547262"/>
                        </a:cubicBezTo>
                        <a:cubicBezTo>
                          <a:pt x="-42881" y="1420705"/>
                          <a:pt x="2387" y="914777"/>
                          <a:pt x="0" y="588210"/>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s-ES"/>
            </a:defPPr>
          </a:lstStyle>
          <a:p>
            <a:pPr algn="ctr" rtl="0"/>
            <a:endParaRPr lang="es-ES" dirty="0"/>
          </a:p>
        </p:txBody>
      </p:sp>
      <p:pic>
        <p:nvPicPr>
          <p:cNvPr id="29" name="Gráfico 28">
            <a:extLst>
              <a:ext uri="{FF2B5EF4-FFF2-40B4-BE49-F238E27FC236}">
                <a16:creationId xmlns:a16="http://schemas.microsoft.com/office/drawing/2014/main" id="{59EEBCDC-BA3F-5868-75D6-7EB2B87115CB}"/>
              </a:ext>
            </a:extLst>
          </p:cNvPr>
          <p:cNvPicPr>
            <a:picLocks noChangeAspect="1"/>
          </p:cNvPicPr>
          <p:nvPr userDrawn="1"/>
        </p:nvPicPr>
        <p:blipFill>
          <a:blip r:embed="rId10">
            <a:extLst>
              <a:ext uri="{96DAC541-7B7A-43D3-8B79-37D633B846F1}">
                <asvg:svgBlip xmlns:asvg="http://schemas.microsoft.com/office/drawing/2016/SVG/main" r:embed="rId11"/>
              </a:ext>
            </a:extLst>
          </a:blip>
          <a:srcRect l="59986"/>
          <a:stretch>
            <a:fillRect/>
          </a:stretch>
        </p:blipFill>
        <p:spPr>
          <a:xfrm>
            <a:off x="0" y="1420643"/>
            <a:ext cx="1014082" cy="1648983"/>
          </a:xfrm>
          <a:custGeom>
            <a:avLst/>
            <a:gdLst>
              <a:gd name="connsiteX0" fmla="*/ 0 w 1014082"/>
              <a:gd name="connsiteY0" fmla="*/ 0 h 1648983"/>
              <a:gd name="connsiteX1" fmla="*/ 1014082 w 1014082"/>
              <a:gd name="connsiteY1" fmla="*/ 0 h 1648983"/>
              <a:gd name="connsiteX2" fmla="*/ 1014082 w 1014082"/>
              <a:gd name="connsiteY2" fmla="*/ 1648983 h 1648983"/>
              <a:gd name="connsiteX3" fmla="*/ 0 w 1014082"/>
              <a:gd name="connsiteY3" fmla="*/ 1648983 h 1648983"/>
            </a:gdLst>
            <a:ahLst/>
            <a:cxnLst>
              <a:cxn ang="0">
                <a:pos x="connsiteX0" y="connsiteY0"/>
              </a:cxn>
              <a:cxn ang="0">
                <a:pos x="connsiteX1" y="connsiteY1"/>
              </a:cxn>
              <a:cxn ang="0">
                <a:pos x="connsiteX2" y="connsiteY2"/>
              </a:cxn>
              <a:cxn ang="0">
                <a:pos x="connsiteX3" y="connsiteY3"/>
              </a:cxn>
            </a:cxnLst>
            <a:rect l="l" t="t" r="r" b="b"/>
            <a:pathLst>
              <a:path w="1014082" h="1648983">
                <a:moveTo>
                  <a:pt x="0" y="0"/>
                </a:moveTo>
                <a:lnTo>
                  <a:pt x="1014082" y="0"/>
                </a:lnTo>
                <a:lnTo>
                  <a:pt x="1014082" y="1648983"/>
                </a:lnTo>
                <a:lnTo>
                  <a:pt x="0" y="1648983"/>
                </a:lnTo>
                <a:close/>
              </a:path>
            </a:pathLst>
          </a:custGeom>
        </p:spPr>
      </p:pic>
      <p:sp>
        <p:nvSpPr>
          <p:cNvPr id="10" name="Marcador de texto 9">
            <a:extLst>
              <a:ext uri="{FF2B5EF4-FFF2-40B4-BE49-F238E27FC236}">
                <a16:creationId xmlns:a16="http://schemas.microsoft.com/office/drawing/2014/main" id="{3660BA33-D95F-4C82-419E-ADBE0C891558}"/>
              </a:ext>
            </a:extLst>
          </p:cNvPr>
          <p:cNvSpPr>
            <a:spLocks noGrp="1"/>
          </p:cNvSpPr>
          <p:nvPr>
            <p:ph type="body" sz="quarter" idx="13" hasCustomPrompt="1"/>
          </p:nvPr>
        </p:nvSpPr>
        <p:spPr>
          <a:xfrm>
            <a:off x="1815806" y="793971"/>
            <a:ext cx="621792" cy="621792"/>
          </a:xfrm>
          <a:prstGeom prst="ellipse">
            <a:avLst/>
          </a:prstGeom>
          <a:solidFill>
            <a:schemeClr val="tx2"/>
          </a:solidFill>
        </p:spPr>
        <p:txBody>
          <a:bodyPr lIns="0" tIns="0" rIns="0" bIns="0" rtlCol="0" anchor="t" anchorCtr="0">
            <a:noAutofit/>
          </a:bodyPr>
          <a:lstStyle>
            <a:lvl1pPr marL="0" indent="0" algn="ctr">
              <a:lnSpc>
                <a:spcPct val="100000"/>
              </a:lnSpc>
              <a:spcBef>
                <a:spcPts val="0"/>
              </a:spcBef>
              <a:buNone/>
              <a:defRPr lang="es-ES" sz="3200" b="0">
                <a:noFill/>
              </a:defRPr>
            </a:lvl1pPr>
          </a:lstStyle>
          <a:p>
            <a:pPr lvl="0" rtl="0"/>
            <a:r>
              <a:rPr lang="es-ES"/>
              <a:t>X</a:t>
            </a:r>
          </a:p>
        </p:txBody>
      </p:sp>
      <p:sp>
        <p:nvSpPr>
          <p:cNvPr id="45" name="Marcador de posición de imagen 42">
            <a:extLst>
              <a:ext uri="{FF2B5EF4-FFF2-40B4-BE49-F238E27FC236}">
                <a16:creationId xmlns:a16="http://schemas.microsoft.com/office/drawing/2014/main" id="{085DE0BA-CA08-ED26-0A53-02D6FB619788}"/>
              </a:ext>
            </a:extLst>
          </p:cNvPr>
          <p:cNvSpPr>
            <a:spLocks noGrp="1"/>
          </p:cNvSpPr>
          <p:nvPr>
            <p:ph type="pic" sz="quarter" idx="14"/>
          </p:nvPr>
        </p:nvSpPr>
        <p:spPr>
          <a:xfrm>
            <a:off x="4330203" y="2337393"/>
            <a:ext cx="1389888" cy="1389888"/>
          </a:xfrm>
          <a:prstGeom prst="ellipse">
            <a:avLst/>
          </a:prstGeom>
          <a:solidFill>
            <a:schemeClr val="accent2">
              <a:lumMod val="20000"/>
              <a:lumOff val="80000"/>
            </a:schemeClr>
          </a:solidFill>
        </p:spPr>
        <p:txBody>
          <a:bodyPr rtlCol="0" anchor="ctr">
            <a:normAutofit/>
          </a:bodyPr>
          <a:lstStyle>
            <a:lvl1pPr marL="0" indent="0" algn="ctr">
              <a:buNone/>
              <a:defRPr lang="es-ES" sz="800"/>
            </a:lvl1pPr>
          </a:lstStyle>
          <a:p>
            <a:pPr rtl="0"/>
            <a:r>
              <a:rPr lang="es-ES"/>
              <a:t>Haga clic en el icono para agregar una imagen</a:t>
            </a:r>
            <a:endParaRPr lang="es-ES" dirty="0"/>
          </a:p>
        </p:txBody>
      </p:sp>
      <p:sp>
        <p:nvSpPr>
          <p:cNvPr id="46" name="Marcador de posición de imagen 42">
            <a:extLst>
              <a:ext uri="{FF2B5EF4-FFF2-40B4-BE49-F238E27FC236}">
                <a16:creationId xmlns:a16="http://schemas.microsoft.com/office/drawing/2014/main" id="{70F05177-1747-10FB-B022-0A36F8F91931}"/>
              </a:ext>
            </a:extLst>
          </p:cNvPr>
          <p:cNvSpPr>
            <a:spLocks noGrp="1"/>
          </p:cNvSpPr>
          <p:nvPr>
            <p:ph type="pic" sz="quarter" idx="15"/>
          </p:nvPr>
        </p:nvSpPr>
        <p:spPr>
          <a:xfrm>
            <a:off x="6469928" y="2339375"/>
            <a:ext cx="1389888" cy="1389888"/>
          </a:xfrm>
          <a:prstGeom prst="ellipse">
            <a:avLst/>
          </a:prstGeom>
          <a:solidFill>
            <a:schemeClr val="bg1">
              <a:lumMod val="95000"/>
            </a:schemeClr>
          </a:solidFill>
        </p:spPr>
        <p:txBody>
          <a:bodyPr rtlCol="0" anchor="ctr">
            <a:normAutofit/>
          </a:bodyPr>
          <a:lstStyle>
            <a:lvl1pPr marL="0" indent="0" algn="ctr">
              <a:buNone/>
              <a:defRPr lang="es-ES" sz="800"/>
            </a:lvl1pPr>
          </a:lstStyle>
          <a:p>
            <a:pPr rtl="0"/>
            <a:r>
              <a:rPr lang="es-ES"/>
              <a:t>Haga clic en el icono para agregar una imagen</a:t>
            </a:r>
            <a:endParaRPr lang="es-ES" dirty="0"/>
          </a:p>
        </p:txBody>
      </p:sp>
      <p:sp>
        <p:nvSpPr>
          <p:cNvPr id="50" name="Marcador de texto 47">
            <a:extLst>
              <a:ext uri="{FF2B5EF4-FFF2-40B4-BE49-F238E27FC236}">
                <a16:creationId xmlns:a16="http://schemas.microsoft.com/office/drawing/2014/main" id="{485E5AFC-758F-34A6-2FEC-6042921AB73B}"/>
              </a:ext>
            </a:extLst>
          </p:cNvPr>
          <p:cNvSpPr>
            <a:spLocks noGrp="1"/>
          </p:cNvSpPr>
          <p:nvPr>
            <p:ph type="body" sz="quarter" idx="18"/>
          </p:nvPr>
        </p:nvSpPr>
        <p:spPr>
          <a:xfrm>
            <a:off x="1126514" y="5064875"/>
            <a:ext cx="2788920" cy="365760"/>
          </a:xfrm>
        </p:spPr>
        <p:txBody>
          <a:bodyPr rtlCol="0">
            <a:normAutofit/>
          </a:bodyPr>
          <a:lstStyle>
            <a:lvl1pPr marL="0" indent="0" algn="r">
              <a:lnSpc>
                <a:spcPct val="100000"/>
              </a:lnSpc>
              <a:spcBef>
                <a:spcPts val="0"/>
              </a:spcBef>
              <a:buNone/>
              <a:defRPr lang="es-ES" sz="1800"/>
            </a:lvl1pPr>
          </a:lstStyle>
          <a:p>
            <a:pPr lvl="0" rtl="0"/>
            <a:r>
              <a:rPr lang="es-ES"/>
              <a:t>Haga clic para modificar los estilos de texto del patrón</a:t>
            </a:r>
          </a:p>
        </p:txBody>
      </p:sp>
      <p:sp>
        <p:nvSpPr>
          <p:cNvPr id="51" name="Marcador de texto 47">
            <a:extLst>
              <a:ext uri="{FF2B5EF4-FFF2-40B4-BE49-F238E27FC236}">
                <a16:creationId xmlns:a16="http://schemas.microsoft.com/office/drawing/2014/main" id="{298713CC-F6D5-ED75-901B-4121FEC84360}"/>
              </a:ext>
            </a:extLst>
          </p:cNvPr>
          <p:cNvSpPr>
            <a:spLocks noGrp="1"/>
          </p:cNvSpPr>
          <p:nvPr>
            <p:ph type="body" sz="quarter" idx="19"/>
          </p:nvPr>
        </p:nvSpPr>
        <p:spPr>
          <a:xfrm>
            <a:off x="8271823" y="5032014"/>
            <a:ext cx="2788920" cy="365760"/>
          </a:xfrm>
        </p:spPr>
        <p:txBody>
          <a:bodyPr rtlCol="0">
            <a:normAutofit/>
          </a:bodyPr>
          <a:lstStyle>
            <a:lvl1pPr marL="0" indent="0" algn="l">
              <a:lnSpc>
                <a:spcPct val="100000"/>
              </a:lnSpc>
              <a:spcBef>
                <a:spcPts val="0"/>
              </a:spcBef>
              <a:buNone/>
              <a:defRPr lang="es-ES" sz="1800"/>
            </a:lvl1pPr>
          </a:lstStyle>
          <a:p>
            <a:pPr lvl="0" rtl="0"/>
            <a:r>
              <a:rPr lang="es-ES"/>
              <a:t>Haga clic para modificar los estilos de texto del patrón</a:t>
            </a:r>
          </a:p>
        </p:txBody>
      </p:sp>
      <p:sp>
        <p:nvSpPr>
          <p:cNvPr id="57" name="Marcador de texto 47">
            <a:extLst>
              <a:ext uri="{FF2B5EF4-FFF2-40B4-BE49-F238E27FC236}">
                <a16:creationId xmlns:a16="http://schemas.microsoft.com/office/drawing/2014/main" id="{FD30C172-4265-C1CA-4368-B347D34C9F6D}"/>
              </a:ext>
            </a:extLst>
          </p:cNvPr>
          <p:cNvSpPr>
            <a:spLocks noGrp="1"/>
          </p:cNvSpPr>
          <p:nvPr>
            <p:ph type="body" sz="quarter" idx="16"/>
          </p:nvPr>
        </p:nvSpPr>
        <p:spPr>
          <a:xfrm>
            <a:off x="1126515" y="2795265"/>
            <a:ext cx="2788920" cy="365760"/>
          </a:xfrm>
        </p:spPr>
        <p:txBody>
          <a:bodyPr rtlCol="0">
            <a:normAutofit/>
          </a:bodyPr>
          <a:lstStyle>
            <a:lvl1pPr marL="0" indent="0" algn="r">
              <a:lnSpc>
                <a:spcPct val="100000"/>
              </a:lnSpc>
              <a:spcBef>
                <a:spcPts val="0"/>
              </a:spcBef>
              <a:buNone/>
              <a:defRPr lang="es-ES" sz="1800"/>
            </a:lvl1pPr>
          </a:lstStyle>
          <a:p>
            <a:pPr lvl="0" rtl="0"/>
            <a:r>
              <a:rPr lang="es-ES"/>
              <a:t>Haga clic para modificar los estilos de texto del patrón</a:t>
            </a:r>
          </a:p>
        </p:txBody>
      </p:sp>
      <p:sp>
        <p:nvSpPr>
          <p:cNvPr id="58" name="Marcador de texto 47">
            <a:extLst>
              <a:ext uri="{FF2B5EF4-FFF2-40B4-BE49-F238E27FC236}">
                <a16:creationId xmlns:a16="http://schemas.microsoft.com/office/drawing/2014/main" id="{E6400DD4-A698-8FC3-4A8E-02EA10BB4BF9}"/>
              </a:ext>
            </a:extLst>
          </p:cNvPr>
          <p:cNvSpPr>
            <a:spLocks noGrp="1"/>
          </p:cNvSpPr>
          <p:nvPr>
            <p:ph type="body" sz="quarter" idx="17"/>
          </p:nvPr>
        </p:nvSpPr>
        <p:spPr>
          <a:xfrm>
            <a:off x="8271823" y="2794678"/>
            <a:ext cx="2788920" cy="365760"/>
          </a:xfrm>
        </p:spPr>
        <p:txBody>
          <a:bodyPr rtlCol="0">
            <a:normAutofit/>
          </a:bodyPr>
          <a:lstStyle>
            <a:lvl1pPr marL="0" indent="0" algn="l">
              <a:lnSpc>
                <a:spcPct val="100000"/>
              </a:lnSpc>
              <a:spcBef>
                <a:spcPts val="0"/>
              </a:spcBef>
              <a:buNone/>
              <a:defRPr lang="es-ES" sz="1800"/>
            </a:lvl1pPr>
          </a:lstStyle>
          <a:p>
            <a:pPr lvl="0" rtl="0"/>
            <a:r>
              <a:rPr lang="es-ES"/>
              <a:t>Haga clic para modificar los estilos de texto del patrón</a:t>
            </a:r>
          </a:p>
        </p:txBody>
      </p:sp>
      <p:sp>
        <p:nvSpPr>
          <p:cNvPr id="59" name="Marcador de texto 47">
            <a:extLst>
              <a:ext uri="{FF2B5EF4-FFF2-40B4-BE49-F238E27FC236}">
                <a16:creationId xmlns:a16="http://schemas.microsoft.com/office/drawing/2014/main" id="{630E151D-3E22-BE90-7A51-5ED7C9AD7C25}"/>
              </a:ext>
            </a:extLst>
          </p:cNvPr>
          <p:cNvSpPr>
            <a:spLocks noGrp="1"/>
          </p:cNvSpPr>
          <p:nvPr>
            <p:ph type="body" sz="quarter" idx="20"/>
          </p:nvPr>
        </p:nvSpPr>
        <p:spPr>
          <a:xfrm>
            <a:off x="1098143" y="3085049"/>
            <a:ext cx="2816352" cy="310896"/>
          </a:xfrm>
        </p:spPr>
        <p:txBody>
          <a:bodyPr rtlCol="0">
            <a:normAutofit/>
          </a:bodyPr>
          <a:lstStyle>
            <a:lvl1pPr marL="0" indent="0" algn="r">
              <a:lnSpc>
                <a:spcPct val="100000"/>
              </a:lnSpc>
              <a:spcBef>
                <a:spcPts val="0"/>
              </a:spcBef>
              <a:buNone/>
              <a:defRPr lang="es-ES" sz="1400">
                <a:latin typeface="Arial" panose="020B0604020202020204" pitchFamily="34" charset="0"/>
                <a:cs typeface="Arial" panose="020B0604020202020204" pitchFamily="34" charset="0"/>
              </a:defRPr>
            </a:lvl1pPr>
          </a:lstStyle>
          <a:p>
            <a:pPr lvl="0" rtl="0"/>
            <a:r>
              <a:rPr lang="es-ES"/>
              <a:t>Haga clic para modificar los estilos de texto del patrón</a:t>
            </a:r>
          </a:p>
        </p:txBody>
      </p:sp>
      <p:sp>
        <p:nvSpPr>
          <p:cNvPr id="54" name="Marcador de texto 47">
            <a:extLst>
              <a:ext uri="{FF2B5EF4-FFF2-40B4-BE49-F238E27FC236}">
                <a16:creationId xmlns:a16="http://schemas.microsoft.com/office/drawing/2014/main" id="{6A448965-125C-6EED-07B0-E98A656BBF34}"/>
              </a:ext>
            </a:extLst>
          </p:cNvPr>
          <p:cNvSpPr>
            <a:spLocks noGrp="1"/>
          </p:cNvSpPr>
          <p:nvPr>
            <p:ph type="body" sz="quarter" idx="21"/>
          </p:nvPr>
        </p:nvSpPr>
        <p:spPr>
          <a:xfrm>
            <a:off x="8280067" y="3086146"/>
            <a:ext cx="2816352" cy="310896"/>
          </a:xfrm>
        </p:spPr>
        <p:txBody>
          <a:bodyPr rtlCol="0">
            <a:normAutofit/>
          </a:bodyPr>
          <a:lstStyle>
            <a:lvl1pPr marL="0" indent="0" algn="l">
              <a:lnSpc>
                <a:spcPct val="100000"/>
              </a:lnSpc>
              <a:spcBef>
                <a:spcPts val="0"/>
              </a:spcBef>
              <a:buNone/>
              <a:defRPr lang="es-ES" sz="1400">
                <a:latin typeface="Arial" panose="020B0604020202020204" pitchFamily="34" charset="0"/>
                <a:cs typeface="Arial" panose="020B0604020202020204" pitchFamily="34" charset="0"/>
              </a:defRPr>
            </a:lvl1pPr>
          </a:lstStyle>
          <a:p>
            <a:pPr lvl="0" rtl="0"/>
            <a:r>
              <a:rPr lang="es-ES"/>
              <a:t>Haga clic para modificar los estilos de texto del patrón</a:t>
            </a:r>
          </a:p>
        </p:txBody>
      </p:sp>
      <p:sp>
        <p:nvSpPr>
          <p:cNvPr id="72" name="Marcador de posición de imagen 42">
            <a:extLst>
              <a:ext uri="{FF2B5EF4-FFF2-40B4-BE49-F238E27FC236}">
                <a16:creationId xmlns:a16="http://schemas.microsoft.com/office/drawing/2014/main" id="{9BD10ABF-0CBA-9D6F-30D9-4C5B717D2F65}"/>
              </a:ext>
            </a:extLst>
          </p:cNvPr>
          <p:cNvSpPr>
            <a:spLocks noGrp="1"/>
          </p:cNvSpPr>
          <p:nvPr>
            <p:ph type="pic" sz="quarter" idx="24"/>
          </p:nvPr>
        </p:nvSpPr>
        <p:spPr>
          <a:xfrm>
            <a:off x="4332186" y="4662092"/>
            <a:ext cx="1389888" cy="1389888"/>
          </a:xfrm>
          <a:prstGeom prst="ellipse">
            <a:avLst/>
          </a:prstGeom>
          <a:solidFill>
            <a:schemeClr val="accent1">
              <a:lumMod val="20000"/>
              <a:lumOff val="80000"/>
            </a:schemeClr>
          </a:solidFill>
        </p:spPr>
        <p:txBody>
          <a:bodyPr rtlCol="0" anchor="ctr">
            <a:normAutofit/>
          </a:bodyPr>
          <a:lstStyle>
            <a:lvl1pPr marL="0" indent="0" algn="ctr">
              <a:buNone/>
              <a:defRPr lang="es-ES" sz="800"/>
            </a:lvl1pPr>
          </a:lstStyle>
          <a:p>
            <a:pPr rtl="0"/>
            <a:r>
              <a:rPr lang="es-ES"/>
              <a:t>Haga clic en el icono para agregar una imagen</a:t>
            </a:r>
            <a:endParaRPr lang="es-ES" dirty="0"/>
          </a:p>
        </p:txBody>
      </p:sp>
      <p:sp>
        <p:nvSpPr>
          <p:cNvPr id="73" name="Marcador de posición de imagen 42">
            <a:extLst>
              <a:ext uri="{FF2B5EF4-FFF2-40B4-BE49-F238E27FC236}">
                <a16:creationId xmlns:a16="http://schemas.microsoft.com/office/drawing/2014/main" id="{BA07108E-6273-D8A7-4270-9E51F53721B6}"/>
              </a:ext>
            </a:extLst>
          </p:cNvPr>
          <p:cNvSpPr>
            <a:spLocks noGrp="1"/>
          </p:cNvSpPr>
          <p:nvPr>
            <p:ph type="pic" sz="quarter" idx="25"/>
          </p:nvPr>
        </p:nvSpPr>
        <p:spPr>
          <a:xfrm>
            <a:off x="6469928" y="4662092"/>
            <a:ext cx="1389888" cy="1389888"/>
          </a:xfrm>
          <a:prstGeom prst="ellipse">
            <a:avLst/>
          </a:prstGeom>
          <a:solidFill>
            <a:schemeClr val="accent4">
              <a:lumMod val="20000"/>
              <a:lumOff val="80000"/>
            </a:schemeClr>
          </a:solidFill>
        </p:spPr>
        <p:txBody>
          <a:bodyPr rtlCol="0" anchor="ctr">
            <a:normAutofit/>
          </a:bodyPr>
          <a:lstStyle>
            <a:lvl1pPr marL="0" indent="0" algn="ctr">
              <a:buNone/>
              <a:defRPr lang="es-ES" sz="800"/>
            </a:lvl1pPr>
          </a:lstStyle>
          <a:p>
            <a:pPr rtl="0"/>
            <a:r>
              <a:rPr lang="es-ES"/>
              <a:t>Haga clic en el icono para agregar una imagen</a:t>
            </a:r>
            <a:endParaRPr lang="es-ES" dirty="0"/>
          </a:p>
        </p:txBody>
      </p:sp>
      <p:sp>
        <p:nvSpPr>
          <p:cNvPr id="56" name="Marcador de texto 47">
            <a:extLst>
              <a:ext uri="{FF2B5EF4-FFF2-40B4-BE49-F238E27FC236}">
                <a16:creationId xmlns:a16="http://schemas.microsoft.com/office/drawing/2014/main" id="{6E2529DA-6F13-4B74-5C48-2FDB0911FFF1}"/>
              </a:ext>
            </a:extLst>
          </p:cNvPr>
          <p:cNvSpPr>
            <a:spLocks noGrp="1"/>
          </p:cNvSpPr>
          <p:nvPr>
            <p:ph type="body" sz="quarter" idx="23"/>
          </p:nvPr>
        </p:nvSpPr>
        <p:spPr>
          <a:xfrm>
            <a:off x="8284732" y="5337865"/>
            <a:ext cx="2816352" cy="310896"/>
          </a:xfrm>
        </p:spPr>
        <p:txBody>
          <a:bodyPr rtlCol="0">
            <a:normAutofit/>
          </a:bodyPr>
          <a:lstStyle>
            <a:lvl1pPr marL="0" indent="0" algn="l">
              <a:lnSpc>
                <a:spcPct val="100000"/>
              </a:lnSpc>
              <a:spcBef>
                <a:spcPts val="0"/>
              </a:spcBef>
              <a:buNone/>
              <a:defRPr lang="es-ES" sz="1400">
                <a:latin typeface="Arial" panose="020B0604020202020204" pitchFamily="34" charset="0"/>
                <a:cs typeface="Arial" panose="020B0604020202020204" pitchFamily="34" charset="0"/>
              </a:defRPr>
            </a:lvl1pPr>
          </a:lstStyle>
          <a:p>
            <a:pPr lvl="0" rtl="0"/>
            <a:r>
              <a:rPr lang="es-ES"/>
              <a:t>Haga clic para modificar los estilos de texto del patrón</a:t>
            </a:r>
          </a:p>
        </p:txBody>
      </p:sp>
      <p:sp>
        <p:nvSpPr>
          <p:cNvPr id="74" name="Marcador de texto 47">
            <a:extLst>
              <a:ext uri="{FF2B5EF4-FFF2-40B4-BE49-F238E27FC236}">
                <a16:creationId xmlns:a16="http://schemas.microsoft.com/office/drawing/2014/main" id="{DDB95F67-F2A0-C836-D292-8E7A6E4B1CC7}"/>
              </a:ext>
            </a:extLst>
          </p:cNvPr>
          <p:cNvSpPr>
            <a:spLocks noGrp="1"/>
          </p:cNvSpPr>
          <p:nvPr>
            <p:ph type="body" sz="quarter" idx="22"/>
          </p:nvPr>
        </p:nvSpPr>
        <p:spPr>
          <a:xfrm>
            <a:off x="1107814" y="5335932"/>
            <a:ext cx="2816352" cy="310896"/>
          </a:xfrm>
        </p:spPr>
        <p:txBody>
          <a:bodyPr rtlCol="0">
            <a:normAutofit/>
          </a:bodyPr>
          <a:lstStyle>
            <a:lvl1pPr marL="0" indent="0" algn="r">
              <a:lnSpc>
                <a:spcPct val="100000"/>
              </a:lnSpc>
              <a:spcBef>
                <a:spcPts val="0"/>
              </a:spcBef>
              <a:buNone/>
              <a:defRPr lang="es-ES" sz="1400">
                <a:latin typeface="Arial" panose="020B0604020202020204" pitchFamily="34" charset="0"/>
                <a:cs typeface="Arial" panose="020B0604020202020204" pitchFamily="34" charset="0"/>
              </a:defRPr>
            </a:lvl1pPr>
          </a:lstStyle>
          <a:p>
            <a:pPr lvl="0" rtl="0"/>
            <a:r>
              <a:rPr lang="es-ES"/>
              <a:t>Haga clic para modificar los estilos de texto del patrón</a:t>
            </a:r>
          </a:p>
        </p:txBody>
      </p:sp>
      <p:sp>
        <p:nvSpPr>
          <p:cNvPr id="3" name="Marcador de pie de página 2">
            <a:extLst>
              <a:ext uri="{FF2B5EF4-FFF2-40B4-BE49-F238E27FC236}">
                <a16:creationId xmlns:a16="http://schemas.microsoft.com/office/drawing/2014/main" id="{6CC414FD-C705-79D9-78A9-63DB36DC2A3B}"/>
              </a:ext>
            </a:extLst>
          </p:cNvPr>
          <p:cNvSpPr>
            <a:spLocks noGrp="1"/>
          </p:cNvSpPr>
          <p:nvPr>
            <p:ph type="ftr" sz="quarter" idx="26"/>
          </p:nvPr>
        </p:nvSpPr>
        <p:spPr/>
        <p:txBody>
          <a:bodyPr rtlCol="0"/>
          <a:lstStyle>
            <a:defPPr>
              <a:defRPr lang="es-ES"/>
            </a:defPPr>
          </a:lstStyle>
          <a:p>
            <a:pPr rtl="0"/>
            <a:endParaRPr lang="es-ES" dirty="0"/>
          </a:p>
        </p:txBody>
      </p:sp>
      <p:sp>
        <p:nvSpPr>
          <p:cNvPr id="7" name="Marcador de número de diapositiva 6">
            <a:extLst>
              <a:ext uri="{FF2B5EF4-FFF2-40B4-BE49-F238E27FC236}">
                <a16:creationId xmlns:a16="http://schemas.microsoft.com/office/drawing/2014/main" id="{3DDD574B-2DC0-07BF-5573-0917979F78EA}"/>
              </a:ext>
            </a:extLst>
          </p:cNvPr>
          <p:cNvSpPr>
            <a:spLocks noGrp="1"/>
          </p:cNvSpPr>
          <p:nvPr>
            <p:ph type="sldNum" sz="quarter" idx="27"/>
          </p:nvPr>
        </p:nvSpPr>
        <p:spPr/>
        <p:txBody>
          <a:bodyPr rtlCol="0"/>
          <a:lstStyle>
            <a:defPPr>
              <a:defRPr lang="es-ES"/>
            </a:defPPr>
          </a:lstStyle>
          <a:p>
            <a:pPr rtl="0"/>
            <a:fld id="{CC43B8D3-9A08-F84C-9DD4-44948BA52D4B}" type="slidenum">
              <a:rPr lang="es-ES" smtClean="0"/>
              <a:pPr rtl="0"/>
              <a:t>‹Nº›</a:t>
            </a:fld>
            <a:endParaRPr lang="es-ES" dirty="0"/>
          </a:p>
        </p:txBody>
      </p:sp>
    </p:spTree>
    <p:extLst>
      <p:ext uri="{BB962C8B-B14F-4D97-AF65-F5344CB8AC3E}">
        <p14:creationId xmlns:p14="http://schemas.microsoft.com/office/powerpoint/2010/main" val="2281780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Equipo: x8">
    <p:spTree>
      <p:nvGrpSpPr>
        <p:cNvPr id="1" name=""/>
        <p:cNvGrpSpPr/>
        <p:nvPr/>
      </p:nvGrpSpPr>
      <p:grpSpPr>
        <a:xfrm>
          <a:off x="0" y="0"/>
          <a:ext cx="0" cy="0"/>
          <a:chOff x="0" y="0"/>
          <a:chExt cx="0" cy="0"/>
        </a:xfrm>
      </p:grpSpPr>
      <p:sp>
        <p:nvSpPr>
          <p:cNvPr id="3" name="Elipse 2">
            <a:extLst>
              <a:ext uri="{FF2B5EF4-FFF2-40B4-BE49-F238E27FC236}">
                <a16:creationId xmlns:a16="http://schemas.microsoft.com/office/drawing/2014/main" id="{15B61940-E61B-59FA-753F-E3122D288C5B}"/>
              </a:ext>
            </a:extLst>
          </p:cNvPr>
          <p:cNvSpPr/>
          <p:nvPr userDrawn="1"/>
        </p:nvSpPr>
        <p:spPr>
          <a:xfrm>
            <a:off x="1314365" y="1922787"/>
            <a:ext cx="1591489" cy="1591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solidFill>
            </a:endParaRPr>
          </a:p>
        </p:txBody>
      </p:sp>
      <p:sp>
        <p:nvSpPr>
          <p:cNvPr id="9" name="Elipse 8">
            <a:extLst>
              <a:ext uri="{FF2B5EF4-FFF2-40B4-BE49-F238E27FC236}">
                <a16:creationId xmlns:a16="http://schemas.microsoft.com/office/drawing/2014/main" id="{148AA701-7A67-C49D-4314-407AF753DDE7}"/>
              </a:ext>
            </a:extLst>
          </p:cNvPr>
          <p:cNvSpPr/>
          <p:nvPr userDrawn="1"/>
        </p:nvSpPr>
        <p:spPr>
          <a:xfrm>
            <a:off x="3895640" y="1922787"/>
            <a:ext cx="1591489" cy="1591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solidFill>
            </a:endParaRPr>
          </a:p>
        </p:txBody>
      </p:sp>
      <p:sp>
        <p:nvSpPr>
          <p:cNvPr id="14" name="Elipse 13">
            <a:extLst>
              <a:ext uri="{FF2B5EF4-FFF2-40B4-BE49-F238E27FC236}">
                <a16:creationId xmlns:a16="http://schemas.microsoft.com/office/drawing/2014/main" id="{7CC8E6E4-F551-385C-FB82-E0DC1F41683A}"/>
              </a:ext>
            </a:extLst>
          </p:cNvPr>
          <p:cNvSpPr/>
          <p:nvPr userDrawn="1"/>
        </p:nvSpPr>
        <p:spPr>
          <a:xfrm>
            <a:off x="6476915" y="1922787"/>
            <a:ext cx="1591489" cy="159148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solidFill>
            </a:endParaRPr>
          </a:p>
        </p:txBody>
      </p:sp>
      <p:sp>
        <p:nvSpPr>
          <p:cNvPr id="18" name="Elipse 17">
            <a:extLst>
              <a:ext uri="{FF2B5EF4-FFF2-40B4-BE49-F238E27FC236}">
                <a16:creationId xmlns:a16="http://schemas.microsoft.com/office/drawing/2014/main" id="{D29C42C5-603C-FCCB-D730-0AD61CFA4CC2}"/>
              </a:ext>
            </a:extLst>
          </p:cNvPr>
          <p:cNvSpPr/>
          <p:nvPr userDrawn="1"/>
        </p:nvSpPr>
        <p:spPr>
          <a:xfrm>
            <a:off x="9058190" y="1922787"/>
            <a:ext cx="1591489" cy="159148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solidFill>
            </a:endParaRPr>
          </a:p>
        </p:txBody>
      </p:sp>
      <p:sp>
        <p:nvSpPr>
          <p:cNvPr id="77" name="Rectángulo 76">
            <a:extLst>
              <a:ext uri="{FF2B5EF4-FFF2-40B4-BE49-F238E27FC236}">
                <a16:creationId xmlns:a16="http://schemas.microsoft.com/office/drawing/2014/main" id="{06608174-ED17-1D4B-48DF-EA532646C797}"/>
              </a:ext>
            </a:extLst>
          </p:cNvPr>
          <p:cNvSpPr/>
          <p:nvPr userDrawn="1"/>
        </p:nvSpPr>
        <p:spPr>
          <a:xfrm>
            <a:off x="732271" y="723899"/>
            <a:ext cx="10727977" cy="780809"/>
          </a:xfrm>
          <a:prstGeom prst="rect">
            <a:avLst/>
          </a:prstGeom>
          <a:solidFill>
            <a:schemeClr val="bg2"/>
          </a:solid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79" name="Rectángulo 78">
            <a:extLst>
              <a:ext uri="{FF2B5EF4-FFF2-40B4-BE49-F238E27FC236}">
                <a16:creationId xmlns:a16="http://schemas.microsoft.com/office/drawing/2014/main" id="{941AE0A6-2671-E79C-548D-3AA4D5D9CB11}"/>
              </a:ext>
            </a:extLst>
          </p:cNvPr>
          <p:cNvSpPr/>
          <p:nvPr userDrawn="1"/>
        </p:nvSpPr>
        <p:spPr>
          <a:xfrm>
            <a:off x="732271" y="404734"/>
            <a:ext cx="10727977" cy="319166"/>
          </a:xfrm>
          <a:prstGeom prst="rect">
            <a:avLst/>
          </a:prstGeom>
          <a:solidFill>
            <a:schemeClr val="tx2"/>
          </a:solid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cxnSp>
        <p:nvCxnSpPr>
          <p:cNvPr id="81" name="Conector recto 80">
            <a:extLst>
              <a:ext uri="{FF2B5EF4-FFF2-40B4-BE49-F238E27FC236}">
                <a16:creationId xmlns:a16="http://schemas.microsoft.com/office/drawing/2014/main" id="{42152D0E-B03D-CC17-D0CC-650AE3953FCF}"/>
              </a:ext>
            </a:extLst>
          </p:cNvPr>
          <p:cNvCxnSpPr>
            <a:cxnSpLocks/>
          </p:cNvCxnSpPr>
          <p:nvPr userDrawn="1"/>
        </p:nvCxnSpPr>
        <p:spPr>
          <a:xfrm>
            <a:off x="1655064" y="722376"/>
            <a:ext cx="0" cy="780808"/>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83" name="Gráfico 82">
            <a:extLst>
              <a:ext uri="{FF2B5EF4-FFF2-40B4-BE49-F238E27FC236}">
                <a16:creationId xmlns:a16="http://schemas.microsoft.com/office/drawing/2014/main" id="{65438DF6-6622-6EE4-F01A-D199CAE96D9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rot="13498771">
            <a:off x="868523" y="778989"/>
            <a:ext cx="660389" cy="660389"/>
          </a:xfrm>
          <a:prstGeom prst="rect">
            <a:avLst/>
          </a:prstGeom>
        </p:spPr>
      </p:pic>
      <p:cxnSp>
        <p:nvCxnSpPr>
          <p:cNvPr id="85" name="Conector recto 84">
            <a:extLst>
              <a:ext uri="{FF2B5EF4-FFF2-40B4-BE49-F238E27FC236}">
                <a16:creationId xmlns:a16="http://schemas.microsoft.com/office/drawing/2014/main" id="{9712EE3B-E131-C405-FCA7-8263094DF01B}"/>
              </a:ext>
            </a:extLst>
          </p:cNvPr>
          <p:cNvCxnSpPr>
            <a:cxnSpLocks/>
          </p:cNvCxnSpPr>
          <p:nvPr userDrawn="1"/>
        </p:nvCxnSpPr>
        <p:spPr>
          <a:xfrm>
            <a:off x="2593735" y="718779"/>
            <a:ext cx="0" cy="780808"/>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Marcador de texto 9">
            <a:extLst>
              <a:ext uri="{FF2B5EF4-FFF2-40B4-BE49-F238E27FC236}">
                <a16:creationId xmlns:a16="http://schemas.microsoft.com/office/drawing/2014/main" id="{3660BA33-D95F-4C82-419E-ADBE0C891558}"/>
              </a:ext>
            </a:extLst>
          </p:cNvPr>
          <p:cNvSpPr>
            <a:spLocks noGrp="1"/>
          </p:cNvSpPr>
          <p:nvPr>
            <p:ph type="body" sz="quarter" idx="13" hasCustomPrompt="1"/>
          </p:nvPr>
        </p:nvSpPr>
        <p:spPr>
          <a:xfrm>
            <a:off x="1815806" y="793971"/>
            <a:ext cx="621792" cy="621792"/>
          </a:xfrm>
          <a:prstGeom prst="ellipse">
            <a:avLst/>
          </a:prstGeom>
          <a:solidFill>
            <a:schemeClr val="tx2"/>
          </a:solidFill>
        </p:spPr>
        <p:txBody>
          <a:bodyPr lIns="0" tIns="0" rIns="0" bIns="0" rtlCol="0" anchor="t" anchorCtr="0">
            <a:noAutofit/>
          </a:bodyPr>
          <a:lstStyle>
            <a:lvl1pPr marL="0" indent="0" algn="ctr">
              <a:lnSpc>
                <a:spcPct val="100000"/>
              </a:lnSpc>
              <a:spcBef>
                <a:spcPts val="0"/>
              </a:spcBef>
              <a:buNone/>
              <a:defRPr lang="es-ES" sz="3200" b="0">
                <a:noFill/>
              </a:defRPr>
            </a:lvl1pPr>
          </a:lstStyle>
          <a:p>
            <a:pPr lvl="0" rtl="0"/>
            <a:r>
              <a:rPr lang="es-ES"/>
              <a:t>X</a:t>
            </a:r>
          </a:p>
        </p:txBody>
      </p:sp>
      <p:sp>
        <p:nvSpPr>
          <p:cNvPr id="45" name="Marcador de posición de imagen 42">
            <a:extLst>
              <a:ext uri="{FF2B5EF4-FFF2-40B4-BE49-F238E27FC236}">
                <a16:creationId xmlns:a16="http://schemas.microsoft.com/office/drawing/2014/main" id="{085DE0BA-CA08-ED26-0A53-02D6FB619788}"/>
              </a:ext>
            </a:extLst>
          </p:cNvPr>
          <p:cNvSpPr>
            <a:spLocks noGrp="1" noChangeAspect="1"/>
          </p:cNvSpPr>
          <p:nvPr>
            <p:ph type="pic" sz="quarter" idx="14"/>
          </p:nvPr>
        </p:nvSpPr>
        <p:spPr>
          <a:xfrm>
            <a:off x="1524893" y="2133315"/>
            <a:ext cx="1170432" cy="1170432"/>
          </a:xfrm>
          <a:prstGeom prst="ellipse">
            <a:avLst/>
          </a:prstGeom>
          <a:solidFill>
            <a:schemeClr val="accent2">
              <a:lumMod val="20000"/>
              <a:lumOff val="80000"/>
            </a:schemeClr>
          </a:solidFill>
        </p:spPr>
        <p:txBody>
          <a:bodyPr rtlCol="0" anchor="ctr">
            <a:normAutofit/>
          </a:bodyPr>
          <a:lstStyle>
            <a:lvl1pPr marL="0" indent="0" algn="ctr">
              <a:buNone/>
              <a:defRPr lang="es-ES" sz="800"/>
            </a:lvl1pPr>
          </a:lstStyle>
          <a:p>
            <a:pPr rtl="0"/>
            <a:r>
              <a:rPr lang="es-ES"/>
              <a:t>Haga clic en el icono para agregar una imagen</a:t>
            </a:r>
            <a:endParaRPr lang="es-ES" dirty="0"/>
          </a:p>
        </p:txBody>
      </p:sp>
      <p:sp>
        <p:nvSpPr>
          <p:cNvPr id="46" name="Marcador de posición de imagen 42">
            <a:extLst>
              <a:ext uri="{FF2B5EF4-FFF2-40B4-BE49-F238E27FC236}">
                <a16:creationId xmlns:a16="http://schemas.microsoft.com/office/drawing/2014/main" id="{70F05177-1747-10FB-B022-0A36F8F91931}"/>
              </a:ext>
            </a:extLst>
          </p:cNvPr>
          <p:cNvSpPr>
            <a:spLocks noGrp="1" noChangeAspect="1"/>
          </p:cNvSpPr>
          <p:nvPr>
            <p:ph type="pic" sz="quarter" idx="15"/>
          </p:nvPr>
        </p:nvSpPr>
        <p:spPr>
          <a:xfrm>
            <a:off x="4106168" y="2133315"/>
            <a:ext cx="1170432" cy="1170432"/>
          </a:xfrm>
          <a:prstGeom prst="ellipse">
            <a:avLst/>
          </a:prstGeom>
          <a:solidFill>
            <a:schemeClr val="bg1">
              <a:lumMod val="95000"/>
            </a:schemeClr>
          </a:solidFill>
        </p:spPr>
        <p:txBody>
          <a:bodyPr rtlCol="0" anchor="ctr">
            <a:normAutofit/>
          </a:bodyPr>
          <a:lstStyle>
            <a:lvl1pPr marL="0" indent="0" algn="ctr">
              <a:buNone/>
              <a:defRPr lang="es-ES" sz="800"/>
            </a:lvl1pPr>
          </a:lstStyle>
          <a:p>
            <a:pPr rtl="0"/>
            <a:r>
              <a:rPr lang="es-ES"/>
              <a:t>Haga clic en el icono para agregar una imagen</a:t>
            </a:r>
            <a:endParaRPr lang="es-ES" dirty="0"/>
          </a:p>
        </p:txBody>
      </p:sp>
      <p:sp>
        <p:nvSpPr>
          <p:cNvPr id="50" name="Marcador de texto 47">
            <a:extLst>
              <a:ext uri="{FF2B5EF4-FFF2-40B4-BE49-F238E27FC236}">
                <a16:creationId xmlns:a16="http://schemas.microsoft.com/office/drawing/2014/main" id="{485E5AFC-758F-34A6-2FEC-6042921AB73B}"/>
              </a:ext>
            </a:extLst>
          </p:cNvPr>
          <p:cNvSpPr>
            <a:spLocks noGrp="1"/>
          </p:cNvSpPr>
          <p:nvPr>
            <p:ph type="body" sz="quarter" idx="18"/>
          </p:nvPr>
        </p:nvSpPr>
        <p:spPr>
          <a:xfrm>
            <a:off x="6053328" y="3575304"/>
            <a:ext cx="2441448" cy="365760"/>
          </a:xfrm>
        </p:spPr>
        <p:txBody>
          <a:bodyPr rtlCol="0">
            <a:noAutofit/>
          </a:bodyPr>
          <a:lstStyle>
            <a:lvl1pPr marL="0" indent="0" algn="ctr">
              <a:lnSpc>
                <a:spcPct val="100000"/>
              </a:lnSpc>
              <a:spcBef>
                <a:spcPts val="0"/>
              </a:spcBef>
              <a:buNone/>
              <a:defRPr lang="es-ES" sz="1600"/>
            </a:lvl1pPr>
          </a:lstStyle>
          <a:p>
            <a:pPr lvl="0" rtl="0"/>
            <a:r>
              <a:rPr lang="es-ES"/>
              <a:t>Haga clic para modificar los estilos de texto del patrón</a:t>
            </a:r>
          </a:p>
        </p:txBody>
      </p:sp>
      <p:sp>
        <p:nvSpPr>
          <p:cNvPr id="51" name="Marcador de texto 47">
            <a:extLst>
              <a:ext uri="{FF2B5EF4-FFF2-40B4-BE49-F238E27FC236}">
                <a16:creationId xmlns:a16="http://schemas.microsoft.com/office/drawing/2014/main" id="{298713CC-F6D5-ED75-901B-4121FEC84360}"/>
              </a:ext>
            </a:extLst>
          </p:cNvPr>
          <p:cNvSpPr>
            <a:spLocks noGrp="1"/>
          </p:cNvSpPr>
          <p:nvPr>
            <p:ph type="body" sz="quarter" idx="19"/>
          </p:nvPr>
        </p:nvSpPr>
        <p:spPr>
          <a:xfrm>
            <a:off x="8631936" y="3575304"/>
            <a:ext cx="2441448" cy="365760"/>
          </a:xfrm>
        </p:spPr>
        <p:txBody>
          <a:bodyPr rtlCol="0">
            <a:noAutofit/>
          </a:bodyPr>
          <a:lstStyle>
            <a:lvl1pPr marL="0" indent="0" algn="ctr">
              <a:lnSpc>
                <a:spcPct val="100000"/>
              </a:lnSpc>
              <a:spcBef>
                <a:spcPts val="0"/>
              </a:spcBef>
              <a:buNone/>
              <a:defRPr lang="es-ES" sz="1600"/>
            </a:lvl1pPr>
          </a:lstStyle>
          <a:p>
            <a:pPr lvl="0" rtl="0"/>
            <a:r>
              <a:rPr lang="es-ES"/>
              <a:t>Haga clic para modificar los estilos de texto del patrón</a:t>
            </a:r>
          </a:p>
        </p:txBody>
      </p:sp>
      <p:sp>
        <p:nvSpPr>
          <p:cNvPr id="57" name="Marcador de texto 47">
            <a:extLst>
              <a:ext uri="{FF2B5EF4-FFF2-40B4-BE49-F238E27FC236}">
                <a16:creationId xmlns:a16="http://schemas.microsoft.com/office/drawing/2014/main" id="{FD30C172-4265-C1CA-4368-B347D34C9F6D}"/>
              </a:ext>
            </a:extLst>
          </p:cNvPr>
          <p:cNvSpPr>
            <a:spLocks noGrp="1"/>
          </p:cNvSpPr>
          <p:nvPr>
            <p:ph type="body" sz="quarter" idx="16"/>
          </p:nvPr>
        </p:nvSpPr>
        <p:spPr>
          <a:xfrm>
            <a:off x="886968" y="3575304"/>
            <a:ext cx="2441448" cy="365760"/>
          </a:xfrm>
        </p:spPr>
        <p:txBody>
          <a:bodyPr rtlCol="0">
            <a:noAutofit/>
          </a:bodyPr>
          <a:lstStyle>
            <a:lvl1pPr marL="0" indent="0" algn="ctr">
              <a:lnSpc>
                <a:spcPct val="100000"/>
              </a:lnSpc>
              <a:spcBef>
                <a:spcPts val="0"/>
              </a:spcBef>
              <a:buNone/>
              <a:defRPr lang="es-ES" sz="1600"/>
            </a:lvl1pPr>
          </a:lstStyle>
          <a:p>
            <a:pPr lvl="0" rtl="0"/>
            <a:r>
              <a:rPr lang="es-ES"/>
              <a:t>Haga clic para modificar los estilos de texto del patrón</a:t>
            </a:r>
          </a:p>
        </p:txBody>
      </p:sp>
      <p:sp>
        <p:nvSpPr>
          <p:cNvPr id="58" name="Marcador de texto 47">
            <a:extLst>
              <a:ext uri="{FF2B5EF4-FFF2-40B4-BE49-F238E27FC236}">
                <a16:creationId xmlns:a16="http://schemas.microsoft.com/office/drawing/2014/main" id="{E6400DD4-A698-8FC3-4A8E-02EA10BB4BF9}"/>
              </a:ext>
            </a:extLst>
          </p:cNvPr>
          <p:cNvSpPr>
            <a:spLocks noGrp="1"/>
          </p:cNvSpPr>
          <p:nvPr>
            <p:ph type="body" sz="quarter" idx="17"/>
          </p:nvPr>
        </p:nvSpPr>
        <p:spPr>
          <a:xfrm>
            <a:off x="3474720" y="3575304"/>
            <a:ext cx="2441448" cy="365760"/>
          </a:xfrm>
        </p:spPr>
        <p:txBody>
          <a:bodyPr rtlCol="0">
            <a:noAutofit/>
          </a:bodyPr>
          <a:lstStyle>
            <a:lvl1pPr marL="0" indent="0" algn="ctr">
              <a:lnSpc>
                <a:spcPct val="100000"/>
              </a:lnSpc>
              <a:spcBef>
                <a:spcPts val="0"/>
              </a:spcBef>
              <a:buNone/>
              <a:defRPr lang="es-ES" sz="1600"/>
            </a:lvl1pPr>
          </a:lstStyle>
          <a:p>
            <a:pPr lvl="0" rtl="0"/>
            <a:r>
              <a:rPr lang="es-ES"/>
              <a:t>Haga clic para modificar los estilos de texto del patrón</a:t>
            </a:r>
          </a:p>
        </p:txBody>
      </p:sp>
      <p:sp>
        <p:nvSpPr>
          <p:cNvPr id="59" name="Marcador de texto 47">
            <a:extLst>
              <a:ext uri="{FF2B5EF4-FFF2-40B4-BE49-F238E27FC236}">
                <a16:creationId xmlns:a16="http://schemas.microsoft.com/office/drawing/2014/main" id="{630E151D-3E22-BE90-7A51-5ED7C9AD7C25}"/>
              </a:ext>
            </a:extLst>
          </p:cNvPr>
          <p:cNvSpPr>
            <a:spLocks noGrp="1"/>
          </p:cNvSpPr>
          <p:nvPr>
            <p:ph type="body" sz="quarter" idx="20"/>
          </p:nvPr>
        </p:nvSpPr>
        <p:spPr>
          <a:xfrm>
            <a:off x="886968" y="3867912"/>
            <a:ext cx="2441448" cy="310896"/>
          </a:xfrm>
        </p:spPr>
        <p:txBody>
          <a:bodyPr rtlCol="0">
            <a:normAutofit/>
          </a:bodyPr>
          <a:lstStyle>
            <a:lvl1pPr marL="0" indent="0" algn="ctr">
              <a:lnSpc>
                <a:spcPct val="100000"/>
              </a:lnSpc>
              <a:spcBef>
                <a:spcPts val="0"/>
              </a:spcBef>
              <a:buNone/>
              <a:defRPr lang="es-ES" sz="1400">
                <a:latin typeface="Arial" panose="020B0604020202020204" pitchFamily="34" charset="0"/>
                <a:cs typeface="Arial" panose="020B0604020202020204" pitchFamily="34" charset="0"/>
              </a:defRPr>
            </a:lvl1pPr>
          </a:lstStyle>
          <a:p>
            <a:pPr lvl="0" rtl="0"/>
            <a:r>
              <a:rPr lang="es-ES"/>
              <a:t>Haga clic para modificar los estilos de texto del patrón</a:t>
            </a:r>
          </a:p>
        </p:txBody>
      </p:sp>
      <p:sp>
        <p:nvSpPr>
          <p:cNvPr id="54" name="Marcador de texto 47">
            <a:extLst>
              <a:ext uri="{FF2B5EF4-FFF2-40B4-BE49-F238E27FC236}">
                <a16:creationId xmlns:a16="http://schemas.microsoft.com/office/drawing/2014/main" id="{6A448965-125C-6EED-07B0-E98A656BBF34}"/>
              </a:ext>
            </a:extLst>
          </p:cNvPr>
          <p:cNvSpPr>
            <a:spLocks noGrp="1"/>
          </p:cNvSpPr>
          <p:nvPr>
            <p:ph type="body" sz="quarter" idx="21"/>
          </p:nvPr>
        </p:nvSpPr>
        <p:spPr>
          <a:xfrm>
            <a:off x="3474720" y="3867912"/>
            <a:ext cx="2441448" cy="310896"/>
          </a:xfrm>
        </p:spPr>
        <p:txBody>
          <a:bodyPr rtlCol="0">
            <a:normAutofit/>
          </a:bodyPr>
          <a:lstStyle>
            <a:lvl1pPr marL="0" indent="0" algn="ctr">
              <a:lnSpc>
                <a:spcPct val="100000"/>
              </a:lnSpc>
              <a:spcBef>
                <a:spcPts val="0"/>
              </a:spcBef>
              <a:buNone/>
              <a:defRPr lang="es-ES" sz="1400">
                <a:latin typeface="Arial" panose="020B0604020202020204" pitchFamily="34" charset="0"/>
                <a:cs typeface="Arial" panose="020B0604020202020204" pitchFamily="34" charset="0"/>
              </a:defRPr>
            </a:lvl1pPr>
          </a:lstStyle>
          <a:p>
            <a:pPr lvl="0" rtl="0"/>
            <a:r>
              <a:rPr lang="es-ES"/>
              <a:t>Haga clic para modificar los estilos de texto del patrón</a:t>
            </a:r>
          </a:p>
        </p:txBody>
      </p:sp>
      <p:sp>
        <p:nvSpPr>
          <p:cNvPr id="72" name="Marcador de posición de imagen 42">
            <a:extLst>
              <a:ext uri="{FF2B5EF4-FFF2-40B4-BE49-F238E27FC236}">
                <a16:creationId xmlns:a16="http://schemas.microsoft.com/office/drawing/2014/main" id="{9BD10ABF-0CBA-9D6F-30D9-4C5B717D2F65}"/>
              </a:ext>
            </a:extLst>
          </p:cNvPr>
          <p:cNvSpPr>
            <a:spLocks noGrp="1" noChangeAspect="1"/>
          </p:cNvSpPr>
          <p:nvPr>
            <p:ph type="pic" sz="quarter" idx="24"/>
          </p:nvPr>
        </p:nvSpPr>
        <p:spPr>
          <a:xfrm>
            <a:off x="6687443" y="2133315"/>
            <a:ext cx="1170432" cy="1170432"/>
          </a:xfrm>
          <a:prstGeom prst="ellipse">
            <a:avLst/>
          </a:prstGeom>
          <a:solidFill>
            <a:schemeClr val="accent1">
              <a:lumMod val="20000"/>
              <a:lumOff val="80000"/>
            </a:schemeClr>
          </a:solidFill>
        </p:spPr>
        <p:txBody>
          <a:bodyPr rtlCol="0" anchor="ctr">
            <a:normAutofit/>
          </a:bodyPr>
          <a:lstStyle>
            <a:lvl1pPr marL="0" indent="0" algn="ctr">
              <a:buNone/>
              <a:defRPr lang="es-ES" sz="800"/>
            </a:lvl1pPr>
          </a:lstStyle>
          <a:p>
            <a:pPr rtl="0"/>
            <a:r>
              <a:rPr lang="es-ES"/>
              <a:t>Haga clic en el icono para agregar una imagen</a:t>
            </a:r>
            <a:endParaRPr lang="es-ES" dirty="0"/>
          </a:p>
        </p:txBody>
      </p:sp>
      <p:sp>
        <p:nvSpPr>
          <p:cNvPr id="73" name="Marcador de posición de imagen 42">
            <a:extLst>
              <a:ext uri="{FF2B5EF4-FFF2-40B4-BE49-F238E27FC236}">
                <a16:creationId xmlns:a16="http://schemas.microsoft.com/office/drawing/2014/main" id="{BA07108E-6273-D8A7-4270-9E51F53721B6}"/>
              </a:ext>
            </a:extLst>
          </p:cNvPr>
          <p:cNvSpPr>
            <a:spLocks noGrp="1" noChangeAspect="1"/>
          </p:cNvSpPr>
          <p:nvPr>
            <p:ph type="pic" sz="quarter" idx="25"/>
          </p:nvPr>
        </p:nvSpPr>
        <p:spPr>
          <a:xfrm>
            <a:off x="9268718" y="2133315"/>
            <a:ext cx="1170432" cy="1170432"/>
          </a:xfrm>
          <a:prstGeom prst="ellipse">
            <a:avLst/>
          </a:prstGeom>
          <a:solidFill>
            <a:schemeClr val="accent4">
              <a:lumMod val="20000"/>
              <a:lumOff val="80000"/>
            </a:schemeClr>
          </a:solidFill>
        </p:spPr>
        <p:txBody>
          <a:bodyPr rtlCol="0" anchor="ctr">
            <a:normAutofit/>
          </a:bodyPr>
          <a:lstStyle>
            <a:lvl1pPr marL="0" indent="0" algn="ctr">
              <a:buNone/>
              <a:defRPr lang="es-ES" sz="800"/>
            </a:lvl1pPr>
          </a:lstStyle>
          <a:p>
            <a:pPr rtl="0"/>
            <a:r>
              <a:rPr lang="es-ES"/>
              <a:t>Haga clic en el icono para agregar una imagen</a:t>
            </a:r>
            <a:endParaRPr lang="es-ES" dirty="0"/>
          </a:p>
        </p:txBody>
      </p:sp>
      <p:sp>
        <p:nvSpPr>
          <p:cNvPr id="56" name="Marcador de texto 47">
            <a:extLst>
              <a:ext uri="{FF2B5EF4-FFF2-40B4-BE49-F238E27FC236}">
                <a16:creationId xmlns:a16="http://schemas.microsoft.com/office/drawing/2014/main" id="{6E2529DA-6F13-4B74-5C48-2FDB0911FFF1}"/>
              </a:ext>
            </a:extLst>
          </p:cNvPr>
          <p:cNvSpPr>
            <a:spLocks noGrp="1"/>
          </p:cNvSpPr>
          <p:nvPr>
            <p:ph type="body" sz="quarter" idx="23"/>
          </p:nvPr>
        </p:nvSpPr>
        <p:spPr>
          <a:xfrm>
            <a:off x="8631936" y="3867912"/>
            <a:ext cx="2441448" cy="310896"/>
          </a:xfrm>
        </p:spPr>
        <p:txBody>
          <a:bodyPr rtlCol="0">
            <a:normAutofit/>
          </a:bodyPr>
          <a:lstStyle>
            <a:lvl1pPr marL="0" indent="0" algn="ctr">
              <a:lnSpc>
                <a:spcPct val="100000"/>
              </a:lnSpc>
              <a:spcBef>
                <a:spcPts val="0"/>
              </a:spcBef>
              <a:buNone/>
              <a:defRPr lang="es-ES" sz="1400">
                <a:latin typeface="Arial" panose="020B0604020202020204" pitchFamily="34" charset="0"/>
                <a:cs typeface="Arial" panose="020B0604020202020204" pitchFamily="34" charset="0"/>
              </a:defRPr>
            </a:lvl1pPr>
          </a:lstStyle>
          <a:p>
            <a:pPr lvl="0" rtl="0"/>
            <a:r>
              <a:rPr lang="es-ES"/>
              <a:t>Haga clic para modificar los estilos de texto del patrón</a:t>
            </a:r>
          </a:p>
        </p:txBody>
      </p:sp>
      <p:sp>
        <p:nvSpPr>
          <p:cNvPr id="74" name="Marcador de texto 47">
            <a:extLst>
              <a:ext uri="{FF2B5EF4-FFF2-40B4-BE49-F238E27FC236}">
                <a16:creationId xmlns:a16="http://schemas.microsoft.com/office/drawing/2014/main" id="{DDB95F67-F2A0-C836-D292-8E7A6E4B1CC7}"/>
              </a:ext>
            </a:extLst>
          </p:cNvPr>
          <p:cNvSpPr>
            <a:spLocks noGrp="1"/>
          </p:cNvSpPr>
          <p:nvPr>
            <p:ph type="body" sz="quarter" idx="22"/>
          </p:nvPr>
        </p:nvSpPr>
        <p:spPr>
          <a:xfrm>
            <a:off x="6053328" y="3867912"/>
            <a:ext cx="2441448" cy="310896"/>
          </a:xfrm>
        </p:spPr>
        <p:txBody>
          <a:bodyPr rtlCol="0">
            <a:normAutofit/>
          </a:bodyPr>
          <a:lstStyle>
            <a:lvl1pPr marL="0" indent="0" algn="ctr">
              <a:lnSpc>
                <a:spcPct val="100000"/>
              </a:lnSpc>
              <a:spcBef>
                <a:spcPts val="0"/>
              </a:spcBef>
              <a:buNone/>
              <a:defRPr lang="es-ES" sz="1400">
                <a:latin typeface="Arial" panose="020B0604020202020204" pitchFamily="34" charset="0"/>
                <a:cs typeface="Arial" panose="020B0604020202020204" pitchFamily="34" charset="0"/>
              </a:defRPr>
            </a:lvl1pPr>
          </a:lstStyle>
          <a:p>
            <a:pPr lvl="0" rtl="0"/>
            <a:r>
              <a:rPr lang="es-ES"/>
              <a:t>Haga clic para modificar los estilos de texto del patrón</a:t>
            </a:r>
          </a:p>
        </p:txBody>
      </p:sp>
      <p:sp>
        <p:nvSpPr>
          <p:cNvPr id="75" name="Título 74">
            <a:extLst>
              <a:ext uri="{FF2B5EF4-FFF2-40B4-BE49-F238E27FC236}">
                <a16:creationId xmlns:a16="http://schemas.microsoft.com/office/drawing/2014/main" id="{45C7CFA5-6EFF-944C-B5AF-967956876692}"/>
              </a:ext>
            </a:extLst>
          </p:cNvPr>
          <p:cNvSpPr>
            <a:spLocks noGrp="1"/>
          </p:cNvSpPr>
          <p:nvPr>
            <p:ph type="title"/>
          </p:nvPr>
        </p:nvSpPr>
        <p:spPr/>
        <p:txBody>
          <a:bodyPr rtlCol="0"/>
          <a:lstStyle>
            <a:defPPr>
              <a:defRPr lang="es-ES"/>
            </a:defPPr>
          </a:lstStyle>
          <a:p>
            <a:pPr rtl="0"/>
            <a:r>
              <a:rPr lang="es-ES"/>
              <a:t>Haga clic para modificar el estilo de título del patrón</a:t>
            </a:r>
          </a:p>
        </p:txBody>
      </p:sp>
      <p:sp>
        <p:nvSpPr>
          <p:cNvPr id="24" name="Elipse 23">
            <a:extLst>
              <a:ext uri="{FF2B5EF4-FFF2-40B4-BE49-F238E27FC236}">
                <a16:creationId xmlns:a16="http://schemas.microsoft.com/office/drawing/2014/main" id="{DCCCB2D5-E906-485E-2E26-F407AF7990EE}"/>
              </a:ext>
            </a:extLst>
          </p:cNvPr>
          <p:cNvSpPr/>
          <p:nvPr userDrawn="1"/>
        </p:nvSpPr>
        <p:spPr>
          <a:xfrm>
            <a:off x="1314365" y="4348233"/>
            <a:ext cx="1591489" cy="159148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solidFill>
            </a:endParaRPr>
          </a:p>
        </p:txBody>
      </p:sp>
      <p:sp>
        <p:nvSpPr>
          <p:cNvPr id="26" name="Elipse 25">
            <a:extLst>
              <a:ext uri="{FF2B5EF4-FFF2-40B4-BE49-F238E27FC236}">
                <a16:creationId xmlns:a16="http://schemas.microsoft.com/office/drawing/2014/main" id="{608273C2-3AD4-6120-E47A-26DB07BBD95D}"/>
              </a:ext>
            </a:extLst>
          </p:cNvPr>
          <p:cNvSpPr/>
          <p:nvPr userDrawn="1"/>
        </p:nvSpPr>
        <p:spPr>
          <a:xfrm>
            <a:off x="3895640" y="4348233"/>
            <a:ext cx="1591489" cy="159148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solidFill>
            </a:endParaRPr>
          </a:p>
        </p:txBody>
      </p:sp>
      <p:sp>
        <p:nvSpPr>
          <p:cNvPr id="28" name="Elipse 27">
            <a:extLst>
              <a:ext uri="{FF2B5EF4-FFF2-40B4-BE49-F238E27FC236}">
                <a16:creationId xmlns:a16="http://schemas.microsoft.com/office/drawing/2014/main" id="{52F43D3C-5856-8C0F-0F96-72BD06ABE36F}"/>
              </a:ext>
            </a:extLst>
          </p:cNvPr>
          <p:cNvSpPr/>
          <p:nvPr userDrawn="1"/>
        </p:nvSpPr>
        <p:spPr>
          <a:xfrm>
            <a:off x="6476915" y="4348233"/>
            <a:ext cx="1591489" cy="159148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solidFill>
            </a:endParaRPr>
          </a:p>
        </p:txBody>
      </p:sp>
      <p:sp>
        <p:nvSpPr>
          <p:cNvPr id="30" name="Elipse 29">
            <a:extLst>
              <a:ext uri="{FF2B5EF4-FFF2-40B4-BE49-F238E27FC236}">
                <a16:creationId xmlns:a16="http://schemas.microsoft.com/office/drawing/2014/main" id="{9185EECC-2E1F-A706-B285-3F50DE4E325D}"/>
              </a:ext>
            </a:extLst>
          </p:cNvPr>
          <p:cNvSpPr/>
          <p:nvPr userDrawn="1"/>
        </p:nvSpPr>
        <p:spPr>
          <a:xfrm>
            <a:off x="9058190" y="4348233"/>
            <a:ext cx="1591489" cy="15914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solidFill>
                <a:schemeClr val="accent4"/>
              </a:solidFill>
            </a:endParaRPr>
          </a:p>
        </p:txBody>
      </p:sp>
      <p:sp>
        <p:nvSpPr>
          <p:cNvPr id="31" name="Marcador de posición de imagen 42">
            <a:extLst>
              <a:ext uri="{FF2B5EF4-FFF2-40B4-BE49-F238E27FC236}">
                <a16:creationId xmlns:a16="http://schemas.microsoft.com/office/drawing/2014/main" id="{68BB68C2-C6BF-C6F9-8006-0D20E4119CDC}"/>
              </a:ext>
            </a:extLst>
          </p:cNvPr>
          <p:cNvSpPr>
            <a:spLocks noGrp="1" noChangeAspect="1"/>
          </p:cNvSpPr>
          <p:nvPr>
            <p:ph type="pic" sz="quarter" idx="26"/>
          </p:nvPr>
        </p:nvSpPr>
        <p:spPr>
          <a:xfrm>
            <a:off x="1524893" y="4558761"/>
            <a:ext cx="1170432" cy="1170432"/>
          </a:xfrm>
          <a:prstGeom prst="ellipse">
            <a:avLst/>
          </a:prstGeom>
          <a:solidFill>
            <a:schemeClr val="accent4">
              <a:lumMod val="20000"/>
              <a:lumOff val="80000"/>
            </a:schemeClr>
          </a:solidFill>
        </p:spPr>
        <p:txBody>
          <a:bodyPr rtlCol="0" anchor="ctr">
            <a:normAutofit/>
          </a:bodyPr>
          <a:lstStyle>
            <a:lvl1pPr marL="0" indent="0" algn="ctr">
              <a:buNone/>
              <a:defRPr lang="es-ES" sz="800"/>
            </a:lvl1pPr>
          </a:lstStyle>
          <a:p>
            <a:pPr rtl="0"/>
            <a:r>
              <a:rPr lang="es-ES"/>
              <a:t>Haga clic en el icono para agregar una imagen</a:t>
            </a:r>
            <a:endParaRPr lang="es-ES" dirty="0"/>
          </a:p>
        </p:txBody>
      </p:sp>
      <p:sp>
        <p:nvSpPr>
          <p:cNvPr id="32" name="Marcador de posición de imagen 42">
            <a:extLst>
              <a:ext uri="{FF2B5EF4-FFF2-40B4-BE49-F238E27FC236}">
                <a16:creationId xmlns:a16="http://schemas.microsoft.com/office/drawing/2014/main" id="{7ED2CB41-D537-2DB4-7393-38B54A68A24F}"/>
              </a:ext>
            </a:extLst>
          </p:cNvPr>
          <p:cNvSpPr>
            <a:spLocks noGrp="1" noChangeAspect="1"/>
          </p:cNvSpPr>
          <p:nvPr>
            <p:ph type="pic" sz="quarter" idx="27"/>
          </p:nvPr>
        </p:nvSpPr>
        <p:spPr>
          <a:xfrm>
            <a:off x="4106168" y="4558761"/>
            <a:ext cx="1170432" cy="1170432"/>
          </a:xfrm>
          <a:prstGeom prst="ellipse">
            <a:avLst/>
          </a:prstGeom>
          <a:solidFill>
            <a:schemeClr val="accent1">
              <a:lumMod val="20000"/>
              <a:lumOff val="80000"/>
            </a:schemeClr>
          </a:solidFill>
        </p:spPr>
        <p:txBody>
          <a:bodyPr rtlCol="0" anchor="ctr">
            <a:normAutofit/>
          </a:bodyPr>
          <a:lstStyle>
            <a:lvl1pPr marL="0" indent="0" algn="ctr">
              <a:buNone/>
              <a:defRPr lang="es-ES" sz="800"/>
            </a:lvl1pPr>
          </a:lstStyle>
          <a:p>
            <a:pPr rtl="0"/>
            <a:r>
              <a:rPr lang="es-ES"/>
              <a:t>Haga clic en el icono para agregar una imagen</a:t>
            </a:r>
            <a:endParaRPr lang="es-ES" dirty="0"/>
          </a:p>
        </p:txBody>
      </p:sp>
      <p:sp>
        <p:nvSpPr>
          <p:cNvPr id="33" name="Marcador de texto 47">
            <a:extLst>
              <a:ext uri="{FF2B5EF4-FFF2-40B4-BE49-F238E27FC236}">
                <a16:creationId xmlns:a16="http://schemas.microsoft.com/office/drawing/2014/main" id="{BBFB738A-B417-1ECD-CD63-3482F41BC56C}"/>
              </a:ext>
            </a:extLst>
          </p:cNvPr>
          <p:cNvSpPr>
            <a:spLocks noGrp="1"/>
          </p:cNvSpPr>
          <p:nvPr>
            <p:ph type="body" sz="quarter" idx="28"/>
          </p:nvPr>
        </p:nvSpPr>
        <p:spPr>
          <a:xfrm>
            <a:off x="6053328" y="6000750"/>
            <a:ext cx="2441448" cy="365760"/>
          </a:xfrm>
        </p:spPr>
        <p:txBody>
          <a:bodyPr rtlCol="0">
            <a:noAutofit/>
          </a:bodyPr>
          <a:lstStyle>
            <a:lvl1pPr marL="0" indent="0" algn="ctr">
              <a:lnSpc>
                <a:spcPct val="100000"/>
              </a:lnSpc>
              <a:spcBef>
                <a:spcPts val="0"/>
              </a:spcBef>
              <a:buNone/>
              <a:defRPr lang="es-ES" sz="1600"/>
            </a:lvl1pPr>
          </a:lstStyle>
          <a:p>
            <a:pPr lvl="0" rtl="0"/>
            <a:r>
              <a:rPr lang="es-ES"/>
              <a:t>Haga clic para modificar los estilos de texto del patrón</a:t>
            </a:r>
          </a:p>
        </p:txBody>
      </p:sp>
      <p:sp>
        <p:nvSpPr>
          <p:cNvPr id="34" name="Marcador de texto 47">
            <a:extLst>
              <a:ext uri="{FF2B5EF4-FFF2-40B4-BE49-F238E27FC236}">
                <a16:creationId xmlns:a16="http://schemas.microsoft.com/office/drawing/2014/main" id="{2D5357B5-C3E2-7F93-1D38-5A371EEEF566}"/>
              </a:ext>
            </a:extLst>
          </p:cNvPr>
          <p:cNvSpPr>
            <a:spLocks noGrp="1"/>
          </p:cNvSpPr>
          <p:nvPr>
            <p:ph type="body" sz="quarter" idx="29"/>
          </p:nvPr>
        </p:nvSpPr>
        <p:spPr>
          <a:xfrm>
            <a:off x="8631936" y="6000750"/>
            <a:ext cx="2441448" cy="365760"/>
          </a:xfrm>
        </p:spPr>
        <p:txBody>
          <a:bodyPr rtlCol="0">
            <a:noAutofit/>
          </a:bodyPr>
          <a:lstStyle>
            <a:lvl1pPr marL="0" indent="0" algn="ctr">
              <a:lnSpc>
                <a:spcPct val="100000"/>
              </a:lnSpc>
              <a:spcBef>
                <a:spcPts val="0"/>
              </a:spcBef>
              <a:buNone/>
              <a:defRPr lang="es-ES" sz="1600"/>
            </a:lvl1pPr>
          </a:lstStyle>
          <a:p>
            <a:pPr lvl="0" rtl="0"/>
            <a:r>
              <a:rPr lang="es-ES"/>
              <a:t>Haga clic para modificar los estilos de texto del patrón</a:t>
            </a:r>
          </a:p>
        </p:txBody>
      </p:sp>
      <p:sp>
        <p:nvSpPr>
          <p:cNvPr id="35" name="Marcador de texto 47">
            <a:extLst>
              <a:ext uri="{FF2B5EF4-FFF2-40B4-BE49-F238E27FC236}">
                <a16:creationId xmlns:a16="http://schemas.microsoft.com/office/drawing/2014/main" id="{F3A2EC5D-9943-7E84-56FB-B58A67C05507}"/>
              </a:ext>
            </a:extLst>
          </p:cNvPr>
          <p:cNvSpPr>
            <a:spLocks noGrp="1"/>
          </p:cNvSpPr>
          <p:nvPr>
            <p:ph type="body" sz="quarter" idx="30"/>
          </p:nvPr>
        </p:nvSpPr>
        <p:spPr>
          <a:xfrm>
            <a:off x="886968" y="6000750"/>
            <a:ext cx="2441448" cy="365760"/>
          </a:xfrm>
        </p:spPr>
        <p:txBody>
          <a:bodyPr rtlCol="0">
            <a:noAutofit/>
          </a:bodyPr>
          <a:lstStyle>
            <a:lvl1pPr marL="0" indent="0" algn="ctr">
              <a:lnSpc>
                <a:spcPct val="100000"/>
              </a:lnSpc>
              <a:spcBef>
                <a:spcPts val="0"/>
              </a:spcBef>
              <a:buNone/>
              <a:defRPr lang="es-ES" sz="1600"/>
            </a:lvl1pPr>
          </a:lstStyle>
          <a:p>
            <a:pPr lvl="0" rtl="0"/>
            <a:r>
              <a:rPr lang="es-ES"/>
              <a:t>Haga clic para modificar los estilos de texto del patrón</a:t>
            </a:r>
          </a:p>
        </p:txBody>
      </p:sp>
      <p:sp>
        <p:nvSpPr>
          <p:cNvPr id="36" name="Marcador de texto 47">
            <a:extLst>
              <a:ext uri="{FF2B5EF4-FFF2-40B4-BE49-F238E27FC236}">
                <a16:creationId xmlns:a16="http://schemas.microsoft.com/office/drawing/2014/main" id="{DE78D7B0-18B2-66C2-EA4E-90629F60BFAC}"/>
              </a:ext>
            </a:extLst>
          </p:cNvPr>
          <p:cNvSpPr>
            <a:spLocks noGrp="1"/>
          </p:cNvSpPr>
          <p:nvPr>
            <p:ph type="body" sz="quarter" idx="31"/>
          </p:nvPr>
        </p:nvSpPr>
        <p:spPr>
          <a:xfrm>
            <a:off x="3474720" y="6000750"/>
            <a:ext cx="2441448" cy="365760"/>
          </a:xfrm>
        </p:spPr>
        <p:txBody>
          <a:bodyPr rtlCol="0">
            <a:noAutofit/>
          </a:bodyPr>
          <a:lstStyle>
            <a:lvl1pPr marL="0" indent="0" algn="ctr">
              <a:lnSpc>
                <a:spcPct val="100000"/>
              </a:lnSpc>
              <a:spcBef>
                <a:spcPts val="0"/>
              </a:spcBef>
              <a:buNone/>
              <a:defRPr lang="es-ES" sz="1600"/>
            </a:lvl1pPr>
          </a:lstStyle>
          <a:p>
            <a:pPr lvl="0" rtl="0"/>
            <a:r>
              <a:rPr lang="es-ES"/>
              <a:t>Haga clic para modificar los estilos de texto del patrón</a:t>
            </a:r>
          </a:p>
        </p:txBody>
      </p:sp>
      <p:sp>
        <p:nvSpPr>
          <p:cNvPr id="37" name="Marcador de texto 47">
            <a:extLst>
              <a:ext uri="{FF2B5EF4-FFF2-40B4-BE49-F238E27FC236}">
                <a16:creationId xmlns:a16="http://schemas.microsoft.com/office/drawing/2014/main" id="{A171817E-40B4-8D03-2F00-07A0200ABC8F}"/>
              </a:ext>
            </a:extLst>
          </p:cNvPr>
          <p:cNvSpPr>
            <a:spLocks noGrp="1"/>
          </p:cNvSpPr>
          <p:nvPr>
            <p:ph type="body" sz="quarter" idx="32"/>
          </p:nvPr>
        </p:nvSpPr>
        <p:spPr>
          <a:xfrm>
            <a:off x="886968" y="6293358"/>
            <a:ext cx="2441448" cy="310896"/>
          </a:xfrm>
        </p:spPr>
        <p:txBody>
          <a:bodyPr rtlCol="0">
            <a:normAutofit/>
          </a:bodyPr>
          <a:lstStyle>
            <a:lvl1pPr marL="0" indent="0" algn="ctr">
              <a:lnSpc>
                <a:spcPct val="100000"/>
              </a:lnSpc>
              <a:spcBef>
                <a:spcPts val="0"/>
              </a:spcBef>
              <a:buNone/>
              <a:defRPr lang="es-ES" sz="1400">
                <a:latin typeface="Arial" panose="020B0604020202020204" pitchFamily="34" charset="0"/>
                <a:cs typeface="Arial" panose="020B0604020202020204" pitchFamily="34" charset="0"/>
              </a:defRPr>
            </a:lvl1pPr>
          </a:lstStyle>
          <a:p>
            <a:pPr lvl="0" rtl="0"/>
            <a:r>
              <a:rPr lang="es-ES"/>
              <a:t>Haga clic para modificar los estilos de texto del patrón</a:t>
            </a:r>
          </a:p>
        </p:txBody>
      </p:sp>
      <p:sp>
        <p:nvSpPr>
          <p:cNvPr id="38" name="Marcador de texto 47">
            <a:extLst>
              <a:ext uri="{FF2B5EF4-FFF2-40B4-BE49-F238E27FC236}">
                <a16:creationId xmlns:a16="http://schemas.microsoft.com/office/drawing/2014/main" id="{7CB4D57A-D57F-A9A7-E242-62A0EFB9034B}"/>
              </a:ext>
            </a:extLst>
          </p:cNvPr>
          <p:cNvSpPr>
            <a:spLocks noGrp="1"/>
          </p:cNvSpPr>
          <p:nvPr>
            <p:ph type="body" sz="quarter" idx="33"/>
          </p:nvPr>
        </p:nvSpPr>
        <p:spPr>
          <a:xfrm>
            <a:off x="3474720" y="6293358"/>
            <a:ext cx="2441448" cy="310896"/>
          </a:xfrm>
        </p:spPr>
        <p:txBody>
          <a:bodyPr rtlCol="0">
            <a:normAutofit/>
          </a:bodyPr>
          <a:lstStyle>
            <a:lvl1pPr marL="0" indent="0" algn="ctr">
              <a:lnSpc>
                <a:spcPct val="100000"/>
              </a:lnSpc>
              <a:spcBef>
                <a:spcPts val="0"/>
              </a:spcBef>
              <a:buNone/>
              <a:defRPr lang="es-ES" sz="1400">
                <a:latin typeface="Arial" panose="020B0604020202020204" pitchFamily="34" charset="0"/>
                <a:cs typeface="Arial" panose="020B0604020202020204" pitchFamily="34" charset="0"/>
              </a:defRPr>
            </a:lvl1pPr>
          </a:lstStyle>
          <a:p>
            <a:pPr lvl="0" rtl="0"/>
            <a:r>
              <a:rPr lang="es-ES"/>
              <a:t>Haga clic para modificar los estilos de texto del patrón</a:t>
            </a:r>
          </a:p>
        </p:txBody>
      </p:sp>
      <p:sp>
        <p:nvSpPr>
          <p:cNvPr id="39" name="Marcador de posición de imagen 42">
            <a:extLst>
              <a:ext uri="{FF2B5EF4-FFF2-40B4-BE49-F238E27FC236}">
                <a16:creationId xmlns:a16="http://schemas.microsoft.com/office/drawing/2014/main" id="{CABD2581-C1DD-BCD8-B303-D442E2826A57}"/>
              </a:ext>
            </a:extLst>
          </p:cNvPr>
          <p:cNvSpPr>
            <a:spLocks noGrp="1" noChangeAspect="1"/>
          </p:cNvSpPr>
          <p:nvPr>
            <p:ph type="pic" sz="quarter" idx="34"/>
          </p:nvPr>
        </p:nvSpPr>
        <p:spPr>
          <a:xfrm>
            <a:off x="6687443" y="4558761"/>
            <a:ext cx="1170432" cy="1170432"/>
          </a:xfrm>
          <a:prstGeom prst="ellipse">
            <a:avLst/>
          </a:prstGeom>
          <a:solidFill>
            <a:schemeClr val="bg1">
              <a:lumMod val="95000"/>
            </a:schemeClr>
          </a:solidFill>
        </p:spPr>
        <p:txBody>
          <a:bodyPr rtlCol="0" anchor="ctr">
            <a:normAutofit/>
          </a:bodyPr>
          <a:lstStyle>
            <a:lvl1pPr marL="0" indent="0" algn="ctr">
              <a:buNone/>
              <a:defRPr lang="es-ES" sz="800"/>
            </a:lvl1pPr>
          </a:lstStyle>
          <a:p>
            <a:pPr rtl="0"/>
            <a:r>
              <a:rPr lang="es-ES"/>
              <a:t>Haga clic en el icono para agregar una imagen</a:t>
            </a:r>
            <a:endParaRPr lang="es-ES" dirty="0"/>
          </a:p>
        </p:txBody>
      </p:sp>
      <p:sp>
        <p:nvSpPr>
          <p:cNvPr id="40" name="Marcador de posición de imagen 42">
            <a:extLst>
              <a:ext uri="{FF2B5EF4-FFF2-40B4-BE49-F238E27FC236}">
                <a16:creationId xmlns:a16="http://schemas.microsoft.com/office/drawing/2014/main" id="{69C46305-033A-D1D0-006B-CA534D171213}"/>
              </a:ext>
            </a:extLst>
          </p:cNvPr>
          <p:cNvSpPr>
            <a:spLocks noGrp="1" noChangeAspect="1"/>
          </p:cNvSpPr>
          <p:nvPr>
            <p:ph type="pic" sz="quarter" idx="35"/>
          </p:nvPr>
        </p:nvSpPr>
        <p:spPr>
          <a:xfrm>
            <a:off x="9268718" y="4558761"/>
            <a:ext cx="1170432" cy="1170432"/>
          </a:xfrm>
          <a:prstGeom prst="ellipse">
            <a:avLst/>
          </a:prstGeom>
          <a:solidFill>
            <a:schemeClr val="accent2">
              <a:lumMod val="20000"/>
              <a:lumOff val="80000"/>
            </a:schemeClr>
          </a:solidFill>
        </p:spPr>
        <p:txBody>
          <a:bodyPr rtlCol="0" anchor="ctr">
            <a:normAutofit/>
          </a:bodyPr>
          <a:lstStyle>
            <a:lvl1pPr marL="0" indent="0" algn="ctr">
              <a:buNone/>
              <a:defRPr lang="es-ES" sz="800"/>
            </a:lvl1pPr>
          </a:lstStyle>
          <a:p>
            <a:pPr rtl="0"/>
            <a:r>
              <a:rPr lang="es-ES"/>
              <a:t>Haga clic en el icono para agregar una imagen</a:t>
            </a:r>
            <a:endParaRPr lang="es-ES" dirty="0"/>
          </a:p>
        </p:txBody>
      </p:sp>
      <p:sp>
        <p:nvSpPr>
          <p:cNvPr id="41" name="Marcador de texto 47">
            <a:extLst>
              <a:ext uri="{FF2B5EF4-FFF2-40B4-BE49-F238E27FC236}">
                <a16:creationId xmlns:a16="http://schemas.microsoft.com/office/drawing/2014/main" id="{8A2F0738-422D-8670-FFDD-4DD9CC8579DC}"/>
              </a:ext>
            </a:extLst>
          </p:cNvPr>
          <p:cNvSpPr>
            <a:spLocks noGrp="1"/>
          </p:cNvSpPr>
          <p:nvPr>
            <p:ph type="body" sz="quarter" idx="36"/>
          </p:nvPr>
        </p:nvSpPr>
        <p:spPr>
          <a:xfrm>
            <a:off x="8631936" y="6293358"/>
            <a:ext cx="2441448" cy="310896"/>
          </a:xfrm>
        </p:spPr>
        <p:txBody>
          <a:bodyPr rtlCol="0">
            <a:normAutofit/>
          </a:bodyPr>
          <a:lstStyle>
            <a:lvl1pPr marL="0" indent="0" algn="ctr">
              <a:lnSpc>
                <a:spcPct val="100000"/>
              </a:lnSpc>
              <a:spcBef>
                <a:spcPts val="0"/>
              </a:spcBef>
              <a:buNone/>
              <a:defRPr lang="es-ES" sz="1400">
                <a:latin typeface="Arial" panose="020B0604020202020204" pitchFamily="34" charset="0"/>
                <a:cs typeface="Arial" panose="020B0604020202020204" pitchFamily="34" charset="0"/>
              </a:defRPr>
            </a:lvl1pPr>
          </a:lstStyle>
          <a:p>
            <a:pPr lvl="0" rtl="0"/>
            <a:r>
              <a:rPr lang="es-ES"/>
              <a:t>Haga clic para modificar los estilos de texto del patrón</a:t>
            </a:r>
          </a:p>
        </p:txBody>
      </p:sp>
      <p:sp>
        <p:nvSpPr>
          <p:cNvPr id="42" name="Marcador de texto 47">
            <a:extLst>
              <a:ext uri="{FF2B5EF4-FFF2-40B4-BE49-F238E27FC236}">
                <a16:creationId xmlns:a16="http://schemas.microsoft.com/office/drawing/2014/main" id="{83236D35-4927-EB6F-1700-660A0790337E}"/>
              </a:ext>
            </a:extLst>
          </p:cNvPr>
          <p:cNvSpPr>
            <a:spLocks noGrp="1"/>
          </p:cNvSpPr>
          <p:nvPr>
            <p:ph type="body" sz="quarter" idx="37"/>
          </p:nvPr>
        </p:nvSpPr>
        <p:spPr>
          <a:xfrm>
            <a:off x="6053328" y="6293358"/>
            <a:ext cx="2441448" cy="310896"/>
          </a:xfrm>
        </p:spPr>
        <p:txBody>
          <a:bodyPr rtlCol="0">
            <a:normAutofit/>
          </a:bodyPr>
          <a:lstStyle>
            <a:lvl1pPr marL="0" indent="0" algn="ctr">
              <a:lnSpc>
                <a:spcPct val="100000"/>
              </a:lnSpc>
              <a:spcBef>
                <a:spcPts val="0"/>
              </a:spcBef>
              <a:buNone/>
              <a:defRPr lang="es-ES" sz="1400">
                <a:latin typeface="Arial" panose="020B0604020202020204" pitchFamily="34" charset="0"/>
                <a:cs typeface="Arial" panose="020B0604020202020204" pitchFamily="34" charset="0"/>
              </a:defRPr>
            </a:lvl1pPr>
          </a:lstStyle>
          <a:p>
            <a:pPr lvl="0" rtl="0"/>
            <a:r>
              <a:rPr lang="es-ES"/>
              <a:t>Haga clic para modificar los estilos de texto del patrón</a:t>
            </a:r>
          </a:p>
        </p:txBody>
      </p:sp>
      <p:sp>
        <p:nvSpPr>
          <p:cNvPr id="5" name="Marcador de número de diapositiva 4">
            <a:extLst>
              <a:ext uri="{FF2B5EF4-FFF2-40B4-BE49-F238E27FC236}">
                <a16:creationId xmlns:a16="http://schemas.microsoft.com/office/drawing/2014/main" id="{B5F9D1D0-8763-3145-447C-B59E4A8FC6EC}"/>
              </a:ext>
            </a:extLst>
          </p:cNvPr>
          <p:cNvSpPr>
            <a:spLocks noGrp="1"/>
          </p:cNvSpPr>
          <p:nvPr>
            <p:ph type="sldNum" sz="quarter" idx="39"/>
          </p:nvPr>
        </p:nvSpPr>
        <p:spPr/>
        <p:txBody>
          <a:bodyPr rtlCol="0"/>
          <a:lstStyle>
            <a:defPPr>
              <a:defRPr lang="es-ES"/>
            </a:defPPr>
          </a:lstStyle>
          <a:p>
            <a:pPr rtl="0"/>
            <a:fld id="{CC43B8D3-9A08-F84C-9DD4-44948BA52D4B}" type="slidenum">
              <a:rPr lang="es-ES" smtClean="0"/>
              <a:pPr rtl="0"/>
              <a:t>‹Nº›</a:t>
            </a:fld>
            <a:endParaRPr lang="es-ES" dirty="0"/>
          </a:p>
        </p:txBody>
      </p:sp>
    </p:spTree>
    <p:extLst>
      <p:ext uri="{BB962C8B-B14F-4D97-AF65-F5344CB8AC3E}">
        <p14:creationId xmlns:p14="http://schemas.microsoft.com/office/powerpoint/2010/main" val="458818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sv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661E197C-8454-08AA-A652-357480D988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defPPr>
              <a:defRPr lang="es-ES"/>
            </a:defPPr>
          </a:lstStyle>
          <a:p>
            <a:pPr lvl="0" rtl="0"/>
            <a:r>
              <a:rPr lang="es-ES"/>
              <a:t>Haga clic para modificar los estilos de texto del patrón</a:t>
            </a:r>
          </a:p>
          <a:p>
            <a:pPr lvl="1" rtl="0"/>
            <a:r>
              <a:rPr lang="es-ES"/>
              <a:t>Segundo nivel</a:t>
            </a:r>
          </a:p>
          <a:p>
            <a:pPr lvl="2" rtl="0"/>
            <a:r>
              <a:rPr lang="es-ES"/>
              <a:t>Tercer nivel</a:t>
            </a:r>
          </a:p>
          <a:p>
            <a:pPr lvl="3" rtl="0"/>
            <a:r>
              <a:rPr lang="es-ES"/>
              <a:t>Cuarto nivel</a:t>
            </a:r>
          </a:p>
          <a:p>
            <a:pPr lvl="4" rtl="0"/>
            <a:r>
              <a:rPr lang="es-ES"/>
              <a:t>Quinto nivel</a:t>
            </a:r>
          </a:p>
        </p:txBody>
      </p:sp>
      <p:sp>
        <p:nvSpPr>
          <p:cNvPr id="5" name="Marcador de pie de página 4">
            <a:extLst>
              <a:ext uri="{FF2B5EF4-FFF2-40B4-BE49-F238E27FC236}">
                <a16:creationId xmlns:a16="http://schemas.microsoft.com/office/drawing/2014/main" id="{13530FAC-6DFA-F32C-E62D-5C32C06A02DC}"/>
              </a:ext>
            </a:extLst>
          </p:cNvPr>
          <p:cNvSpPr>
            <a:spLocks noGrp="1"/>
          </p:cNvSpPr>
          <p:nvPr>
            <p:ph type="ftr" sz="quarter" idx="3"/>
          </p:nvPr>
        </p:nvSpPr>
        <p:spPr>
          <a:xfrm>
            <a:off x="732271" y="6234430"/>
            <a:ext cx="4114800" cy="365125"/>
          </a:xfrm>
          <a:prstGeom prst="rect">
            <a:avLst/>
          </a:prstGeom>
        </p:spPr>
        <p:txBody>
          <a:bodyPr vert="horz" lIns="91440" tIns="45720" rIns="91440" bIns="45720" rtlCol="0" anchor="ctr"/>
          <a:lstStyle>
            <a:lvl1pPr algn="l">
              <a:defRPr lang="es-ES" sz="1200">
                <a:solidFill>
                  <a:schemeClr val="tx1">
                    <a:tint val="75000"/>
                  </a:schemeClr>
                </a:solidFill>
              </a:defRPr>
            </a:lvl1pPr>
          </a:lstStyle>
          <a:p>
            <a:pPr rtl="0"/>
            <a:endParaRPr lang="es-ES" dirty="0"/>
          </a:p>
        </p:txBody>
      </p:sp>
      <p:sp>
        <p:nvSpPr>
          <p:cNvPr id="6" name="Marcador de número de diapositiva 5">
            <a:extLst>
              <a:ext uri="{FF2B5EF4-FFF2-40B4-BE49-F238E27FC236}">
                <a16:creationId xmlns:a16="http://schemas.microsoft.com/office/drawing/2014/main" id="{1F7B62FF-DCC3-B0E5-E9C3-736A708235A7}"/>
              </a:ext>
            </a:extLst>
          </p:cNvPr>
          <p:cNvSpPr>
            <a:spLocks noGrp="1"/>
          </p:cNvSpPr>
          <p:nvPr>
            <p:ph type="sldNum" sz="quarter" idx="4"/>
          </p:nvPr>
        </p:nvSpPr>
        <p:spPr>
          <a:xfrm>
            <a:off x="1651903" y="809244"/>
            <a:ext cx="941832" cy="621792"/>
          </a:xfrm>
          <a:prstGeom prst="rect">
            <a:avLst/>
          </a:prstGeom>
        </p:spPr>
        <p:txBody>
          <a:bodyPr vert="horz" lIns="91440" tIns="45720" rIns="91440" bIns="45720" rtlCol="0" anchor="ctr"/>
          <a:lstStyle>
            <a:lvl1pPr algn="ctr">
              <a:defRPr lang="es-ES" sz="3200">
                <a:solidFill>
                  <a:schemeClr val="bg2"/>
                </a:solidFill>
              </a:defRPr>
            </a:lvl1pPr>
          </a:lstStyle>
          <a:p>
            <a:pPr rtl="0"/>
            <a:fld id="{CC43B8D3-9A08-F84C-9DD4-44948BA52D4B}" type="slidenum">
              <a:rPr lang="es-ES" smtClean="0"/>
              <a:pPr rtl="0"/>
              <a:t>‹Nº›</a:t>
            </a:fld>
            <a:endParaRPr lang="es-ES" dirty="0"/>
          </a:p>
        </p:txBody>
      </p:sp>
      <p:sp>
        <p:nvSpPr>
          <p:cNvPr id="25" name="Rectángulo 24">
            <a:extLst>
              <a:ext uri="{FF2B5EF4-FFF2-40B4-BE49-F238E27FC236}">
                <a16:creationId xmlns:a16="http://schemas.microsoft.com/office/drawing/2014/main" id="{0EEFFBFB-5A27-2D81-3931-C98447651EF4}"/>
              </a:ext>
            </a:extLst>
          </p:cNvPr>
          <p:cNvSpPr/>
          <p:nvPr userDrawn="1"/>
        </p:nvSpPr>
        <p:spPr>
          <a:xfrm>
            <a:off x="732271" y="723899"/>
            <a:ext cx="10727977" cy="780809"/>
          </a:xfrm>
          <a:prstGeom prst="rect">
            <a:avLst/>
          </a:prstGeom>
          <a:solidFill>
            <a:schemeClr val="bg2"/>
          </a:solid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sp>
        <p:nvSpPr>
          <p:cNvPr id="26" name="Rectángulo 25">
            <a:extLst>
              <a:ext uri="{FF2B5EF4-FFF2-40B4-BE49-F238E27FC236}">
                <a16:creationId xmlns:a16="http://schemas.microsoft.com/office/drawing/2014/main" id="{5495E283-E2C6-EE8C-5FC9-96FD9B2DC537}"/>
              </a:ext>
            </a:extLst>
          </p:cNvPr>
          <p:cNvSpPr/>
          <p:nvPr userDrawn="1"/>
        </p:nvSpPr>
        <p:spPr>
          <a:xfrm>
            <a:off x="732271" y="404734"/>
            <a:ext cx="10727977" cy="319166"/>
          </a:xfrm>
          <a:prstGeom prst="rect">
            <a:avLst/>
          </a:prstGeom>
          <a:solidFill>
            <a:schemeClr val="tx2"/>
          </a:solidFill>
          <a:ln w="158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stStyle>
          <a:p>
            <a:pPr algn="ctr" rtl="0"/>
            <a:endParaRPr lang="es-ES" dirty="0"/>
          </a:p>
        </p:txBody>
      </p:sp>
      <p:cxnSp>
        <p:nvCxnSpPr>
          <p:cNvPr id="28" name="Conector recto 27">
            <a:extLst>
              <a:ext uri="{FF2B5EF4-FFF2-40B4-BE49-F238E27FC236}">
                <a16:creationId xmlns:a16="http://schemas.microsoft.com/office/drawing/2014/main" id="{6BEB7FA7-6E9C-81BB-8E55-A22BFF734E24}"/>
              </a:ext>
            </a:extLst>
          </p:cNvPr>
          <p:cNvCxnSpPr>
            <a:cxnSpLocks/>
          </p:cNvCxnSpPr>
          <p:nvPr userDrawn="1"/>
        </p:nvCxnSpPr>
        <p:spPr>
          <a:xfrm>
            <a:off x="1655064" y="722376"/>
            <a:ext cx="0" cy="780808"/>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pic>
        <p:nvPicPr>
          <p:cNvPr id="29" name="Gráfico 28">
            <a:extLst>
              <a:ext uri="{FF2B5EF4-FFF2-40B4-BE49-F238E27FC236}">
                <a16:creationId xmlns:a16="http://schemas.microsoft.com/office/drawing/2014/main" id="{77E78B78-C9C0-6811-5C24-BA7F4E612036}"/>
              </a:ext>
            </a:extLst>
          </p:cNvPr>
          <p:cNvPicPr>
            <a:picLocks noChangeAspect="1"/>
          </p:cNvPicPr>
          <p:nvPr userDrawn="1"/>
        </p:nvPicPr>
        <p:blipFill>
          <a:blip r:embed="rId22">
            <a:extLst>
              <a:ext uri="{96DAC541-7B7A-43D3-8B79-37D633B846F1}">
                <asvg:svgBlip xmlns:asvg="http://schemas.microsoft.com/office/drawing/2016/SVG/main" r:embed="rId23"/>
              </a:ext>
            </a:extLst>
          </a:blip>
          <a:stretch>
            <a:fillRect/>
          </a:stretch>
        </p:blipFill>
        <p:spPr>
          <a:xfrm rot="13498771">
            <a:off x="868523" y="778989"/>
            <a:ext cx="660389" cy="660389"/>
          </a:xfrm>
          <a:prstGeom prst="rect">
            <a:avLst/>
          </a:prstGeom>
        </p:spPr>
      </p:pic>
      <p:cxnSp>
        <p:nvCxnSpPr>
          <p:cNvPr id="32" name="Conector recto 31">
            <a:extLst>
              <a:ext uri="{FF2B5EF4-FFF2-40B4-BE49-F238E27FC236}">
                <a16:creationId xmlns:a16="http://schemas.microsoft.com/office/drawing/2014/main" id="{9F9C8F7F-2A36-A3D8-7C9C-CFDFFF47B82A}"/>
              </a:ext>
            </a:extLst>
          </p:cNvPr>
          <p:cNvCxnSpPr>
            <a:cxnSpLocks/>
          </p:cNvCxnSpPr>
          <p:nvPr userDrawn="1"/>
        </p:nvCxnSpPr>
        <p:spPr>
          <a:xfrm>
            <a:off x="2593735" y="718779"/>
            <a:ext cx="0" cy="780808"/>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sp>
        <p:nvSpPr>
          <p:cNvPr id="2" name="Marcador de título 1">
            <a:extLst>
              <a:ext uri="{FF2B5EF4-FFF2-40B4-BE49-F238E27FC236}">
                <a16:creationId xmlns:a16="http://schemas.microsoft.com/office/drawing/2014/main" id="{3E59602F-1B68-185F-6DA7-FDDA1F06ACC2}"/>
              </a:ext>
            </a:extLst>
          </p:cNvPr>
          <p:cNvSpPr>
            <a:spLocks noGrp="1"/>
          </p:cNvSpPr>
          <p:nvPr>
            <p:ph type="title"/>
          </p:nvPr>
        </p:nvSpPr>
        <p:spPr>
          <a:xfrm>
            <a:off x="2697480" y="731520"/>
            <a:ext cx="8762246" cy="777240"/>
          </a:xfrm>
          <a:prstGeom prst="rect">
            <a:avLst/>
          </a:prstGeom>
        </p:spPr>
        <p:txBody>
          <a:bodyPr vert="horz" lIns="91440" tIns="45720" rIns="91440" bIns="45720" rtlCol="0" anchor="ctr">
            <a:noAutofit/>
          </a:bodyPr>
          <a:lstStyle>
            <a:defPPr>
              <a:defRPr lang="es-ES"/>
            </a:defPPr>
          </a:lstStyle>
          <a:p>
            <a:pPr rtl="0"/>
            <a:r>
              <a:rPr lang="es-ES"/>
              <a:t>Haga clic para modificar el estilo de título del patrón</a:t>
            </a:r>
          </a:p>
        </p:txBody>
      </p:sp>
    </p:spTree>
    <p:extLst>
      <p:ext uri="{BB962C8B-B14F-4D97-AF65-F5344CB8AC3E}">
        <p14:creationId xmlns:p14="http://schemas.microsoft.com/office/powerpoint/2010/main" val="3726488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8" r:id="rId5"/>
    <p:sldLayoutId id="2147483663" r:id="rId6"/>
    <p:sldLayoutId id="2147483664" r:id="rId7"/>
    <p:sldLayoutId id="2147483659" r:id="rId8"/>
    <p:sldLayoutId id="2147483660" r:id="rId9"/>
    <p:sldLayoutId id="2147483661" r:id="rId10"/>
    <p:sldLayoutId id="2147483652" r:id="rId11"/>
    <p:sldLayoutId id="2147483667" r:id="rId12"/>
    <p:sldLayoutId id="2147483653" r:id="rId13"/>
    <p:sldLayoutId id="2147483668" r:id="rId14"/>
    <p:sldLayoutId id="2147483665" r:id="rId15"/>
    <p:sldLayoutId id="2147483666" r:id="rId16"/>
    <p:sldLayoutId id="2147483654" r:id="rId17"/>
    <p:sldLayoutId id="2147483655" r:id="rId18"/>
    <p:sldLayoutId id="2147483656" r:id="rId19"/>
    <p:sldLayoutId id="2147483657" r:id="rId20"/>
  </p:sldLayoutIdLst>
  <p:hf hdr="0" ftr="0" dt="0"/>
  <p:txStyles>
    <p:titleStyle>
      <a:lvl1pPr algn="l" defTabSz="914400" rtl="0" eaLnBrk="1" latinLnBrk="0" hangingPunct="1">
        <a:lnSpc>
          <a:spcPct val="90000"/>
        </a:lnSpc>
        <a:spcBef>
          <a:spcPct val="0"/>
        </a:spcBef>
        <a:buNone/>
        <a:defRPr lang="es-ES" sz="4000" kern="1200">
          <a:solidFill>
            <a:schemeClr val="tx1"/>
          </a:solidFill>
          <a:latin typeface="+mj-lt"/>
          <a:ea typeface="+mj-ea"/>
          <a:cs typeface="+mj-cs"/>
        </a:defRPr>
      </a:lvl1pPr>
    </p:titleStyle>
    <p:bodyStyle>
      <a:lvl1pPr marL="283464" indent="-283464" algn="l" defTabSz="914400" rtl="0" eaLnBrk="1" latinLnBrk="0" hangingPunct="1">
        <a:lnSpc>
          <a:spcPct val="100000"/>
        </a:lnSpc>
        <a:spcBef>
          <a:spcPts val="0"/>
        </a:spcBef>
        <a:buFont typeface="Arial" panose="020B0604020202020204" pitchFamily="34" charset="0"/>
        <a:buChar char="•"/>
        <a:defRPr lang="es-ES" sz="2800" kern="1200">
          <a:solidFill>
            <a:schemeClr val="tx1"/>
          </a:solidFill>
          <a:latin typeface="+mn-lt"/>
          <a:ea typeface="+mn-ea"/>
          <a:cs typeface="+mn-cs"/>
        </a:defRPr>
      </a:lvl1pPr>
      <a:lvl2pPr marL="566928" indent="-283464" algn="l" defTabSz="914400" rtl="0" eaLnBrk="1" latinLnBrk="0" hangingPunct="1">
        <a:lnSpc>
          <a:spcPct val="90000"/>
        </a:lnSpc>
        <a:spcBef>
          <a:spcPts val="500"/>
        </a:spcBef>
        <a:buFont typeface="Arial" panose="020B0604020202020204" pitchFamily="34" charset="0"/>
        <a:buChar char="•"/>
        <a:defRPr lang="es-ES" sz="2400" kern="1200">
          <a:solidFill>
            <a:schemeClr val="tx1"/>
          </a:solidFill>
          <a:latin typeface="+mn-lt"/>
          <a:ea typeface="+mn-ea"/>
          <a:cs typeface="+mn-cs"/>
        </a:defRPr>
      </a:lvl2pPr>
      <a:lvl3pPr marL="1143000" indent="-283464" algn="l" defTabSz="914400" rtl="0" eaLnBrk="1" latinLnBrk="0" hangingPunct="1">
        <a:lnSpc>
          <a:spcPct val="90000"/>
        </a:lnSpc>
        <a:spcBef>
          <a:spcPts val="500"/>
        </a:spcBef>
        <a:buFont typeface="Arial" panose="020B0604020202020204" pitchFamily="34" charset="0"/>
        <a:buChar char="•"/>
        <a:defRPr lang="es-ES" sz="2000" kern="1200">
          <a:solidFill>
            <a:schemeClr val="tx1"/>
          </a:solidFill>
          <a:latin typeface="+mn-lt"/>
          <a:ea typeface="+mn-ea"/>
          <a:cs typeface="+mn-cs"/>
        </a:defRPr>
      </a:lvl3pPr>
      <a:lvl4pPr marL="1600200" indent="-283464" algn="l" defTabSz="914400" rtl="0" eaLnBrk="1" latinLnBrk="0" hangingPunct="1">
        <a:lnSpc>
          <a:spcPct val="90000"/>
        </a:lnSpc>
        <a:spcBef>
          <a:spcPts val="500"/>
        </a:spcBef>
        <a:buFont typeface="Arial" panose="020B0604020202020204" pitchFamily="34" charset="0"/>
        <a:buChar char="•"/>
        <a:defRPr lang="es-ES" sz="1800" kern="1200">
          <a:solidFill>
            <a:schemeClr val="tx1"/>
          </a:solidFill>
          <a:latin typeface="+mn-lt"/>
          <a:ea typeface="+mn-ea"/>
          <a:cs typeface="+mn-cs"/>
        </a:defRPr>
      </a:lvl4pPr>
      <a:lvl5pPr marL="2057400" indent="-283464" algn="l" defTabSz="914400" rtl="0" eaLnBrk="1" latinLnBrk="0" hangingPunct="1">
        <a:lnSpc>
          <a:spcPct val="90000"/>
        </a:lnSpc>
        <a:spcBef>
          <a:spcPts val="500"/>
        </a:spcBef>
        <a:buFont typeface="Arial" panose="020B0604020202020204" pitchFamily="34" charset="0"/>
        <a:buChar char="•"/>
        <a:defRPr lang="es-ES"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es-ES"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es-ES"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es-ES"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es-ES" sz="1800" kern="1200">
          <a:solidFill>
            <a:schemeClr val="tx1"/>
          </a:solidFill>
          <a:latin typeface="+mn-lt"/>
          <a:ea typeface="+mn-ea"/>
          <a:cs typeface="+mn-cs"/>
        </a:defRPr>
      </a:lvl9pPr>
    </p:bodyStyle>
    <p:otherStyle>
      <a:defPPr>
        <a:defRPr lang="es-ES"/>
      </a:defPPr>
      <a:lvl1pPr marL="0" algn="l" defTabSz="914400" rtl="0" eaLnBrk="1" latinLnBrk="0" hangingPunct="1">
        <a:defRPr lang="es-ES" sz="1800" kern="1200">
          <a:solidFill>
            <a:schemeClr val="tx1"/>
          </a:solidFill>
          <a:latin typeface="+mn-lt"/>
          <a:ea typeface="+mn-ea"/>
          <a:cs typeface="+mn-cs"/>
        </a:defRPr>
      </a:lvl1pPr>
      <a:lvl2pPr marL="457200" algn="l" defTabSz="914400" rtl="0" eaLnBrk="1" latinLnBrk="0" hangingPunct="1">
        <a:defRPr lang="es-ES" sz="1800" kern="1200">
          <a:solidFill>
            <a:schemeClr val="tx1"/>
          </a:solidFill>
          <a:latin typeface="+mn-lt"/>
          <a:ea typeface="+mn-ea"/>
          <a:cs typeface="+mn-cs"/>
        </a:defRPr>
      </a:lvl2pPr>
      <a:lvl3pPr marL="914400" algn="l" defTabSz="914400" rtl="0" eaLnBrk="1" latinLnBrk="0" hangingPunct="1">
        <a:defRPr lang="es-ES" sz="1800" kern="1200">
          <a:solidFill>
            <a:schemeClr val="tx1"/>
          </a:solidFill>
          <a:latin typeface="+mn-lt"/>
          <a:ea typeface="+mn-ea"/>
          <a:cs typeface="+mn-cs"/>
        </a:defRPr>
      </a:lvl3pPr>
      <a:lvl4pPr marL="1371600" algn="l" defTabSz="914400" rtl="0" eaLnBrk="1" latinLnBrk="0" hangingPunct="1">
        <a:defRPr lang="es-ES" sz="1800" kern="1200">
          <a:solidFill>
            <a:schemeClr val="tx1"/>
          </a:solidFill>
          <a:latin typeface="+mn-lt"/>
          <a:ea typeface="+mn-ea"/>
          <a:cs typeface="+mn-cs"/>
        </a:defRPr>
      </a:lvl4pPr>
      <a:lvl5pPr marL="1828800" algn="l" defTabSz="914400" rtl="0" eaLnBrk="1" latinLnBrk="0" hangingPunct="1">
        <a:defRPr lang="es-ES" sz="1800" kern="1200">
          <a:solidFill>
            <a:schemeClr val="tx1"/>
          </a:solidFill>
          <a:latin typeface="+mn-lt"/>
          <a:ea typeface="+mn-ea"/>
          <a:cs typeface="+mn-cs"/>
        </a:defRPr>
      </a:lvl5pPr>
      <a:lvl6pPr marL="2286000" algn="l" defTabSz="914400" rtl="0" eaLnBrk="1" latinLnBrk="0" hangingPunct="1">
        <a:defRPr lang="es-ES" sz="1800" kern="1200">
          <a:solidFill>
            <a:schemeClr val="tx1"/>
          </a:solidFill>
          <a:latin typeface="+mn-lt"/>
          <a:ea typeface="+mn-ea"/>
          <a:cs typeface="+mn-cs"/>
        </a:defRPr>
      </a:lvl6pPr>
      <a:lvl7pPr marL="2743200" algn="l" defTabSz="914400" rtl="0" eaLnBrk="1" latinLnBrk="0" hangingPunct="1">
        <a:defRPr lang="es-ES" sz="1800" kern="1200">
          <a:solidFill>
            <a:schemeClr val="tx1"/>
          </a:solidFill>
          <a:latin typeface="+mn-lt"/>
          <a:ea typeface="+mn-ea"/>
          <a:cs typeface="+mn-cs"/>
        </a:defRPr>
      </a:lvl7pPr>
      <a:lvl8pPr marL="3200400" algn="l" defTabSz="914400" rtl="0" eaLnBrk="1" latinLnBrk="0" hangingPunct="1">
        <a:defRPr lang="es-ES" sz="1800" kern="1200">
          <a:solidFill>
            <a:schemeClr val="tx1"/>
          </a:solidFill>
          <a:latin typeface="+mn-lt"/>
          <a:ea typeface="+mn-ea"/>
          <a:cs typeface="+mn-cs"/>
        </a:defRPr>
      </a:lvl8pPr>
      <a:lvl9pPr marL="3657600" algn="l" defTabSz="914400" rtl="0" eaLnBrk="1" latinLnBrk="0" hangingPunct="1">
        <a:defRPr lang="es-ES"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528762-BFD9-B53C-F438-D440DBFDD2F9}"/>
              </a:ext>
            </a:extLst>
          </p:cNvPr>
          <p:cNvSpPr>
            <a:spLocks noGrp="1"/>
          </p:cNvSpPr>
          <p:nvPr>
            <p:ph type="ctrTitle"/>
          </p:nvPr>
        </p:nvSpPr>
        <p:spPr/>
        <p:txBody>
          <a:bodyPr rtlCol="0"/>
          <a:lstStyle>
            <a:defPPr>
              <a:defRPr lang="es-ES"/>
            </a:defPPr>
          </a:lstStyle>
          <a:p>
            <a:pPr rtl="0"/>
            <a:r>
              <a:rPr lang="es-ES" sz="4800" dirty="0"/>
              <a:t>FUNDAMENTOS DE TRIBUTACION.</a:t>
            </a:r>
            <a:endParaRPr lang="es-ES" dirty="0"/>
          </a:p>
        </p:txBody>
      </p:sp>
      <p:sp>
        <p:nvSpPr>
          <p:cNvPr id="3" name="Subtítulo 2">
            <a:extLst>
              <a:ext uri="{FF2B5EF4-FFF2-40B4-BE49-F238E27FC236}">
                <a16:creationId xmlns:a16="http://schemas.microsoft.com/office/drawing/2014/main" id="{A57451B7-2A25-8813-BC77-07DE3529FCEE}"/>
              </a:ext>
            </a:extLst>
          </p:cNvPr>
          <p:cNvSpPr>
            <a:spLocks noGrp="1"/>
          </p:cNvSpPr>
          <p:nvPr>
            <p:ph type="subTitle" idx="1"/>
          </p:nvPr>
        </p:nvSpPr>
        <p:spPr/>
        <p:txBody>
          <a:bodyPr rtlCol="0">
            <a:normAutofit fontScale="92500" lnSpcReduction="10000"/>
          </a:bodyPr>
          <a:lstStyle>
            <a:defPPr>
              <a:defRPr lang="es-ES"/>
            </a:defPPr>
          </a:lstStyle>
          <a:p>
            <a:pPr rtl="0"/>
            <a:r>
              <a:rPr lang="es-ES" dirty="0"/>
              <a:t>ESCUELA NEPO.</a:t>
            </a:r>
          </a:p>
        </p:txBody>
      </p:sp>
    </p:spTree>
    <p:extLst>
      <p:ext uri="{BB962C8B-B14F-4D97-AF65-F5344CB8AC3E}">
        <p14:creationId xmlns:p14="http://schemas.microsoft.com/office/powerpoint/2010/main" val="28275939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634E8958-364A-2CB0-BEC4-240F5E89AFD7}"/>
              </a:ext>
            </a:extLst>
          </p:cNvPr>
          <p:cNvSpPr>
            <a:spLocks noGrp="1"/>
          </p:cNvSpPr>
          <p:nvPr>
            <p:ph type="body" sz="quarter" idx="13"/>
          </p:nvPr>
        </p:nvSpPr>
        <p:spPr/>
        <p:txBody>
          <a:bodyPr/>
          <a:lstStyle/>
          <a:p>
            <a:endParaRPr lang="es-CO"/>
          </a:p>
        </p:txBody>
      </p:sp>
      <p:sp>
        <p:nvSpPr>
          <p:cNvPr id="4" name="Marcador de número de diapositiva 3">
            <a:extLst>
              <a:ext uri="{FF2B5EF4-FFF2-40B4-BE49-F238E27FC236}">
                <a16:creationId xmlns:a16="http://schemas.microsoft.com/office/drawing/2014/main" id="{08C18983-712F-0718-FBEC-8DBFEC3DBE8D}"/>
              </a:ext>
            </a:extLst>
          </p:cNvPr>
          <p:cNvSpPr>
            <a:spLocks noGrp="1"/>
          </p:cNvSpPr>
          <p:nvPr>
            <p:ph type="sldNum" sz="quarter" idx="15"/>
          </p:nvPr>
        </p:nvSpPr>
        <p:spPr/>
        <p:txBody>
          <a:bodyPr/>
          <a:lstStyle/>
          <a:p>
            <a:pPr rtl="0"/>
            <a:fld id="{CC43B8D3-9A08-F84C-9DD4-44948BA52D4B}" type="slidenum">
              <a:rPr lang="es-ES" smtClean="0"/>
              <a:pPr rtl="0"/>
              <a:t>10</a:t>
            </a:fld>
            <a:endParaRPr lang="es-ES" dirty="0"/>
          </a:p>
        </p:txBody>
      </p:sp>
      <p:sp>
        <p:nvSpPr>
          <p:cNvPr id="5" name="CuadroTexto 4">
            <a:extLst>
              <a:ext uri="{FF2B5EF4-FFF2-40B4-BE49-F238E27FC236}">
                <a16:creationId xmlns:a16="http://schemas.microsoft.com/office/drawing/2014/main" id="{59B34815-D997-5420-1F1F-FE1EF8A5A396}"/>
              </a:ext>
            </a:extLst>
          </p:cNvPr>
          <p:cNvSpPr txBox="1"/>
          <p:nvPr/>
        </p:nvSpPr>
        <p:spPr>
          <a:xfrm>
            <a:off x="254000" y="3310467"/>
            <a:ext cx="2421467" cy="646331"/>
          </a:xfrm>
          <a:prstGeom prst="rect">
            <a:avLst/>
          </a:prstGeom>
          <a:noFill/>
        </p:spPr>
        <p:txBody>
          <a:bodyPr wrap="square" rtlCol="0">
            <a:spAutoFit/>
          </a:bodyPr>
          <a:lstStyle/>
          <a:p>
            <a:r>
              <a:rPr lang="es-ES" b="1" dirty="0"/>
              <a:t>DERECHO TRIBUTARIO</a:t>
            </a:r>
            <a:endParaRPr lang="es-CO" b="1" dirty="0"/>
          </a:p>
        </p:txBody>
      </p:sp>
      <p:sp>
        <p:nvSpPr>
          <p:cNvPr id="6" name="CuadroTexto 5">
            <a:extLst>
              <a:ext uri="{FF2B5EF4-FFF2-40B4-BE49-F238E27FC236}">
                <a16:creationId xmlns:a16="http://schemas.microsoft.com/office/drawing/2014/main" id="{7D917498-BB79-85E8-48B4-DFC71A95E613}"/>
              </a:ext>
            </a:extLst>
          </p:cNvPr>
          <p:cNvSpPr txBox="1"/>
          <p:nvPr/>
        </p:nvSpPr>
        <p:spPr>
          <a:xfrm>
            <a:off x="3462867" y="2040467"/>
            <a:ext cx="1955800" cy="369332"/>
          </a:xfrm>
          <a:prstGeom prst="rect">
            <a:avLst/>
          </a:prstGeom>
          <a:noFill/>
        </p:spPr>
        <p:txBody>
          <a:bodyPr wrap="square" rtlCol="0">
            <a:spAutoFit/>
          </a:bodyPr>
          <a:lstStyle/>
          <a:p>
            <a:r>
              <a:rPr lang="es-ES" b="1" dirty="0"/>
              <a:t>MATERIAL</a:t>
            </a:r>
            <a:endParaRPr lang="es-CO" b="1" dirty="0"/>
          </a:p>
        </p:txBody>
      </p:sp>
      <p:sp>
        <p:nvSpPr>
          <p:cNvPr id="7" name="CuadroTexto 6">
            <a:extLst>
              <a:ext uri="{FF2B5EF4-FFF2-40B4-BE49-F238E27FC236}">
                <a16:creationId xmlns:a16="http://schemas.microsoft.com/office/drawing/2014/main" id="{AC5A6879-8DA9-41DF-657D-D50667590313}"/>
              </a:ext>
            </a:extLst>
          </p:cNvPr>
          <p:cNvSpPr txBox="1"/>
          <p:nvPr/>
        </p:nvSpPr>
        <p:spPr>
          <a:xfrm>
            <a:off x="6451600" y="2040467"/>
            <a:ext cx="5350933" cy="1200329"/>
          </a:xfrm>
          <a:prstGeom prst="rect">
            <a:avLst/>
          </a:prstGeom>
          <a:noFill/>
        </p:spPr>
        <p:txBody>
          <a:bodyPr wrap="square" rtlCol="0">
            <a:spAutoFit/>
          </a:bodyPr>
          <a:lstStyle/>
          <a:p>
            <a:r>
              <a:rPr lang="es-ES" b="1" dirty="0"/>
              <a:t>ESTUDIA LAS NORMAS QUE ESTABLECEN EL TRIBUTO Y LOS ELEMENTOS DEL IMPUESTO, HECHOS IMPONIBLES, BASES Y TARIFAS.</a:t>
            </a:r>
            <a:endParaRPr lang="es-CO" b="1" dirty="0"/>
          </a:p>
        </p:txBody>
      </p:sp>
      <p:sp>
        <p:nvSpPr>
          <p:cNvPr id="8" name="CuadroTexto 7">
            <a:extLst>
              <a:ext uri="{FF2B5EF4-FFF2-40B4-BE49-F238E27FC236}">
                <a16:creationId xmlns:a16="http://schemas.microsoft.com/office/drawing/2014/main" id="{B87B7308-2426-B697-6761-7196DF7DA9B3}"/>
              </a:ext>
            </a:extLst>
          </p:cNvPr>
          <p:cNvSpPr txBox="1"/>
          <p:nvPr/>
        </p:nvSpPr>
        <p:spPr>
          <a:xfrm>
            <a:off x="3318933" y="5071533"/>
            <a:ext cx="1608667" cy="369332"/>
          </a:xfrm>
          <a:prstGeom prst="rect">
            <a:avLst/>
          </a:prstGeom>
          <a:noFill/>
        </p:spPr>
        <p:txBody>
          <a:bodyPr wrap="square" rtlCol="0">
            <a:spAutoFit/>
          </a:bodyPr>
          <a:lstStyle/>
          <a:p>
            <a:r>
              <a:rPr lang="es-ES" b="1" dirty="0"/>
              <a:t>FORMAL</a:t>
            </a:r>
            <a:endParaRPr lang="es-CO" b="1" dirty="0"/>
          </a:p>
        </p:txBody>
      </p:sp>
      <p:sp>
        <p:nvSpPr>
          <p:cNvPr id="9" name="CuadroTexto 8">
            <a:extLst>
              <a:ext uri="{FF2B5EF4-FFF2-40B4-BE49-F238E27FC236}">
                <a16:creationId xmlns:a16="http://schemas.microsoft.com/office/drawing/2014/main" id="{F8A00571-3695-AB2A-EAEB-3EB213766997}"/>
              </a:ext>
            </a:extLst>
          </p:cNvPr>
          <p:cNvSpPr txBox="1"/>
          <p:nvPr/>
        </p:nvSpPr>
        <p:spPr>
          <a:xfrm>
            <a:off x="6451600" y="5130800"/>
            <a:ext cx="5554133" cy="646331"/>
          </a:xfrm>
          <a:prstGeom prst="rect">
            <a:avLst/>
          </a:prstGeom>
          <a:noFill/>
        </p:spPr>
        <p:txBody>
          <a:bodyPr wrap="square" rtlCol="0">
            <a:spAutoFit/>
          </a:bodyPr>
          <a:lstStyle/>
          <a:p>
            <a:r>
              <a:rPr lang="es-ES" b="1" dirty="0"/>
              <a:t>SE REFIERE AL PROCEDIMIENTO PARA DEFINIR Y VALORAR EL TRIBUTO.</a:t>
            </a:r>
            <a:endParaRPr lang="es-CO" b="1" dirty="0"/>
          </a:p>
        </p:txBody>
      </p:sp>
      <p:cxnSp>
        <p:nvCxnSpPr>
          <p:cNvPr id="11" name="Conector recto de flecha 10">
            <a:extLst>
              <a:ext uri="{FF2B5EF4-FFF2-40B4-BE49-F238E27FC236}">
                <a16:creationId xmlns:a16="http://schemas.microsoft.com/office/drawing/2014/main" id="{91E9770B-702B-0955-F70A-22E31993F1CB}"/>
              </a:ext>
            </a:extLst>
          </p:cNvPr>
          <p:cNvCxnSpPr/>
          <p:nvPr/>
        </p:nvCxnSpPr>
        <p:spPr>
          <a:xfrm flipV="1">
            <a:off x="2142067" y="2506133"/>
            <a:ext cx="1566333" cy="804334"/>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3" name="Conector recto de flecha 12">
            <a:extLst>
              <a:ext uri="{FF2B5EF4-FFF2-40B4-BE49-F238E27FC236}">
                <a16:creationId xmlns:a16="http://schemas.microsoft.com/office/drawing/2014/main" id="{0B9F999E-4AAA-4B9C-E4E6-8C07F3AACF1E}"/>
              </a:ext>
            </a:extLst>
          </p:cNvPr>
          <p:cNvCxnSpPr/>
          <p:nvPr/>
        </p:nvCxnSpPr>
        <p:spPr>
          <a:xfrm>
            <a:off x="2074333" y="3956798"/>
            <a:ext cx="1634067" cy="99620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601B334C-789C-6A39-C349-567EEEF9AC18}"/>
              </a:ext>
            </a:extLst>
          </p:cNvPr>
          <p:cNvCxnSpPr/>
          <p:nvPr/>
        </p:nvCxnSpPr>
        <p:spPr>
          <a:xfrm>
            <a:off x="5503333" y="2506133"/>
            <a:ext cx="855134"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6D5F4684-C219-B8D1-9312-82A3C270C09F}"/>
              </a:ext>
            </a:extLst>
          </p:cNvPr>
          <p:cNvCxnSpPr/>
          <p:nvPr/>
        </p:nvCxnSpPr>
        <p:spPr>
          <a:xfrm>
            <a:off x="5257800" y="5367867"/>
            <a:ext cx="1100667"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2651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texto 6">
            <a:extLst>
              <a:ext uri="{FF2B5EF4-FFF2-40B4-BE49-F238E27FC236}">
                <a16:creationId xmlns:a16="http://schemas.microsoft.com/office/drawing/2014/main" id="{E15676F2-5266-D634-AB21-ED899D0C406F}"/>
              </a:ext>
            </a:extLst>
          </p:cNvPr>
          <p:cNvSpPr>
            <a:spLocks noGrp="1"/>
          </p:cNvSpPr>
          <p:nvPr>
            <p:ph type="body" sz="quarter" idx="13"/>
          </p:nvPr>
        </p:nvSpPr>
        <p:spPr/>
        <p:txBody>
          <a:bodyPr/>
          <a:lstStyle/>
          <a:p>
            <a:endParaRPr lang="es-CO"/>
          </a:p>
        </p:txBody>
      </p:sp>
      <p:sp>
        <p:nvSpPr>
          <p:cNvPr id="6" name="Título 5">
            <a:extLst>
              <a:ext uri="{FF2B5EF4-FFF2-40B4-BE49-F238E27FC236}">
                <a16:creationId xmlns:a16="http://schemas.microsoft.com/office/drawing/2014/main" id="{8449E8F4-9BF8-A6FE-E797-58A73791EB99}"/>
              </a:ext>
            </a:extLst>
          </p:cNvPr>
          <p:cNvSpPr>
            <a:spLocks noGrp="1"/>
          </p:cNvSpPr>
          <p:nvPr>
            <p:ph type="title"/>
          </p:nvPr>
        </p:nvSpPr>
        <p:spPr/>
        <p:txBody>
          <a:bodyPr/>
          <a:lstStyle/>
          <a:p>
            <a:r>
              <a:rPr lang="es-ES" dirty="0"/>
              <a:t>CLASES DE IMPUESTOS.</a:t>
            </a:r>
            <a:endParaRPr lang="es-CO" dirty="0"/>
          </a:p>
        </p:txBody>
      </p:sp>
      <p:sp>
        <p:nvSpPr>
          <p:cNvPr id="4" name="Marcador de número de diapositiva 3">
            <a:extLst>
              <a:ext uri="{FF2B5EF4-FFF2-40B4-BE49-F238E27FC236}">
                <a16:creationId xmlns:a16="http://schemas.microsoft.com/office/drawing/2014/main" id="{53220B2C-D23E-DF74-2689-80E4E0EEF8D1}"/>
              </a:ext>
            </a:extLst>
          </p:cNvPr>
          <p:cNvSpPr>
            <a:spLocks noGrp="1"/>
          </p:cNvSpPr>
          <p:nvPr>
            <p:ph type="sldNum" sz="quarter" idx="15"/>
          </p:nvPr>
        </p:nvSpPr>
        <p:spPr/>
        <p:txBody>
          <a:bodyPr/>
          <a:lstStyle/>
          <a:p>
            <a:fld id="{CC43B8D3-9A08-F84C-9DD4-44948BA52D4B}" type="slidenum">
              <a:rPr lang="es-ES" smtClean="0"/>
              <a:pPr/>
              <a:t>11</a:t>
            </a:fld>
            <a:endParaRPr lang="es-ES" dirty="0"/>
          </a:p>
        </p:txBody>
      </p:sp>
      <p:sp>
        <p:nvSpPr>
          <p:cNvPr id="2" name="CuadroTexto 1">
            <a:extLst>
              <a:ext uri="{FF2B5EF4-FFF2-40B4-BE49-F238E27FC236}">
                <a16:creationId xmlns:a16="http://schemas.microsoft.com/office/drawing/2014/main" id="{A3F28440-D186-64FF-1AF5-C826C4D28E4F}"/>
              </a:ext>
            </a:extLst>
          </p:cNvPr>
          <p:cNvSpPr txBox="1"/>
          <p:nvPr/>
        </p:nvSpPr>
        <p:spPr>
          <a:xfrm>
            <a:off x="220134" y="3657600"/>
            <a:ext cx="3014133" cy="923330"/>
          </a:xfrm>
          <a:prstGeom prst="rect">
            <a:avLst/>
          </a:prstGeom>
          <a:noFill/>
        </p:spPr>
        <p:txBody>
          <a:bodyPr wrap="square" rtlCol="0">
            <a:spAutoFit/>
          </a:bodyPr>
          <a:lstStyle/>
          <a:p>
            <a:r>
              <a:rPr lang="es-ES" b="1" dirty="0"/>
              <a:t>POR SU DETERMINACION </a:t>
            </a:r>
          </a:p>
          <a:p>
            <a:r>
              <a:rPr lang="es-ES" b="1" dirty="0"/>
              <a:t>GEOGRAFICA.</a:t>
            </a:r>
            <a:endParaRPr lang="es-CO" b="1" dirty="0"/>
          </a:p>
        </p:txBody>
      </p:sp>
      <p:sp>
        <p:nvSpPr>
          <p:cNvPr id="3" name="CuadroTexto 2">
            <a:extLst>
              <a:ext uri="{FF2B5EF4-FFF2-40B4-BE49-F238E27FC236}">
                <a16:creationId xmlns:a16="http://schemas.microsoft.com/office/drawing/2014/main" id="{AF9D84DD-DBD4-5B62-0A45-AD9427BBF4BF}"/>
              </a:ext>
            </a:extLst>
          </p:cNvPr>
          <p:cNvSpPr txBox="1"/>
          <p:nvPr/>
        </p:nvSpPr>
        <p:spPr>
          <a:xfrm>
            <a:off x="4114800" y="2751667"/>
            <a:ext cx="6053667" cy="3139321"/>
          </a:xfrm>
          <a:prstGeom prst="rect">
            <a:avLst/>
          </a:prstGeom>
          <a:noFill/>
        </p:spPr>
        <p:txBody>
          <a:bodyPr wrap="square" rtlCol="0">
            <a:spAutoFit/>
          </a:bodyPr>
          <a:lstStyle/>
          <a:p>
            <a:r>
              <a:rPr lang="es-ES" b="1" dirty="0"/>
              <a:t>NACIONALES</a:t>
            </a:r>
          </a:p>
          <a:p>
            <a:endParaRPr lang="es-ES" b="1" dirty="0"/>
          </a:p>
          <a:p>
            <a:endParaRPr lang="es-ES" b="1" dirty="0"/>
          </a:p>
          <a:p>
            <a:endParaRPr lang="es-ES" b="1" dirty="0"/>
          </a:p>
          <a:p>
            <a:r>
              <a:rPr lang="es-ES" b="1" dirty="0"/>
              <a:t>DEPARTAMENTALES: SECRETARIAS DE HACIENDA.</a:t>
            </a:r>
          </a:p>
          <a:p>
            <a:endParaRPr lang="es-ES" b="1" dirty="0"/>
          </a:p>
          <a:p>
            <a:endParaRPr lang="es-ES" b="1" dirty="0"/>
          </a:p>
          <a:p>
            <a:endParaRPr lang="es-ES" b="1" dirty="0"/>
          </a:p>
          <a:p>
            <a:endParaRPr lang="es-ES" b="1" dirty="0"/>
          </a:p>
          <a:p>
            <a:r>
              <a:rPr lang="es-ES" b="1" dirty="0"/>
              <a:t>MUNICIPALES: SECRETARIAS DE HACIENDA.</a:t>
            </a:r>
            <a:endParaRPr lang="es-CO" b="1" dirty="0"/>
          </a:p>
        </p:txBody>
      </p:sp>
      <p:pic>
        <p:nvPicPr>
          <p:cNvPr id="1026" name="Picture 2" descr="Ampliación Plazo Presentación Información Exógena 2019 Dian">
            <a:extLst>
              <a:ext uri="{FF2B5EF4-FFF2-40B4-BE49-F238E27FC236}">
                <a16:creationId xmlns:a16="http://schemas.microsoft.com/office/drawing/2014/main" id="{AC05780E-17E6-5534-63B1-8A259EABCA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906905"/>
            <a:ext cx="3381375" cy="1352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3200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texto 6">
            <a:extLst>
              <a:ext uri="{FF2B5EF4-FFF2-40B4-BE49-F238E27FC236}">
                <a16:creationId xmlns:a16="http://schemas.microsoft.com/office/drawing/2014/main" id="{5360B038-8CFA-7C76-2B68-67F5DB518B9B}"/>
              </a:ext>
            </a:extLst>
          </p:cNvPr>
          <p:cNvSpPr>
            <a:spLocks noGrp="1"/>
          </p:cNvSpPr>
          <p:nvPr>
            <p:ph type="body" sz="quarter" idx="13"/>
          </p:nvPr>
        </p:nvSpPr>
        <p:spPr/>
        <p:txBody>
          <a:bodyPr/>
          <a:lstStyle/>
          <a:p>
            <a:endParaRPr lang="es-CO"/>
          </a:p>
        </p:txBody>
      </p:sp>
      <p:sp>
        <p:nvSpPr>
          <p:cNvPr id="6" name="Título 5">
            <a:extLst>
              <a:ext uri="{FF2B5EF4-FFF2-40B4-BE49-F238E27FC236}">
                <a16:creationId xmlns:a16="http://schemas.microsoft.com/office/drawing/2014/main" id="{68B0A85C-889D-1FB4-0B01-0829637FB8D2}"/>
              </a:ext>
            </a:extLst>
          </p:cNvPr>
          <p:cNvSpPr>
            <a:spLocks noGrp="1"/>
          </p:cNvSpPr>
          <p:nvPr>
            <p:ph type="title"/>
          </p:nvPr>
        </p:nvSpPr>
        <p:spPr/>
        <p:txBody>
          <a:bodyPr/>
          <a:lstStyle/>
          <a:p>
            <a:r>
              <a:rPr lang="es-ES" sz="2400" dirty="0"/>
              <a:t>EL IMPUESTO. POSTULADOS DE IMPOSICIÓN.</a:t>
            </a:r>
            <a:endParaRPr lang="es-CO" dirty="0"/>
          </a:p>
        </p:txBody>
      </p:sp>
      <p:sp>
        <p:nvSpPr>
          <p:cNvPr id="4" name="Marcador de número de diapositiva 3">
            <a:extLst>
              <a:ext uri="{FF2B5EF4-FFF2-40B4-BE49-F238E27FC236}">
                <a16:creationId xmlns:a16="http://schemas.microsoft.com/office/drawing/2014/main" id="{58A0A311-5B39-DEB6-2D56-E5EFD3712983}"/>
              </a:ext>
            </a:extLst>
          </p:cNvPr>
          <p:cNvSpPr>
            <a:spLocks noGrp="1"/>
          </p:cNvSpPr>
          <p:nvPr>
            <p:ph type="sldNum" sz="quarter" idx="15"/>
          </p:nvPr>
        </p:nvSpPr>
        <p:spPr/>
        <p:txBody>
          <a:bodyPr/>
          <a:lstStyle/>
          <a:p>
            <a:fld id="{CC43B8D3-9A08-F84C-9DD4-44948BA52D4B}" type="slidenum">
              <a:rPr lang="es-ES" smtClean="0"/>
              <a:pPr/>
              <a:t>12</a:t>
            </a:fld>
            <a:endParaRPr lang="es-ES" dirty="0"/>
          </a:p>
        </p:txBody>
      </p:sp>
      <p:sp>
        <p:nvSpPr>
          <p:cNvPr id="8" name="CuadroTexto 7">
            <a:extLst>
              <a:ext uri="{FF2B5EF4-FFF2-40B4-BE49-F238E27FC236}">
                <a16:creationId xmlns:a16="http://schemas.microsoft.com/office/drawing/2014/main" id="{DEB9C933-4169-B8C4-09A1-B8800001B28C}"/>
              </a:ext>
            </a:extLst>
          </p:cNvPr>
          <p:cNvSpPr txBox="1"/>
          <p:nvPr/>
        </p:nvSpPr>
        <p:spPr>
          <a:xfrm>
            <a:off x="491067" y="1964267"/>
            <a:ext cx="10968659" cy="1200329"/>
          </a:xfrm>
          <a:prstGeom prst="rect">
            <a:avLst/>
          </a:prstGeom>
          <a:noFill/>
        </p:spPr>
        <p:txBody>
          <a:bodyPr wrap="square" rtlCol="0">
            <a:spAutoFit/>
          </a:bodyPr>
          <a:lstStyle/>
          <a:p>
            <a:r>
              <a:rPr lang="es-ES" b="1" dirty="0"/>
              <a:t>SON UNA SERIE DE PRINCIPIOS GENERALES FUNDADOS EN LA JUSTICIA Y EN LA EQUIDAD, LOS CUALES DEBEN REGIR EN TODO SISTEMA TRIBUTARIO SEGÚN CONSENSO UNIVERSAL.</a:t>
            </a:r>
          </a:p>
          <a:p>
            <a:endParaRPr lang="es-CO" b="1" dirty="0"/>
          </a:p>
        </p:txBody>
      </p:sp>
      <p:sp>
        <p:nvSpPr>
          <p:cNvPr id="2" name="CuadroTexto 1">
            <a:extLst>
              <a:ext uri="{FF2B5EF4-FFF2-40B4-BE49-F238E27FC236}">
                <a16:creationId xmlns:a16="http://schemas.microsoft.com/office/drawing/2014/main" id="{3AF4748C-48DD-D4FF-841C-B24412213829}"/>
              </a:ext>
            </a:extLst>
          </p:cNvPr>
          <p:cNvSpPr txBox="1"/>
          <p:nvPr/>
        </p:nvSpPr>
        <p:spPr>
          <a:xfrm>
            <a:off x="491067" y="4368800"/>
            <a:ext cx="3488266" cy="646331"/>
          </a:xfrm>
          <a:prstGeom prst="rect">
            <a:avLst/>
          </a:prstGeom>
          <a:noFill/>
        </p:spPr>
        <p:txBody>
          <a:bodyPr wrap="square" rtlCol="0">
            <a:spAutoFit/>
          </a:bodyPr>
          <a:lstStyle/>
          <a:p>
            <a:r>
              <a:rPr lang="es-ES" b="1" dirty="0"/>
              <a:t>POSTULADOS DE IMPOSICIÓN</a:t>
            </a:r>
            <a:endParaRPr lang="es-CO" b="1" dirty="0"/>
          </a:p>
        </p:txBody>
      </p:sp>
      <p:sp>
        <p:nvSpPr>
          <p:cNvPr id="5" name="CuadroTexto 4">
            <a:extLst>
              <a:ext uri="{FF2B5EF4-FFF2-40B4-BE49-F238E27FC236}">
                <a16:creationId xmlns:a16="http://schemas.microsoft.com/office/drawing/2014/main" id="{6E568B5E-8841-5A7F-87DB-9AB578D3B534}"/>
              </a:ext>
            </a:extLst>
          </p:cNvPr>
          <p:cNvSpPr txBox="1"/>
          <p:nvPr/>
        </p:nvSpPr>
        <p:spPr>
          <a:xfrm>
            <a:off x="4758267" y="4036663"/>
            <a:ext cx="6409266" cy="1477328"/>
          </a:xfrm>
          <a:prstGeom prst="rect">
            <a:avLst/>
          </a:prstGeom>
          <a:noFill/>
        </p:spPr>
        <p:txBody>
          <a:bodyPr wrap="square" rtlCol="0">
            <a:spAutoFit/>
          </a:bodyPr>
          <a:lstStyle/>
          <a:p>
            <a:r>
              <a:rPr lang="es-ES" dirty="0"/>
              <a:t>DE JUSTICIA.</a:t>
            </a:r>
          </a:p>
          <a:p>
            <a:r>
              <a:rPr lang="es-ES" dirty="0"/>
              <a:t>DE CERTIDUMBRE.</a:t>
            </a:r>
          </a:p>
          <a:p>
            <a:r>
              <a:rPr lang="es-ES" dirty="0"/>
              <a:t>DE COMODIDAD.</a:t>
            </a:r>
          </a:p>
          <a:p>
            <a:r>
              <a:rPr lang="es-ES" dirty="0"/>
              <a:t>DE ADMINISTRACIÓN FISCAL.</a:t>
            </a:r>
          </a:p>
          <a:p>
            <a:r>
              <a:rPr lang="es-ES" dirty="0"/>
              <a:t>ECONÓMICOS.</a:t>
            </a:r>
            <a:endParaRPr lang="es-CO" dirty="0"/>
          </a:p>
        </p:txBody>
      </p:sp>
      <p:sp>
        <p:nvSpPr>
          <p:cNvPr id="9" name="Abrir llave 8">
            <a:extLst>
              <a:ext uri="{FF2B5EF4-FFF2-40B4-BE49-F238E27FC236}">
                <a16:creationId xmlns:a16="http://schemas.microsoft.com/office/drawing/2014/main" id="{B5943642-C34F-A4AF-8D2F-E21E49A2F751}"/>
              </a:ext>
            </a:extLst>
          </p:cNvPr>
          <p:cNvSpPr/>
          <p:nvPr/>
        </p:nvSpPr>
        <p:spPr>
          <a:xfrm>
            <a:off x="4191000" y="3327400"/>
            <a:ext cx="296333" cy="2799080"/>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Tree>
    <p:extLst>
      <p:ext uri="{BB962C8B-B14F-4D97-AF65-F5344CB8AC3E}">
        <p14:creationId xmlns:p14="http://schemas.microsoft.com/office/powerpoint/2010/main" val="3869025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texto 6">
            <a:extLst>
              <a:ext uri="{FF2B5EF4-FFF2-40B4-BE49-F238E27FC236}">
                <a16:creationId xmlns:a16="http://schemas.microsoft.com/office/drawing/2014/main" id="{CB69B0B9-D40D-0DE0-5B5D-F9E8A53A028B}"/>
              </a:ext>
            </a:extLst>
          </p:cNvPr>
          <p:cNvSpPr>
            <a:spLocks noGrp="1"/>
          </p:cNvSpPr>
          <p:nvPr>
            <p:ph type="body" sz="quarter" idx="13"/>
          </p:nvPr>
        </p:nvSpPr>
        <p:spPr/>
        <p:txBody>
          <a:bodyPr/>
          <a:lstStyle/>
          <a:p>
            <a:endParaRPr lang="es-CO"/>
          </a:p>
        </p:txBody>
      </p:sp>
      <p:sp>
        <p:nvSpPr>
          <p:cNvPr id="6" name="Título 5">
            <a:extLst>
              <a:ext uri="{FF2B5EF4-FFF2-40B4-BE49-F238E27FC236}">
                <a16:creationId xmlns:a16="http://schemas.microsoft.com/office/drawing/2014/main" id="{5C0F6403-C5E6-F1AC-4DDF-C00302FEEC7F}"/>
              </a:ext>
            </a:extLst>
          </p:cNvPr>
          <p:cNvSpPr>
            <a:spLocks noGrp="1"/>
          </p:cNvSpPr>
          <p:nvPr>
            <p:ph type="title"/>
          </p:nvPr>
        </p:nvSpPr>
        <p:spPr/>
        <p:txBody>
          <a:bodyPr/>
          <a:lstStyle/>
          <a:p>
            <a:r>
              <a:rPr lang="es-ES" sz="2800" dirty="0"/>
              <a:t>EL IMPUESTO. POSTULADOS DE JUSTICIA.</a:t>
            </a:r>
            <a:endParaRPr lang="es-CO" dirty="0"/>
          </a:p>
        </p:txBody>
      </p:sp>
      <p:sp>
        <p:nvSpPr>
          <p:cNvPr id="4" name="Marcador de número de diapositiva 3">
            <a:extLst>
              <a:ext uri="{FF2B5EF4-FFF2-40B4-BE49-F238E27FC236}">
                <a16:creationId xmlns:a16="http://schemas.microsoft.com/office/drawing/2014/main" id="{3888F588-E4DD-CB7F-5D4A-602797A86589}"/>
              </a:ext>
            </a:extLst>
          </p:cNvPr>
          <p:cNvSpPr>
            <a:spLocks noGrp="1"/>
          </p:cNvSpPr>
          <p:nvPr>
            <p:ph type="sldNum" sz="quarter" idx="15"/>
          </p:nvPr>
        </p:nvSpPr>
        <p:spPr/>
        <p:txBody>
          <a:bodyPr/>
          <a:lstStyle/>
          <a:p>
            <a:fld id="{CC43B8D3-9A08-F84C-9DD4-44948BA52D4B}" type="slidenum">
              <a:rPr lang="es-ES" smtClean="0"/>
              <a:pPr/>
              <a:t>13</a:t>
            </a:fld>
            <a:endParaRPr lang="es-ES" dirty="0"/>
          </a:p>
        </p:txBody>
      </p:sp>
      <p:sp>
        <p:nvSpPr>
          <p:cNvPr id="8" name="CuadroTexto 7">
            <a:extLst>
              <a:ext uri="{FF2B5EF4-FFF2-40B4-BE49-F238E27FC236}">
                <a16:creationId xmlns:a16="http://schemas.microsoft.com/office/drawing/2014/main" id="{DC2D8318-386D-1701-9DC8-94379AD85853}"/>
              </a:ext>
            </a:extLst>
          </p:cNvPr>
          <p:cNvSpPr txBox="1"/>
          <p:nvPr/>
        </p:nvSpPr>
        <p:spPr>
          <a:xfrm>
            <a:off x="414867" y="3547533"/>
            <a:ext cx="3488266" cy="646331"/>
          </a:xfrm>
          <a:prstGeom prst="rect">
            <a:avLst/>
          </a:prstGeom>
          <a:noFill/>
        </p:spPr>
        <p:txBody>
          <a:bodyPr wrap="square" rtlCol="0">
            <a:spAutoFit/>
          </a:bodyPr>
          <a:lstStyle/>
          <a:p>
            <a:r>
              <a:rPr lang="es-ES" dirty="0"/>
              <a:t>SE LOGRAN A TRAVES DE ESTOS MEDIOS:</a:t>
            </a:r>
            <a:endParaRPr lang="es-CO" dirty="0"/>
          </a:p>
        </p:txBody>
      </p:sp>
      <p:sp>
        <p:nvSpPr>
          <p:cNvPr id="9" name="CuadroTexto 8">
            <a:extLst>
              <a:ext uri="{FF2B5EF4-FFF2-40B4-BE49-F238E27FC236}">
                <a16:creationId xmlns:a16="http://schemas.microsoft.com/office/drawing/2014/main" id="{3DA344AA-E48B-90D7-2628-8A6BCFD9C1C7}"/>
              </a:ext>
            </a:extLst>
          </p:cNvPr>
          <p:cNvSpPr txBox="1"/>
          <p:nvPr/>
        </p:nvSpPr>
        <p:spPr>
          <a:xfrm>
            <a:off x="5698067" y="3056467"/>
            <a:ext cx="5427133" cy="1754326"/>
          </a:xfrm>
          <a:prstGeom prst="rect">
            <a:avLst/>
          </a:prstGeom>
          <a:noFill/>
        </p:spPr>
        <p:txBody>
          <a:bodyPr wrap="square" rtlCol="0">
            <a:spAutoFit/>
          </a:bodyPr>
          <a:lstStyle/>
          <a:p>
            <a:r>
              <a:rPr lang="es-ES" b="1" dirty="0"/>
              <a:t>GENERALIDAD DEL IMPUESTO.</a:t>
            </a:r>
          </a:p>
          <a:p>
            <a:r>
              <a:rPr lang="es-ES" b="1" dirty="0"/>
              <a:t>UNIFORMIDAD DE LA IMPOSICIÓN.</a:t>
            </a:r>
          </a:p>
          <a:p>
            <a:r>
              <a:rPr lang="es-ES" b="1" dirty="0"/>
              <a:t>DETERMINACIÓN DE LAS RENTAS.</a:t>
            </a:r>
          </a:p>
          <a:p>
            <a:r>
              <a:rPr lang="es-ES" b="1" dirty="0"/>
              <a:t>CONTROL DE LA EVASIÓN.</a:t>
            </a:r>
          </a:p>
          <a:p>
            <a:r>
              <a:rPr lang="es-ES" b="1" dirty="0"/>
              <a:t>CONTROL DE LA TRASLACIÓN.</a:t>
            </a:r>
          </a:p>
          <a:p>
            <a:r>
              <a:rPr lang="es-ES" b="1" dirty="0"/>
              <a:t>ADECUADA RECAUDACIÓN.</a:t>
            </a:r>
            <a:endParaRPr lang="es-CO" b="1" dirty="0"/>
          </a:p>
        </p:txBody>
      </p:sp>
      <p:sp>
        <p:nvSpPr>
          <p:cNvPr id="10" name="Abrir llave 9">
            <a:extLst>
              <a:ext uri="{FF2B5EF4-FFF2-40B4-BE49-F238E27FC236}">
                <a16:creationId xmlns:a16="http://schemas.microsoft.com/office/drawing/2014/main" id="{8338CD61-F435-4333-D5F5-FBA1A42A1A7D}"/>
              </a:ext>
            </a:extLst>
          </p:cNvPr>
          <p:cNvSpPr/>
          <p:nvPr/>
        </p:nvSpPr>
        <p:spPr>
          <a:xfrm>
            <a:off x="5190067" y="2599267"/>
            <a:ext cx="313266" cy="2887133"/>
          </a:xfrm>
          <a:prstGeom prst="leftBrace">
            <a:avLst>
              <a:gd name="adj1" fmla="val 8333"/>
              <a:gd name="adj2" fmla="val 49707"/>
            </a:avLst>
          </a:prstGeom>
          <a:ln w="76200">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Tree>
    <p:extLst>
      <p:ext uri="{BB962C8B-B14F-4D97-AF65-F5344CB8AC3E}">
        <p14:creationId xmlns:p14="http://schemas.microsoft.com/office/powerpoint/2010/main" val="32972299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95AA5DF9-4AC9-7968-8370-6401E44D7272}"/>
              </a:ext>
            </a:extLst>
          </p:cNvPr>
          <p:cNvSpPr>
            <a:spLocks noGrp="1"/>
          </p:cNvSpPr>
          <p:nvPr>
            <p:ph type="body" sz="quarter" idx="13"/>
          </p:nvPr>
        </p:nvSpPr>
        <p:spPr/>
        <p:txBody>
          <a:bodyPr/>
          <a:lstStyle/>
          <a:p>
            <a:endParaRPr lang="es-CO"/>
          </a:p>
        </p:txBody>
      </p:sp>
      <p:sp>
        <p:nvSpPr>
          <p:cNvPr id="3" name="Título 2">
            <a:extLst>
              <a:ext uri="{FF2B5EF4-FFF2-40B4-BE49-F238E27FC236}">
                <a16:creationId xmlns:a16="http://schemas.microsoft.com/office/drawing/2014/main" id="{F9D89C0D-91AF-E96A-4205-C80092B875A2}"/>
              </a:ext>
            </a:extLst>
          </p:cNvPr>
          <p:cNvSpPr>
            <a:spLocks noGrp="1"/>
          </p:cNvSpPr>
          <p:nvPr>
            <p:ph type="title"/>
          </p:nvPr>
        </p:nvSpPr>
        <p:spPr/>
        <p:txBody>
          <a:bodyPr/>
          <a:lstStyle/>
          <a:p>
            <a:r>
              <a:rPr lang="es-ES" dirty="0"/>
              <a:t>GENERALIDAD.</a:t>
            </a:r>
            <a:endParaRPr lang="es-CO" dirty="0"/>
          </a:p>
        </p:txBody>
      </p:sp>
      <p:sp>
        <p:nvSpPr>
          <p:cNvPr id="4" name="Marcador de número de diapositiva 3">
            <a:extLst>
              <a:ext uri="{FF2B5EF4-FFF2-40B4-BE49-F238E27FC236}">
                <a16:creationId xmlns:a16="http://schemas.microsoft.com/office/drawing/2014/main" id="{49ACB03B-07A1-CE56-B8D4-D8F5931629EF}"/>
              </a:ext>
            </a:extLst>
          </p:cNvPr>
          <p:cNvSpPr>
            <a:spLocks noGrp="1"/>
          </p:cNvSpPr>
          <p:nvPr>
            <p:ph type="sldNum" sz="quarter" idx="15"/>
          </p:nvPr>
        </p:nvSpPr>
        <p:spPr/>
        <p:txBody>
          <a:bodyPr/>
          <a:lstStyle/>
          <a:p>
            <a:pPr rtl="0"/>
            <a:fld id="{CC43B8D3-9A08-F84C-9DD4-44948BA52D4B}" type="slidenum">
              <a:rPr lang="es-ES" smtClean="0"/>
              <a:pPr rtl="0"/>
              <a:t>14</a:t>
            </a:fld>
            <a:endParaRPr lang="es-ES" dirty="0"/>
          </a:p>
        </p:txBody>
      </p:sp>
      <p:sp>
        <p:nvSpPr>
          <p:cNvPr id="5" name="CuadroTexto 4">
            <a:extLst>
              <a:ext uri="{FF2B5EF4-FFF2-40B4-BE49-F238E27FC236}">
                <a16:creationId xmlns:a16="http://schemas.microsoft.com/office/drawing/2014/main" id="{7CC518E6-9264-14E1-2A13-AAFA9D69A143}"/>
              </a:ext>
            </a:extLst>
          </p:cNvPr>
          <p:cNvSpPr txBox="1"/>
          <p:nvPr/>
        </p:nvSpPr>
        <p:spPr>
          <a:xfrm>
            <a:off x="1812621" y="2726267"/>
            <a:ext cx="8762246" cy="2308324"/>
          </a:xfrm>
          <a:prstGeom prst="rect">
            <a:avLst/>
          </a:prstGeom>
          <a:noFill/>
        </p:spPr>
        <p:txBody>
          <a:bodyPr wrap="square" rtlCol="0">
            <a:spAutoFit/>
          </a:bodyPr>
          <a:lstStyle/>
          <a:p>
            <a:r>
              <a:rPr lang="es-ES" b="1" dirty="0"/>
              <a:t>SE DEBE GRAVAR A TODO LO QUE ESTÉ EN LAS CONDICIONES PREVISTAS POR LA LEY PARA PAGAR EL IMPUESTO.</a:t>
            </a:r>
          </a:p>
          <a:p>
            <a:endParaRPr lang="es-ES" b="1" dirty="0"/>
          </a:p>
          <a:p>
            <a:r>
              <a:rPr lang="es-ES" b="1" dirty="0"/>
              <a:t>LAS EXENCIONES Y DESCUENTOS PUEDEN SER UNA EXCEPCIÓN AL PRINCIPIO DE LA GENERALIDAD, QUE SE JUSTIFICAN POR CUANTO LA IGUALDAD NO DEBE SER ABSOLUTA SINO RELATIVA Y, EN OCASIONES, PARA CUMPLIR PROPÓSITOS DE DESARROLLO ECONÓMICO Y SOCIAL.</a:t>
            </a:r>
            <a:endParaRPr lang="es-CO" b="1" dirty="0"/>
          </a:p>
        </p:txBody>
      </p:sp>
    </p:spTree>
    <p:extLst>
      <p:ext uri="{BB962C8B-B14F-4D97-AF65-F5344CB8AC3E}">
        <p14:creationId xmlns:p14="http://schemas.microsoft.com/office/powerpoint/2010/main" val="32463960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DD9F72CC-914B-9B8F-D8EE-94B8C96FA2DD}"/>
              </a:ext>
            </a:extLst>
          </p:cNvPr>
          <p:cNvSpPr>
            <a:spLocks noGrp="1"/>
          </p:cNvSpPr>
          <p:nvPr>
            <p:ph type="body" sz="quarter" idx="13"/>
          </p:nvPr>
        </p:nvSpPr>
        <p:spPr/>
        <p:txBody>
          <a:bodyPr/>
          <a:lstStyle/>
          <a:p>
            <a:endParaRPr lang="es-CO"/>
          </a:p>
        </p:txBody>
      </p:sp>
      <p:sp>
        <p:nvSpPr>
          <p:cNvPr id="3" name="Título 2">
            <a:extLst>
              <a:ext uri="{FF2B5EF4-FFF2-40B4-BE49-F238E27FC236}">
                <a16:creationId xmlns:a16="http://schemas.microsoft.com/office/drawing/2014/main" id="{B2A4E131-9A63-4685-5188-93D84EA27B89}"/>
              </a:ext>
            </a:extLst>
          </p:cNvPr>
          <p:cNvSpPr>
            <a:spLocks noGrp="1"/>
          </p:cNvSpPr>
          <p:nvPr>
            <p:ph type="title"/>
          </p:nvPr>
        </p:nvSpPr>
        <p:spPr/>
        <p:txBody>
          <a:bodyPr/>
          <a:lstStyle/>
          <a:p>
            <a:r>
              <a:rPr lang="es-ES" sz="3200" dirty="0"/>
              <a:t>UNIFORMIDAD EN LA IMPOSICIÓN.</a:t>
            </a:r>
            <a:endParaRPr lang="es-CO" dirty="0"/>
          </a:p>
        </p:txBody>
      </p:sp>
      <p:sp>
        <p:nvSpPr>
          <p:cNvPr id="4" name="Marcador de número de diapositiva 3">
            <a:extLst>
              <a:ext uri="{FF2B5EF4-FFF2-40B4-BE49-F238E27FC236}">
                <a16:creationId xmlns:a16="http://schemas.microsoft.com/office/drawing/2014/main" id="{0A63938E-F132-CF81-FEC2-5D42FB3CF22A}"/>
              </a:ext>
            </a:extLst>
          </p:cNvPr>
          <p:cNvSpPr>
            <a:spLocks noGrp="1"/>
          </p:cNvSpPr>
          <p:nvPr>
            <p:ph type="sldNum" sz="quarter" idx="15"/>
          </p:nvPr>
        </p:nvSpPr>
        <p:spPr/>
        <p:txBody>
          <a:bodyPr/>
          <a:lstStyle/>
          <a:p>
            <a:pPr rtl="0"/>
            <a:fld id="{CC43B8D3-9A08-F84C-9DD4-44948BA52D4B}" type="slidenum">
              <a:rPr lang="es-ES" smtClean="0"/>
              <a:pPr rtl="0"/>
              <a:t>15</a:t>
            </a:fld>
            <a:endParaRPr lang="es-ES" dirty="0"/>
          </a:p>
        </p:txBody>
      </p:sp>
      <p:sp>
        <p:nvSpPr>
          <p:cNvPr id="5" name="CuadroTexto 4">
            <a:extLst>
              <a:ext uri="{FF2B5EF4-FFF2-40B4-BE49-F238E27FC236}">
                <a16:creationId xmlns:a16="http://schemas.microsoft.com/office/drawing/2014/main" id="{B30DD0A3-1D56-7AA4-337D-3FE5044AAE5A}"/>
              </a:ext>
            </a:extLst>
          </p:cNvPr>
          <p:cNvSpPr txBox="1"/>
          <p:nvPr/>
        </p:nvSpPr>
        <p:spPr>
          <a:xfrm>
            <a:off x="440267" y="2015067"/>
            <a:ext cx="6079066" cy="2308324"/>
          </a:xfrm>
          <a:prstGeom prst="rect">
            <a:avLst/>
          </a:prstGeom>
          <a:noFill/>
        </p:spPr>
        <p:txBody>
          <a:bodyPr wrap="square" rtlCol="0">
            <a:spAutoFit/>
          </a:bodyPr>
          <a:lstStyle/>
          <a:p>
            <a:r>
              <a:rPr lang="es-ES" b="1" dirty="0"/>
              <a:t>IMPLIICA QUE EL IMPUESTO DEBE TENER POR BASE LA CAPACIDAD CONTRIBUTIVA DEL INDIVIDUO.</a:t>
            </a:r>
          </a:p>
          <a:p>
            <a:endParaRPr lang="es-ES" b="1" dirty="0"/>
          </a:p>
          <a:p>
            <a:r>
              <a:rPr lang="es-ES" b="1" dirty="0"/>
              <a:t>COMO DESARROLLO SE UTILIZA LA RENTA GRAVABLE YA DEPURADA, E IGUALMENTE SE PREFIERE LA TARIFA PROGRESIVA A LA PROPORCIONAL.</a:t>
            </a:r>
            <a:endParaRPr lang="es-CO" b="1" dirty="0"/>
          </a:p>
        </p:txBody>
      </p:sp>
      <p:sp>
        <p:nvSpPr>
          <p:cNvPr id="6" name="Rectángulo 5">
            <a:extLst>
              <a:ext uri="{FF2B5EF4-FFF2-40B4-BE49-F238E27FC236}">
                <a16:creationId xmlns:a16="http://schemas.microsoft.com/office/drawing/2014/main" id="{FE8A3C61-BBA1-98C2-A9A5-2EF8284744EF}"/>
              </a:ext>
            </a:extLst>
          </p:cNvPr>
          <p:cNvSpPr/>
          <p:nvPr/>
        </p:nvSpPr>
        <p:spPr>
          <a:xfrm>
            <a:off x="7247467" y="2286000"/>
            <a:ext cx="4817533" cy="44958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ES" dirty="0">
                <a:solidFill>
                  <a:schemeClr val="tx1"/>
                </a:solidFill>
              </a:rPr>
              <a:t>SISTEMA PROPORCIONAL: EXISTE UNA SOLA TASA APLICABLE A CUALQUIER RENTA.</a:t>
            </a:r>
          </a:p>
          <a:p>
            <a:pPr algn="ctr"/>
            <a:endParaRPr lang="es-ES" dirty="0">
              <a:solidFill>
                <a:schemeClr val="tx1"/>
              </a:solidFill>
            </a:endParaRPr>
          </a:p>
          <a:p>
            <a:pPr algn="ctr"/>
            <a:r>
              <a:rPr lang="es-ES" dirty="0">
                <a:solidFill>
                  <a:schemeClr val="tx1"/>
                </a:solidFill>
              </a:rPr>
              <a:t>EN EL SISTEMA PROGRESIVO: LA TARIFA SE VA AJUSTANDO A LOS NIVELES DE RENTA; A CADA ESCALA DE RENTA CORRESPONDE UN PORCENTAJE MAYOR.</a:t>
            </a:r>
            <a:endParaRPr lang="es-CO" dirty="0">
              <a:solidFill>
                <a:schemeClr val="tx1"/>
              </a:solidFill>
            </a:endParaRPr>
          </a:p>
        </p:txBody>
      </p:sp>
    </p:spTree>
    <p:extLst>
      <p:ext uri="{BB962C8B-B14F-4D97-AF65-F5344CB8AC3E}">
        <p14:creationId xmlns:p14="http://schemas.microsoft.com/office/powerpoint/2010/main" val="5270100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D7CD1AF0-BC0F-A378-71BE-B54A6FCA87E7}"/>
              </a:ext>
            </a:extLst>
          </p:cNvPr>
          <p:cNvSpPr>
            <a:spLocks noGrp="1"/>
          </p:cNvSpPr>
          <p:nvPr>
            <p:ph type="body" sz="quarter" idx="13"/>
          </p:nvPr>
        </p:nvSpPr>
        <p:spPr/>
        <p:txBody>
          <a:bodyPr/>
          <a:lstStyle/>
          <a:p>
            <a:endParaRPr lang="es-CO"/>
          </a:p>
        </p:txBody>
      </p:sp>
      <p:sp>
        <p:nvSpPr>
          <p:cNvPr id="3" name="Título 2">
            <a:extLst>
              <a:ext uri="{FF2B5EF4-FFF2-40B4-BE49-F238E27FC236}">
                <a16:creationId xmlns:a16="http://schemas.microsoft.com/office/drawing/2014/main" id="{3802B39B-7767-7B8E-6937-2A27E09ECC27}"/>
              </a:ext>
            </a:extLst>
          </p:cNvPr>
          <p:cNvSpPr>
            <a:spLocks noGrp="1"/>
          </p:cNvSpPr>
          <p:nvPr>
            <p:ph type="title"/>
          </p:nvPr>
        </p:nvSpPr>
        <p:spPr/>
        <p:txBody>
          <a:bodyPr/>
          <a:lstStyle/>
          <a:p>
            <a:r>
              <a:rPr lang="es-ES" dirty="0"/>
              <a:t>DIFERENCIACION DE RENTAS.</a:t>
            </a:r>
            <a:endParaRPr lang="es-CO" dirty="0"/>
          </a:p>
        </p:txBody>
      </p:sp>
      <p:sp>
        <p:nvSpPr>
          <p:cNvPr id="4" name="Marcador de número de diapositiva 3">
            <a:extLst>
              <a:ext uri="{FF2B5EF4-FFF2-40B4-BE49-F238E27FC236}">
                <a16:creationId xmlns:a16="http://schemas.microsoft.com/office/drawing/2014/main" id="{98216541-6A3A-85E5-7DB5-A8B9FD44001B}"/>
              </a:ext>
            </a:extLst>
          </p:cNvPr>
          <p:cNvSpPr>
            <a:spLocks noGrp="1"/>
          </p:cNvSpPr>
          <p:nvPr>
            <p:ph type="sldNum" sz="quarter" idx="15"/>
          </p:nvPr>
        </p:nvSpPr>
        <p:spPr/>
        <p:txBody>
          <a:bodyPr/>
          <a:lstStyle/>
          <a:p>
            <a:pPr rtl="0"/>
            <a:fld id="{CC43B8D3-9A08-F84C-9DD4-44948BA52D4B}" type="slidenum">
              <a:rPr lang="es-ES" smtClean="0"/>
              <a:pPr rtl="0"/>
              <a:t>16</a:t>
            </a:fld>
            <a:endParaRPr lang="es-ES" dirty="0"/>
          </a:p>
        </p:txBody>
      </p:sp>
      <p:sp>
        <p:nvSpPr>
          <p:cNvPr id="5" name="CuadroTexto 4">
            <a:extLst>
              <a:ext uri="{FF2B5EF4-FFF2-40B4-BE49-F238E27FC236}">
                <a16:creationId xmlns:a16="http://schemas.microsoft.com/office/drawing/2014/main" id="{A0C98427-20ED-E0BF-9A80-1DF4911343D3}"/>
              </a:ext>
            </a:extLst>
          </p:cNvPr>
          <p:cNvSpPr txBox="1"/>
          <p:nvPr/>
        </p:nvSpPr>
        <p:spPr>
          <a:xfrm>
            <a:off x="618067" y="2438400"/>
            <a:ext cx="8085666" cy="2031325"/>
          </a:xfrm>
          <a:prstGeom prst="rect">
            <a:avLst/>
          </a:prstGeom>
          <a:noFill/>
        </p:spPr>
        <p:txBody>
          <a:bodyPr wrap="square" rtlCol="0">
            <a:spAutoFit/>
          </a:bodyPr>
          <a:lstStyle/>
          <a:p>
            <a:r>
              <a:rPr lang="es-ES" b="1" dirty="0"/>
              <a:t>DEBE GRAVARSE EN FORMA MÁS BENIGNA LAS RENTAS ORIGINADAS EN EL TRABAJO Y ESFUERZO PERSONAL, QUE LAS DE CAPITAL.</a:t>
            </a:r>
          </a:p>
          <a:p>
            <a:endParaRPr lang="es-ES" b="1" dirty="0"/>
          </a:p>
          <a:p>
            <a:r>
              <a:rPr lang="es-ES" b="1" dirty="0"/>
              <a:t>EL ÚNICO DE RENTA CON REBAJA.</a:t>
            </a:r>
          </a:p>
          <a:p>
            <a:r>
              <a:rPr lang="es-ES" b="1" dirty="0"/>
              <a:t>EL DE RENTA CON GRAVAMEN COMPLEMENTARIO DE PATRIMONIO.</a:t>
            </a:r>
            <a:endParaRPr lang="es-CO" b="1" dirty="0"/>
          </a:p>
        </p:txBody>
      </p:sp>
    </p:spTree>
    <p:extLst>
      <p:ext uri="{BB962C8B-B14F-4D97-AF65-F5344CB8AC3E}">
        <p14:creationId xmlns:p14="http://schemas.microsoft.com/office/powerpoint/2010/main" val="10439485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8B5CBAF5-531A-5624-9820-057CC8A4DE8D}"/>
              </a:ext>
            </a:extLst>
          </p:cNvPr>
          <p:cNvSpPr>
            <a:spLocks noGrp="1"/>
          </p:cNvSpPr>
          <p:nvPr>
            <p:ph type="body" sz="quarter" idx="13"/>
          </p:nvPr>
        </p:nvSpPr>
        <p:spPr/>
        <p:txBody>
          <a:bodyPr/>
          <a:lstStyle/>
          <a:p>
            <a:endParaRPr lang="es-CO"/>
          </a:p>
        </p:txBody>
      </p:sp>
      <p:sp>
        <p:nvSpPr>
          <p:cNvPr id="3" name="Título 2">
            <a:extLst>
              <a:ext uri="{FF2B5EF4-FFF2-40B4-BE49-F238E27FC236}">
                <a16:creationId xmlns:a16="http://schemas.microsoft.com/office/drawing/2014/main" id="{80E445EC-6E8C-A02B-B10D-7B03A300C461}"/>
              </a:ext>
            </a:extLst>
          </p:cNvPr>
          <p:cNvSpPr>
            <a:spLocks noGrp="1"/>
          </p:cNvSpPr>
          <p:nvPr>
            <p:ph type="title"/>
          </p:nvPr>
        </p:nvSpPr>
        <p:spPr/>
        <p:txBody>
          <a:bodyPr/>
          <a:lstStyle/>
          <a:p>
            <a:r>
              <a:rPr lang="es-ES" sz="3600" dirty="0"/>
              <a:t>CONTROL EN LA TRASLACIÓN.</a:t>
            </a:r>
            <a:endParaRPr lang="es-CO" dirty="0"/>
          </a:p>
        </p:txBody>
      </p:sp>
      <p:sp>
        <p:nvSpPr>
          <p:cNvPr id="4" name="Marcador de número de diapositiva 3">
            <a:extLst>
              <a:ext uri="{FF2B5EF4-FFF2-40B4-BE49-F238E27FC236}">
                <a16:creationId xmlns:a16="http://schemas.microsoft.com/office/drawing/2014/main" id="{E12ACC8E-35E6-874A-30A1-9F932073FF21}"/>
              </a:ext>
            </a:extLst>
          </p:cNvPr>
          <p:cNvSpPr>
            <a:spLocks noGrp="1"/>
          </p:cNvSpPr>
          <p:nvPr>
            <p:ph type="sldNum" sz="quarter" idx="15"/>
          </p:nvPr>
        </p:nvSpPr>
        <p:spPr/>
        <p:txBody>
          <a:bodyPr/>
          <a:lstStyle/>
          <a:p>
            <a:pPr rtl="0"/>
            <a:fld id="{CC43B8D3-9A08-F84C-9DD4-44948BA52D4B}" type="slidenum">
              <a:rPr lang="es-ES" smtClean="0"/>
              <a:pPr rtl="0"/>
              <a:t>17</a:t>
            </a:fld>
            <a:endParaRPr lang="es-ES" dirty="0"/>
          </a:p>
        </p:txBody>
      </p:sp>
      <p:sp>
        <p:nvSpPr>
          <p:cNvPr id="5" name="CuadroTexto 4">
            <a:extLst>
              <a:ext uri="{FF2B5EF4-FFF2-40B4-BE49-F238E27FC236}">
                <a16:creationId xmlns:a16="http://schemas.microsoft.com/office/drawing/2014/main" id="{7406CFED-1FFE-563F-C2BF-37569C785209}"/>
              </a:ext>
            </a:extLst>
          </p:cNvPr>
          <p:cNvSpPr txBox="1"/>
          <p:nvPr/>
        </p:nvSpPr>
        <p:spPr>
          <a:xfrm>
            <a:off x="745067" y="2531533"/>
            <a:ext cx="6722533" cy="1477328"/>
          </a:xfrm>
          <a:prstGeom prst="rect">
            <a:avLst/>
          </a:prstGeom>
          <a:noFill/>
        </p:spPr>
        <p:txBody>
          <a:bodyPr wrap="square" rtlCol="0">
            <a:spAutoFit/>
          </a:bodyPr>
          <a:lstStyle/>
          <a:p>
            <a:r>
              <a:rPr lang="es-ES" b="1" dirty="0"/>
              <a:t>POR TRASLACIÓN SE ENTIENDE EL FENÓMENO MEDIANTE EL CUAL UN CONTRIBUYENTE SOBRE EL CAL RECAE LA PERCUSIÓN DEL IMPUESTO LO DESPLAZA A OTRO, QUIEN REALMENTE LO SOPORTA.</a:t>
            </a:r>
            <a:endParaRPr lang="es-CO" b="1" dirty="0"/>
          </a:p>
        </p:txBody>
      </p:sp>
    </p:spTree>
    <p:extLst>
      <p:ext uri="{BB962C8B-B14F-4D97-AF65-F5344CB8AC3E}">
        <p14:creationId xmlns:p14="http://schemas.microsoft.com/office/powerpoint/2010/main" val="6048572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8D0B7D78-9562-1805-4957-C6E2F8C5521C}"/>
              </a:ext>
            </a:extLst>
          </p:cNvPr>
          <p:cNvSpPr>
            <a:spLocks noGrp="1"/>
          </p:cNvSpPr>
          <p:nvPr>
            <p:ph type="body" sz="quarter" idx="13"/>
          </p:nvPr>
        </p:nvSpPr>
        <p:spPr/>
        <p:txBody>
          <a:bodyPr/>
          <a:lstStyle/>
          <a:p>
            <a:endParaRPr lang="es-CO"/>
          </a:p>
        </p:txBody>
      </p:sp>
      <p:sp>
        <p:nvSpPr>
          <p:cNvPr id="3" name="Título 2">
            <a:extLst>
              <a:ext uri="{FF2B5EF4-FFF2-40B4-BE49-F238E27FC236}">
                <a16:creationId xmlns:a16="http://schemas.microsoft.com/office/drawing/2014/main" id="{1811CA73-DF9D-B277-8CAC-90798335379B}"/>
              </a:ext>
            </a:extLst>
          </p:cNvPr>
          <p:cNvSpPr>
            <a:spLocks noGrp="1"/>
          </p:cNvSpPr>
          <p:nvPr>
            <p:ph type="title"/>
          </p:nvPr>
        </p:nvSpPr>
        <p:spPr/>
        <p:txBody>
          <a:bodyPr/>
          <a:lstStyle/>
          <a:p>
            <a:r>
              <a:rPr lang="es-ES" dirty="0"/>
              <a:t>LA CERTIDUMBRE.</a:t>
            </a:r>
            <a:endParaRPr lang="es-CO" dirty="0"/>
          </a:p>
        </p:txBody>
      </p:sp>
      <p:sp>
        <p:nvSpPr>
          <p:cNvPr id="4" name="Marcador de número de diapositiva 3">
            <a:extLst>
              <a:ext uri="{FF2B5EF4-FFF2-40B4-BE49-F238E27FC236}">
                <a16:creationId xmlns:a16="http://schemas.microsoft.com/office/drawing/2014/main" id="{03BF0BFB-F27A-E68C-135B-B4CF29A7D374}"/>
              </a:ext>
            </a:extLst>
          </p:cNvPr>
          <p:cNvSpPr>
            <a:spLocks noGrp="1"/>
          </p:cNvSpPr>
          <p:nvPr>
            <p:ph type="sldNum" sz="quarter" idx="15"/>
          </p:nvPr>
        </p:nvSpPr>
        <p:spPr/>
        <p:txBody>
          <a:bodyPr/>
          <a:lstStyle/>
          <a:p>
            <a:pPr rtl="0"/>
            <a:fld id="{CC43B8D3-9A08-F84C-9DD4-44948BA52D4B}" type="slidenum">
              <a:rPr lang="es-ES" smtClean="0"/>
              <a:pPr rtl="0"/>
              <a:t>18</a:t>
            </a:fld>
            <a:endParaRPr lang="es-ES" dirty="0"/>
          </a:p>
        </p:txBody>
      </p:sp>
      <p:sp>
        <p:nvSpPr>
          <p:cNvPr id="5" name="CuadroTexto 4">
            <a:extLst>
              <a:ext uri="{FF2B5EF4-FFF2-40B4-BE49-F238E27FC236}">
                <a16:creationId xmlns:a16="http://schemas.microsoft.com/office/drawing/2014/main" id="{3048F08A-EEE8-E821-9705-95E5A88DB26E}"/>
              </a:ext>
            </a:extLst>
          </p:cNvPr>
          <p:cNvSpPr txBox="1"/>
          <p:nvPr/>
        </p:nvSpPr>
        <p:spPr>
          <a:xfrm>
            <a:off x="550333" y="2226733"/>
            <a:ext cx="9330267" cy="3416320"/>
          </a:xfrm>
          <a:prstGeom prst="rect">
            <a:avLst/>
          </a:prstGeom>
          <a:noFill/>
        </p:spPr>
        <p:txBody>
          <a:bodyPr wrap="square" rtlCol="0">
            <a:spAutoFit/>
          </a:bodyPr>
          <a:lstStyle/>
          <a:p>
            <a:r>
              <a:rPr lang="es-ES" dirty="0"/>
              <a:t>EL IMPUESTO DEBE SER FIJO Y NO ARBITRARIO, DEBEN CONOCERSE LA FORMA, CANTIDAD, ETC., DE MANERA PRECISA, ASÍ COMO EL HECHO QUE LO GENERA.</a:t>
            </a:r>
          </a:p>
          <a:p>
            <a:endParaRPr lang="es-ES" dirty="0"/>
          </a:p>
          <a:p>
            <a:r>
              <a:rPr lang="es-ES" dirty="0"/>
              <a:t>LA LEY 223 DE 1995: SE PERMITIÓ A LOS CONTRIBUYENTES ACTUALIZAR EL VALOR DE LOS INMUEBLES POR EL LLAMADO “SANEAMIENTO”, SIN QUE ELLO OCASIONARA IMPUESTOS.</a:t>
            </a:r>
          </a:p>
          <a:p>
            <a:endParaRPr lang="es-ES" dirty="0"/>
          </a:p>
          <a:p>
            <a:r>
              <a:rPr lang="es-ES" dirty="0"/>
              <a:t>CON BASE EN TAL NORMA SE PROCEDIÓ A HACER LOS AJUSTES DEL PATRIMONIO.</a:t>
            </a:r>
          </a:p>
          <a:p>
            <a:endParaRPr lang="es-ES" dirty="0"/>
          </a:p>
          <a:p>
            <a:r>
              <a:rPr lang="es-ES" dirty="0"/>
              <a:t>LEY 345 DE 1996:  SE PROCEDIÓ A GRAVAR TALES PATRIMONIOS.</a:t>
            </a:r>
            <a:endParaRPr lang="es-CO" dirty="0"/>
          </a:p>
        </p:txBody>
      </p:sp>
    </p:spTree>
    <p:extLst>
      <p:ext uri="{BB962C8B-B14F-4D97-AF65-F5344CB8AC3E}">
        <p14:creationId xmlns:p14="http://schemas.microsoft.com/office/powerpoint/2010/main" val="15350442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A78F0470-6737-2B70-E2C6-F49A466767C6}"/>
              </a:ext>
            </a:extLst>
          </p:cNvPr>
          <p:cNvSpPr>
            <a:spLocks noGrp="1"/>
          </p:cNvSpPr>
          <p:nvPr>
            <p:ph type="body" sz="quarter" idx="13"/>
          </p:nvPr>
        </p:nvSpPr>
        <p:spPr/>
        <p:txBody>
          <a:bodyPr/>
          <a:lstStyle/>
          <a:p>
            <a:endParaRPr lang="es-CO"/>
          </a:p>
        </p:txBody>
      </p:sp>
      <p:sp>
        <p:nvSpPr>
          <p:cNvPr id="4" name="Marcador de número de diapositiva 3">
            <a:extLst>
              <a:ext uri="{FF2B5EF4-FFF2-40B4-BE49-F238E27FC236}">
                <a16:creationId xmlns:a16="http://schemas.microsoft.com/office/drawing/2014/main" id="{DC95A323-35B0-58DF-5C39-A40D44CED55A}"/>
              </a:ext>
            </a:extLst>
          </p:cNvPr>
          <p:cNvSpPr>
            <a:spLocks noGrp="1"/>
          </p:cNvSpPr>
          <p:nvPr>
            <p:ph type="sldNum" sz="quarter" idx="15"/>
          </p:nvPr>
        </p:nvSpPr>
        <p:spPr/>
        <p:txBody>
          <a:bodyPr/>
          <a:lstStyle/>
          <a:p>
            <a:pPr rtl="0"/>
            <a:fld id="{CC43B8D3-9A08-F84C-9DD4-44948BA52D4B}" type="slidenum">
              <a:rPr lang="es-ES" smtClean="0"/>
              <a:pPr rtl="0"/>
              <a:t>19</a:t>
            </a:fld>
            <a:endParaRPr lang="es-ES" dirty="0"/>
          </a:p>
        </p:txBody>
      </p:sp>
      <p:pic>
        <p:nvPicPr>
          <p:cNvPr id="5" name="Imagen 4">
            <a:extLst>
              <a:ext uri="{FF2B5EF4-FFF2-40B4-BE49-F238E27FC236}">
                <a16:creationId xmlns:a16="http://schemas.microsoft.com/office/drawing/2014/main" id="{4B130872-B31E-44BF-4A93-81F1CF21B8FD}"/>
              </a:ext>
            </a:extLst>
          </p:cNvPr>
          <p:cNvPicPr>
            <a:picLocks noChangeAspect="1"/>
          </p:cNvPicPr>
          <p:nvPr/>
        </p:nvPicPr>
        <p:blipFill>
          <a:blip r:embed="rId2"/>
          <a:stretch>
            <a:fillRect/>
          </a:stretch>
        </p:blipFill>
        <p:spPr>
          <a:xfrm>
            <a:off x="1032933" y="1962784"/>
            <a:ext cx="9491134" cy="4817621"/>
          </a:xfrm>
          <a:prstGeom prst="rect">
            <a:avLst/>
          </a:prstGeom>
        </p:spPr>
      </p:pic>
    </p:spTree>
    <p:extLst>
      <p:ext uri="{BB962C8B-B14F-4D97-AF65-F5344CB8AC3E}">
        <p14:creationId xmlns:p14="http://schemas.microsoft.com/office/powerpoint/2010/main" val="2331309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278A4B8C-95C5-9FF9-59E8-C80A1A41DBF7}"/>
              </a:ext>
            </a:extLst>
          </p:cNvPr>
          <p:cNvSpPr>
            <a:spLocks noGrp="1"/>
          </p:cNvSpPr>
          <p:nvPr>
            <p:ph type="body" sz="quarter" idx="13"/>
          </p:nvPr>
        </p:nvSpPr>
        <p:spPr/>
        <p:txBody>
          <a:bodyPr/>
          <a:lstStyle/>
          <a:p>
            <a:endParaRPr lang="es-CO"/>
          </a:p>
        </p:txBody>
      </p:sp>
      <p:sp>
        <p:nvSpPr>
          <p:cNvPr id="3" name="Título 2">
            <a:extLst>
              <a:ext uri="{FF2B5EF4-FFF2-40B4-BE49-F238E27FC236}">
                <a16:creationId xmlns:a16="http://schemas.microsoft.com/office/drawing/2014/main" id="{E04527C5-E667-AC61-98B9-9FDA1FE42960}"/>
              </a:ext>
            </a:extLst>
          </p:cNvPr>
          <p:cNvSpPr>
            <a:spLocks noGrp="1"/>
          </p:cNvSpPr>
          <p:nvPr>
            <p:ph type="title"/>
          </p:nvPr>
        </p:nvSpPr>
        <p:spPr/>
        <p:txBody>
          <a:bodyPr/>
          <a:lstStyle/>
          <a:p>
            <a:r>
              <a:rPr lang="es-ES" dirty="0"/>
              <a:t>CONCEPTOS BASICOS.</a:t>
            </a:r>
            <a:endParaRPr lang="es-CO" dirty="0"/>
          </a:p>
        </p:txBody>
      </p:sp>
      <p:sp>
        <p:nvSpPr>
          <p:cNvPr id="4" name="Marcador de número de diapositiva 3">
            <a:extLst>
              <a:ext uri="{FF2B5EF4-FFF2-40B4-BE49-F238E27FC236}">
                <a16:creationId xmlns:a16="http://schemas.microsoft.com/office/drawing/2014/main" id="{07EB7B52-4D72-E87E-D9D1-A55AB503AB02}"/>
              </a:ext>
            </a:extLst>
          </p:cNvPr>
          <p:cNvSpPr>
            <a:spLocks noGrp="1"/>
          </p:cNvSpPr>
          <p:nvPr>
            <p:ph type="sldNum" sz="quarter" idx="15"/>
          </p:nvPr>
        </p:nvSpPr>
        <p:spPr/>
        <p:txBody>
          <a:bodyPr/>
          <a:lstStyle/>
          <a:p>
            <a:pPr rtl="0"/>
            <a:fld id="{CC43B8D3-9A08-F84C-9DD4-44948BA52D4B}" type="slidenum">
              <a:rPr lang="es-ES" smtClean="0"/>
              <a:pPr rtl="0"/>
              <a:t>2</a:t>
            </a:fld>
            <a:endParaRPr lang="es-ES" dirty="0"/>
          </a:p>
        </p:txBody>
      </p:sp>
      <p:sp>
        <p:nvSpPr>
          <p:cNvPr id="5" name="Rectángulo 4">
            <a:extLst>
              <a:ext uri="{FF2B5EF4-FFF2-40B4-BE49-F238E27FC236}">
                <a16:creationId xmlns:a16="http://schemas.microsoft.com/office/drawing/2014/main" id="{F2EB2B76-D0FA-597F-76EB-B219369DFED2}"/>
              </a:ext>
            </a:extLst>
          </p:cNvPr>
          <p:cNvSpPr/>
          <p:nvPr/>
        </p:nvSpPr>
        <p:spPr>
          <a:xfrm>
            <a:off x="2294467" y="1752600"/>
            <a:ext cx="6993466" cy="62179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ES" b="1" dirty="0">
                <a:solidFill>
                  <a:schemeClr val="tx1"/>
                </a:solidFill>
              </a:rPr>
              <a:t>DERECHO TRIBUTARIO E INGRESOS PÚBLICOS.</a:t>
            </a:r>
            <a:endParaRPr lang="es-CO" b="1" dirty="0">
              <a:solidFill>
                <a:schemeClr val="tx1"/>
              </a:solidFill>
            </a:endParaRPr>
          </a:p>
        </p:txBody>
      </p:sp>
      <p:sp>
        <p:nvSpPr>
          <p:cNvPr id="6" name="Rectángulo 5">
            <a:extLst>
              <a:ext uri="{FF2B5EF4-FFF2-40B4-BE49-F238E27FC236}">
                <a16:creationId xmlns:a16="http://schemas.microsoft.com/office/drawing/2014/main" id="{406BE0B6-053E-6958-20B2-F389E4A8A622}"/>
              </a:ext>
            </a:extLst>
          </p:cNvPr>
          <p:cNvSpPr/>
          <p:nvPr/>
        </p:nvSpPr>
        <p:spPr>
          <a:xfrm>
            <a:off x="397933" y="2870200"/>
            <a:ext cx="3547534" cy="558800"/>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DERECHO TRIBUTARIO</a:t>
            </a:r>
            <a:endParaRPr lang="es-CO" b="1" dirty="0">
              <a:solidFill>
                <a:schemeClr val="tx1"/>
              </a:solidFill>
            </a:endParaRPr>
          </a:p>
        </p:txBody>
      </p:sp>
      <p:sp>
        <p:nvSpPr>
          <p:cNvPr id="8" name="Rectángulo 7">
            <a:extLst>
              <a:ext uri="{FF2B5EF4-FFF2-40B4-BE49-F238E27FC236}">
                <a16:creationId xmlns:a16="http://schemas.microsoft.com/office/drawing/2014/main" id="{47C1C9AE-6978-F353-5D9E-E8C3FE22D4FA}"/>
              </a:ext>
            </a:extLst>
          </p:cNvPr>
          <p:cNvSpPr/>
          <p:nvPr/>
        </p:nvSpPr>
        <p:spPr>
          <a:xfrm>
            <a:off x="6705600" y="2870200"/>
            <a:ext cx="4047535" cy="558800"/>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INGRESOS PUBLICOS.</a:t>
            </a:r>
            <a:endParaRPr lang="es-CO" b="1" dirty="0">
              <a:solidFill>
                <a:schemeClr val="tx1"/>
              </a:solidFill>
            </a:endParaRPr>
          </a:p>
        </p:txBody>
      </p:sp>
      <p:sp>
        <p:nvSpPr>
          <p:cNvPr id="9" name="Rectángulo 8">
            <a:extLst>
              <a:ext uri="{FF2B5EF4-FFF2-40B4-BE49-F238E27FC236}">
                <a16:creationId xmlns:a16="http://schemas.microsoft.com/office/drawing/2014/main" id="{9565DF09-2257-5DF8-56E3-1B62CB5B75DA}"/>
              </a:ext>
            </a:extLst>
          </p:cNvPr>
          <p:cNvSpPr/>
          <p:nvPr/>
        </p:nvSpPr>
        <p:spPr>
          <a:xfrm>
            <a:off x="169333" y="3657600"/>
            <a:ext cx="2424402" cy="482600"/>
          </a:xfrm>
          <a:prstGeom prst="rect">
            <a:avLst/>
          </a:prstGeom>
          <a:solidFill>
            <a:schemeClr val="tx1">
              <a:lumMod val="10000"/>
              <a:lumOff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UBICACIÓN.</a:t>
            </a:r>
            <a:endParaRPr lang="es-CO" b="1" dirty="0">
              <a:solidFill>
                <a:schemeClr val="tx1"/>
              </a:solidFill>
            </a:endParaRPr>
          </a:p>
        </p:txBody>
      </p:sp>
      <p:sp>
        <p:nvSpPr>
          <p:cNvPr id="10" name="Rectángulo 9">
            <a:extLst>
              <a:ext uri="{FF2B5EF4-FFF2-40B4-BE49-F238E27FC236}">
                <a16:creationId xmlns:a16="http://schemas.microsoft.com/office/drawing/2014/main" id="{D03A6572-D646-F65C-AFD4-9634FE61E983}"/>
              </a:ext>
            </a:extLst>
          </p:cNvPr>
          <p:cNvSpPr/>
          <p:nvPr/>
        </p:nvSpPr>
        <p:spPr>
          <a:xfrm>
            <a:off x="3149600" y="3657600"/>
            <a:ext cx="2074333" cy="482600"/>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AUTONOMIA</a:t>
            </a:r>
            <a:endParaRPr lang="es-CO" b="1" dirty="0">
              <a:solidFill>
                <a:schemeClr val="tx1"/>
              </a:solidFill>
            </a:endParaRPr>
          </a:p>
        </p:txBody>
      </p:sp>
      <p:sp>
        <p:nvSpPr>
          <p:cNvPr id="11" name="Rectángulo 10">
            <a:extLst>
              <a:ext uri="{FF2B5EF4-FFF2-40B4-BE49-F238E27FC236}">
                <a16:creationId xmlns:a16="http://schemas.microsoft.com/office/drawing/2014/main" id="{DBC02B8A-157D-8956-70F9-E024556D77DF}"/>
              </a:ext>
            </a:extLst>
          </p:cNvPr>
          <p:cNvSpPr/>
          <p:nvPr/>
        </p:nvSpPr>
        <p:spPr>
          <a:xfrm>
            <a:off x="6366933" y="3657600"/>
            <a:ext cx="2252134" cy="4826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CLASES.</a:t>
            </a:r>
            <a:endParaRPr lang="es-CO" b="1" dirty="0">
              <a:solidFill>
                <a:schemeClr val="tx1"/>
              </a:solidFill>
            </a:endParaRPr>
          </a:p>
        </p:txBody>
      </p:sp>
      <p:sp>
        <p:nvSpPr>
          <p:cNvPr id="12" name="Rectángulo 11">
            <a:extLst>
              <a:ext uri="{FF2B5EF4-FFF2-40B4-BE49-F238E27FC236}">
                <a16:creationId xmlns:a16="http://schemas.microsoft.com/office/drawing/2014/main" id="{97E76108-C2F0-5A64-7C70-074C2309B033}"/>
              </a:ext>
            </a:extLst>
          </p:cNvPr>
          <p:cNvSpPr/>
          <p:nvPr/>
        </p:nvSpPr>
        <p:spPr>
          <a:xfrm>
            <a:off x="9287933" y="3657600"/>
            <a:ext cx="2734734" cy="482600"/>
          </a:xfrm>
          <a:prstGeom prst="rect">
            <a:avLst/>
          </a:prstGeom>
          <a:solidFill>
            <a:schemeClr val="tx1">
              <a:lumMod val="25000"/>
              <a:lumOff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CARACTERISTICAS.</a:t>
            </a:r>
            <a:endParaRPr lang="es-CO" b="1" dirty="0">
              <a:solidFill>
                <a:schemeClr val="tx1"/>
              </a:solidFill>
            </a:endParaRPr>
          </a:p>
        </p:txBody>
      </p:sp>
      <p:sp>
        <p:nvSpPr>
          <p:cNvPr id="13" name="Rectángulo 12">
            <a:extLst>
              <a:ext uri="{FF2B5EF4-FFF2-40B4-BE49-F238E27FC236}">
                <a16:creationId xmlns:a16="http://schemas.microsoft.com/office/drawing/2014/main" id="{38A6D610-CAF4-9501-FF9F-B9A73235E91B}"/>
              </a:ext>
            </a:extLst>
          </p:cNvPr>
          <p:cNvSpPr/>
          <p:nvPr/>
        </p:nvSpPr>
        <p:spPr>
          <a:xfrm>
            <a:off x="169333" y="4326467"/>
            <a:ext cx="2424402" cy="711200"/>
          </a:xfrm>
          <a:prstGeom prst="rect">
            <a:avLst/>
          </a:prstGeom>
          <a:solidFill>
            <a:schemeClr val="tx2">
              <a:lumMod val="10000"/>
              <a:lumOff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CONTENIDO Y CLASES.</a:t>
            </a:r>
            <a:endParaRPr lang="es-CO" b="1" dirty="0">
              <a:solidFill>
                <a:schemeClr val="tx1"/>
              </a:solidFill>
            </a:endParaRPr>
          </a:p>
        </p:txBody>
      </p:sp>
      <p:sp>
        <p:nvSpPr>
          <p:cNvPr id="14" name="Rectángulo 13">
            <a:extLst>
              <a:ext uri="{FF2B5EF4-FFF2-40B4-BE49-F238E27FC236}">
                <a16:creationId xmlns:a16="http://schemas.microsoft.com/office/drawing/2014/main" id="{27AAA4FB-ED24-30BC-A4A4-D7E629F1BF9C}"/>
              </a:ext>
            </a:extLst>
          </p:cNvPr>
          <p:cNvSpPr/>
          <p:nvPr/>
        </p:nvSpPr>
        <p:spPr>
          <a:xfrm>
            <a:off x="5461000" y="4419600"/>
            <a:ext cx="2074333" cy="482600"/>
          </a:xfrm>
          <a:prstGeom prst="rect">
            <a:avLst/>
          </a:prstGeom>
          <a:solidFill>
            <a:schemeClr val="tx1">
              <a:lumMod val="25000"/>
              <a:lumOff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EMPRESTITOS</a:t>
            </a:r>
            <a:endParaRPr lang="es-CO" b="1" dirty="0">
              <a:solidFill>
                <a:schemeClr val="tx1"/>
              </a:solidFill>
            </a:endParaRPr>
          </a:p>
        </p:txBody>
      </p:sp>
      <p:sp>
        <p:nvSpPr>
          <p:cNvPr id="15" name="Rectángulo 14">
            <a:extLst>
              <a:ext uri="{FF2B5EF4-FFF2-40B4-BE49-F238E27FC236}">
                <a16:creationId xmlns:a16="http://schemas.microsoft.com/office/drawing/2014/main" id="{5DD24CB1-4792-FAA9-906D-2C337F16CA4B}"/>
              </a:ext>
            </a:extLst>
          </p:cNvPr>
          <p:cNvSpPr/>
          <p:nvPr/>
        </p:nvSpPr>
        <p:spPr>
          <a:xfrm>
            <a:off x="7890932" y="4419600"/>
            <a:ext cx="3742267" cy="48260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PRODUCTO INVERSIONES.</a:t>
            </a:r>
            <a:endParaRPr lang="es-CO" b="1" dirty="0">
              <a:solidFill>
                <a:schemeClr val="tx1"/>
              </a:solidFill>
            </a:endParaRPr>
          </a:p>
        </p:txBody>
      </p:sp>
      <p:sp>
        <p:nvSpPr>
          <p:cNvPr id="16" name="Rectángulo 15">
            <a:extLst>
              <a:ext uri="{FF2B5EF4-FFF2-40B4-BE49-F238E27FC236}">
                <a16:creationId xmlns:a16="http://schemas.microsoft.com/office/drawing/2014/main" id="{0EBEBE4C-D099-ACB2-9224-CB8B1291C1A6}"/>
              </a:ext>
            </a:extLst>
          </p:cNvPr>
          <p:cNvSpPr/>
          <p:nvPr/>
        </p:nvSpPr>
        <p:spPr>
          <a:xfrm>
            <a:off x="5503334" y="5008033"/>
            <a:ext cx="2074333" cy="643466"/>
          </a:xfrm>
          <a:prstGeom prst="rect">
            <a:avLst/>
          </a:prstGeom>
          <a:solidFill>
            <a:schemeClr val="tx2">
              <a:lumMod val="10000"/>
              <a:lumOff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MULTAS</a:t>
            </a:r>
          </a:p>
          <a:p>
            <a:pPr algn="ctr"/>
            <a:r>
              <a:rPr lang="es-ES" b="1" dirty="0">
                <a:solidFill>
                  <a:schemeClr val="tx1"/>
                </a:solidFill>
              </a:rPr>
              <a:t>SANCIONES.</a:t>
            </a:r>
            <a:endParaRPr lang="es-CO" b="1" dirty="0">
              <a:solidFill>
                <a:schemeClr val="tx1"/>
              </a:solidFill>
            </a:endParaRPr>
          </a:p>
        </p:txBody>
      </p:sp>
      <p:sp>
        <p:nvSpPr>
          <p:cNvPr id="17" name="Rectángulo 16">
            <a:extLst>
              <a:ext uri="{FF2B5EF4-FFF2-40B4-BE49-F238E27FC236}">
                <a16:creationId xmlns:a16="http://schemas.microsoft.com/office/drawing/2014/main" id="{F0EAB06B-E95A-1638-82F6-111C88AB38F5}"/>
              </a:ext>
            </a:extLst>
          </p:cNvPr>
          <p:cNvSpPr/>
          <p:nvPr/>
        </p:nvSpPr>
        <p:spPr>
          <a:xfrm>
            <a:off x="7890932" y="5037667"/>
            <a:ext cx="3505201" cy="540173"/>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CONTRIBUCIONES.</a:t>
            </a:r>
            <a:endParaRPr lang="es-CO" b="1" dirty="0">
              <a:solidFill>
                <a:schemeClr val="tx1"/>
              </a:solidFill>
            </a:endParaRPr>
          </a:p>
        </p:txBody>
      </p:sp>
      <p:sp>
        <p:nvSpPr>
          <p:cNvPr id="18" name="Rectángulo 17">
            <a:extLst>
              <a:ext uri="{FF2B5EF4-FFF2-40B4-BE49-F238E27FC236}">
                <a16:creationId xmlns:a16="http://schemas.microsoft.com/office/drawing/2014/main" id="{CF84B1A7-3716-4FDC-99F6-83BB78510709}"/>
              </a:ext>
            </a:extLst>
          </p:cNvPr>
          <p:cNvSpPr/>
          <p:nvPr/>
        </p:nvSpPr>
        <p:spPr>
          <a:xfrm>
            <a:off x="3149600" y="5850467"/>
            <a:ext cx="2370667" cy="5588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TASAS</a:t>
            </a:r>
            <a:endParaRPr lang="es-CO" b="1" dirty="0">
              <a:solidFill>
                <a:schemeClr val="tx1"/>
              </a:solidFill>
            </a:endParaRPr>
          </a:p>
        </p:txBody>
      </p:sp>
      <p:sp>
        <p:nvSpPr>
          <p:cNvPr id="19" name="Rectángulo 18">
            <a:extLst>
              <a:ext uri="{FF2B5EF4-FFF2-40B4-BE49-F238E27FC236}">
                <a16:creationId xmlns:a16="http://schemas.microsoft.com/office/drawing/2014/main" id="{976A729F-11F4-82E6-C369-9DCF6F4FCAE0}"/>
              </a:ext>
            </a:extLst>
          </p:cNvPr>
          <p:cNvSpPr/>
          <p:nvPr/>
        </p:nvSpPr>
        <p:spPr>
          <a:xfrm>
            <a:off x="5977467" y="5850467"/>
            <a:ext cx="2192866" cy="540173"/>
          </a:xfrm>
          <a:prstGeom prst="rect">
            <a:avLst/>
          </a:prstGeom>
          <a:solidFill>
            <a:schemeClr val="tx1">
              <a:lumMod val="10000"/>
              <a:lumOff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IMPUESTOS.</a:t>
            </a:r>
            <a:endParaRPr lang="es-CO" b="1" dirty="0">
              <a:solidFill>
                <a:schemeClr val="tx1"/>
              </a:solidFill>
            </a:endParaRPr>
          </a:p>
        </p:txBody>
      </p:sp>
      <p:sp>
        <p:nvSpPr>
          <p:cNvPr id="20" name="Rectángulo 19">
            <a:extLst>
              <a:ext uri="{FF2B5EF4-FFF2-40B4-BE49-F238E27FC236}">
                <a16:creationId xmlns:a16="http://schemas.microsoft.com/office/drawing/2014/main" id="{A8CED7C1-8C9E-8F78-1345-9D7584112A40}"/>
              </a:ext>
            </a:extLst>
          </p:cNvPr>
          <p:cNvSpPr/>
          <p:nvPr/>
        </p:nvSpPr>
        <p:spPr>
          <a:xfrm>
            <a:off x="5977467" y="6519333"/>
            <a:ext cx="2506133" cy="338667"/>
          </a:xfrm>
          <a:prstGeom prst="rect">
            <a:avLst/>
          </a:prstGeom>
          <a:solidFill>
            <a:schemeClr val="tx2">
              <a:lumMod val="10000"/>
              <a:lumOff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DIRECTOS.</a:t>
            </a:r>
            <a:endParaRPr lang="es-CO" b="1" dirty="0">
              <a:solidFill>
                <a:schemeClr val="tx1"/>
              </a:solidFill>
            </a:endParaRPr>
          </a:p>
        </p:txBody>
      </p:sp>
      <p:sp>
        <p:nvSpPr>
          <p:cNvPr id="21" name="Rectángulo 20">
            <a:extLst>
              <a:ext uri="{FF2B5EF4-FFF2-40B4-BE49-F238E27FC236}">
                <a16:creationId xmlns:a16="http://schemas.microsoft.com/office/drawing/2014/main" id="{47672C92-1482-767D-2798-C6A872EFE7F3}"/>
              </a:ext>
            </a:extLst>
          </p:cNvPr>
          <p:cNvSpPr/>
          <p:nvPr/>
        </p:nvSpPr>
        <p:spPr>
          <a:xfrm>
            <a:off x="8839200" y="6112933"/>
            <a:ext cx="2700867" cy="4064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INDIRECTOS.</a:t>
            </a:r>
            <a:endParaRPr lang="es-CO" b="1" dirty="0">
              <a:solidFill>
                <a:schemeClr val="tx1"/>
              </a:solidFill>
            </a:endParaRPr>
          </a:p>
        </p:txBody>
      </p:sp>
      <p:cxnSp>
        <p:nvCxnSpPr>
          <p:cNvPr id="23" name="Conector recto 22">
            <a:extLst>
              <a:ext uri="{FF2B5EF4-FFF2-40B4-BE49-F238E27FC236}">
                <a16:creationId xmlns:a16="http://schemas.microsoft.com/office/drawing/2014/main" id="{CBF187A5-0BAD-B383-9DF6-89F6EAC2F59D}"/>
              </a:ext>
            </a:extLst>
          </p:cNvPr>
          <p:cNvCxnSpPr/>
          <p:nvPr/>
        </p:nvCxnSpPr>
        <p:spPr>
          <a:xfrm>
            <a:off x="2819400" y="3429000"/>
            <a:ext cx="0" cy="1397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Conector recto 24">
            <a:extLst>
              <a:ext uri="{FF2B5EF4-FFF2-40B4-BE49-F238E27FC236}">
                <a16:creationId xmlns:a16="http://schemas.microsoft.com/office/drawing/2014/main" id="{EEC02AE1-5191-BE44-3E42-DE8038DB9066}"/>
              </a:ext>
            </a:extLst>
          </p:cNvPr>
          <p:cNvCxnSpPr>
            <a:stCxn id="9" idx="3"/>
            <a:endCxn id="10" idx="1"/>
          </p:cNvCxnSpPr>
          <p:nvPr/>
        </p:nvCxnSpPr>
        <p:spPr>
          <a:xfrm>
            <a:off x="2593735" y="3898900"/>
            <a:ext cx="55586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F75F64E1-5099-56A2-4323-B60FFEAFD7EC}"/>
              </a:ext>
            </a:extLst>
          </p:cNvPr>
          <p:cNvCxnSpPr>
            <a:cxnSpLocks/>
          </p:cNvCxnSpPr>
          <p:nvPr/>
        </p:nvCxnSpPr>
        <p:spPr>
          <a:xfrm flipH="1">
            <a:off x="2593735" y="4826000"/>
            <a:ext cx="225665"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A4F85FAB-80DB-1E7B-1B14-9F68E75C278D}"/>
              </a:ext>
            </a:extLst>
          </p:cNvPr>
          <p:cNvCxnSpPr>
            <a:cxnSpLocks/>
          </p:cNvCxnSpPr>
          <p:nvPr/>
        </p:nvCxnSpPr>
        <p:spPr>
          <a:xfrm>
            <a:off x="8953500" y="3376931"/>
            <a:ext cx="0" cy="5075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17C024BB-CC1B-A7BD-B1D0-44151132DD6C}"/>
              </a:ext>
            </a:extLst>
          </p:cNvPr>
          <p:cNvCxnSpPr>
            <a:stCxn id="11" idx="3"/>
            <a:endCxn id="12" idx="1"/>
          </p:cNvCxnSpPr>
          <p:nvPr/>
        </p:nvCxnSpPr>
        <p:spPr>
          <a:xfrm>
            <a:off x="8619067" y="3898900"/>
            <a:ext cx="66886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BC907C1D-4D03-0307-2508-087312B54790}"/>
              </a:ext>
            </a:extLst>
          </p:cNvPr>
          <p:cNvCxnSpPr/>
          <p:nvPr/>
        </p:nvCxnSpPr>
        <p:spPr>
          <a:xfrm>
            <a:off x="7696200" y="4140200"/>
            <a:ext cx="0" cy="1710267"/>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2" name="Conector recto 51">
            <a:extLst>
              <a:ext uri="{FF2B5EF4-FFF2-40B4-BE49-F238E27FC236}">
                <a16:creationId xmlns:a16="http://schemas.microsoft.com/office/drawing/2014/main" id="{11914F7B-237E-DF89-DBFA-19CC1A719295}"/>
              </a:ext>
            </a:extLst>
          </p:cNvPr>
          <p:cNvCxnSpPr>
            <a:stCxn id="14" idx="3"/>
            <a:endCxn id="15" idx="1"/>
          </p:cNvCxnSpPr>
          <p:nvPr/>
        </p:nvCxnSpPr>
        <p:spPr>
          <a:xfrm>
            <a:off x="7535333" y="4660900"/>
            <a:ext cx="355599"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4" name="Conector recto 53">
            <a:extLst>
              <a:ext uri="{FF2B5EF4-FFF2-40B4-BE49-F238E27FC236}">
                <a16:creationId xmlns:a16="http://schemas.microsoft.com/office/drawing/2014/main" id="{C6789A73-3604-14F3-55E9-5B61943FA132}"/>
              </a:ext>
            </a:extLst>
          </p:cNvPr>
          <p:cNvCxnSpPr>
            <a:cxnSpLocks/>
            <a:stCxn id="16" idx="3"/>
            <a:endCxn id="17" idx="1"/>
          </p:cNvCxnSpPr>
          <p:nvPr/>
        </p:nvCxnSpPr>
        <p:spPr>
          <a:xfrm flipV="1">
            <a:off x="7577667" y="5307754"/>
            <a:ext cx="313265" cy="220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0" name="Conector recto 59">
            <a:extLst>
              <a:ext uri="{FF2B5EF4-FFF2-40B4-BE49-F238E27FC236}">
                <a16:creationId xmlns:a16="http://schemas.microsoft.com/office/drawing/2014/main" id="{4848A9F5-192A-DF46-43B4-26ADA25A891A}"/>
              </a:ext>
            </a:extLst>
          </p:cNvPr>
          <p:cNvCxnSpPr/>
          <p:nvPr/>
        </p:nvCxnSpPr>
        <p:spPr>
          <a:xfrm>
            <a:off x="6540500" y="5422899"/>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Conector recto 63">
            <a:extLst>
              <a:ext uri="{FF2B5EF4-FFF2-40B4-BE49-F238E27FC236}">
                <a16:creationId xmlns:a16="http://schemas.microsoft.com/office/drawing/2014/main" id="{77625337-F0C2-FC05-53C4-7DEA7029F533}"/>
              </a:ext>
            </a:extLst>
          </p:cNvPr>
          <p:cNvCxnSpPr>
            <a:stCxn id="19" idx="3"/>
            <a:endCxn id="21" idx="1"/>
          </p:cNvCxnSpPr>
          <p:nvPr/>
        </p:nvCxnSpPr>
        <p:spPr>
          <a:xfrm>
            <a:off x="8170333" y="6120554"/>
            <a:ext cx="668867" cy="19557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6" name="Conector recto 65">
            <a:extLst>
              <a:ext uri="{FF2B5EF4-FFF2-40B4-BE49-F238E27FC236}">
                <a16:creationId xmlns:a16="http://schemas.microsoft.com/office/drawing/2014/main" id="{77EF12BF-58F7-0DCB-6314-1EE77E794740}"/>
              </a:ext>
            </a:extLst>
          </p:cNvPr>
          <p:cNvCxnSpPr>
            <a:cxnSpLocks/>
            <a:stCxn id="19" idx="2"/>
            <a:endCxn id="19" idx="2"/>
          </p:cNvCxnSpPr>
          <p:nvPr/>
        </p:nvCxnSpPr>
        <p:spPr>
          <a:xfrm>
            <a:off x="7073900" y="639064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Conector recto 69">
            <a:extLst>
              <a:ext uri="{FF2B5EF4-FFF2-40B4-BE49-F238E27FC236}">
                <a16:creationId xmlns:a16="http://schemas.microsoft.com/office/drawing/2014/main" id="{69C2690E-06BD-ABE5-1E39-3FF8B1EA75DF}"/>
              </a:ext>
            </a:extLst>
          </p:cNvPr>
          <p:cNvCxnSpPr>
            <a:stCxn id="19" idx="2"/>
            <a:endCxn id="19" idx="2"/>
          </p:cNvCxnSpPr>
          <p:nvPr/>
        </p:nvCxnSpPr>
        <p:spPr>
          <a:xfrm>
            <a:off x="7073900" y="639064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Conector recto 71">
            <a:extLst>
              <a:ext uri="{FF2B5EF4-FFF2-40B4-BE49-F238E27FC236}">
                <a16:creationId xmlns:a16="http://schemas.microsoft.com/office/drawing/2014/main" id="{920B13B0-6FB0-0A7D-9F22-D885D0BD277D}"/>
              </a:ext>
            </a:extLst>
          </p:cNvPr>
          <p:cNvCxnSpPr/>
          <p:nvPr/>
        </p:nvCxnSpPr>
        <p:spPr>
          <a:xfrm>
            <a:off x="7230533" y="64092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Conector recto 73">
            <a:extLst>
              <a:ext uri="{FF2B5EF4-FFF2-40B4-BE49-F238E27FC236}">
                <a16:creationId xmlns:a16="http://schemas.microsoft.com/office/drawing/2014/main" id="{2CAFD6D9-DBF6-43F9-0451-8D176A3B2832}"/>
              </a:ext>
            </a:extLst>
          </p:cNvPr>
          <p:cNvCxnSpPr>
            <a:cxnSpLocks/>
          </p:cNvCxnSpPr>
          <p:nvPr/>
        </p:nvCxnSpPr>
        <p:spPr>
          <a:xfrm flipV="1">
            <a:off x="7399867" y="6390640"/>
            <a:ext cx="0" cy="128693"/>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43465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FC3C76D1-94FE-DF1F-CD57-0D53FB3A6A0E}"/>
              </a:ext>
            </a:extLst>
          </p:cNvPr>
          <p:cNvSpPr>
            <a:spLocks noGrp="1"/>
          </p:cNvSpPr>
          <p:nvPr>
            <p:ph type="body" sz="quarter" idx="13"/>
          </p:nvPr>
        </p:nvSpPr>
        <p:spPr/>
        <p:txBody>
          <a:bodyPr/>
          <a:lstStyle/>
          <a:p>
            <a:endParaRPr lang="es-CO"/>
          </a:p>
        </p:txBody>
      </p:sp>
      <p:sp>
        <p:nvSpPr>
          <p:cNvPr id="3" name="Título 2">
            <a:extLst>
              <a:ext uri="{FF2B5EF4-FFF2-40B4-BE49-F238E27FC236}">
                <a16:creationId xmlns:a16="http://schemas.microsoft.com/office/drawing/2014/main" id="{E6E4137E-A3D5-1721-D0DE-C3C6AE4AF1F9}"/>
              </a:ext>
            </a:extLst>
          </p:cNvPr>
          <p:cNvSpPr>
            <a:spLocks noGrp="1"/>
          </p:cNvSpPr>
          <p:nvPr>
            <p:ph type="title"/>
          </p:nvPr>
        </p:nvSpPr>
        <p:spPr/>
        <p:txBody>
          <a:bodyPr/>
          <a:lstStyle/>
          <a:p>
            <a:r>
              <a:rPr lang="es-ES" sz="2800" dirty="0"/>
              <a:t>CONSTITUCIÓN POLÍTICA Y LOS POSTULADOS DE IMPOSICIÓN.</a:t>
            </a:r>
            <a:endParaRPr lang="es-CO" dirty="0"/>
          </a:p>
        </p:txBody>
      </p:sp>
      <p:sp>
        <p:nvSpPr>
          <p:cNvPr id="4" name="Marcador de número de diapositiva 3">
            <a:extLst>
              <a:ext uri="{FF2B5EF4-FFF2-40B4-BE49-F238E27FC236}">
                <a16:creationId xmlns:a16="http://schemas.microsoft.com/office/drawing/2014/main" id="{BF365BC1-606F-32F8-2606-388135482AEA}"/>
              </a:ext>
            </a:extLst>
          </p:cNvPr>
          <p:cNvSpPr>
            <a:spLocks noGrp="1"/>
          </p:cNvSpPr>
          <p:nvPr>
            <p:ph type="sldNum" sz="quarter" idx="15"/>
          </p:nvPr>
        </p:nvSpPr>
        <p:spPr/>
        <p:txBody>
          <a:bodyPr/>
          <a:lstStyle/>
          <a:p>
            <a:pPr rtl="0"/>
            <a:fld id="{CC43B8D3-9A08-F84C-9DD4-44948BA52D4B}" type="slidenum">
              <a:rPr lang="es-ES" smtClean="0"/>
              <a:pPr rtl="0"/>
              <a:t>20</a:t>
            </a:fld>
            <a:endParaRPr lang="es-ES" dirty="0"/>
          </a:p>
        </p:txBody>
      </p:sp>
      <p:sp>
        <p:nvSpPr>
          <p:cNvPr id="5" name="CuadroTexto 4">
            <a:extLst>
              <a:ext uri="{FF2B5EF4-FFF2-40B4-BE49-F238E27FC236}">
                <a16:creationId xmlns:a16="http://schemas.microsoft.com/office/drawing/2014/main" id="{11D95881-9030-4241-290F-EBA54451438B}"/>
              </a:ext>
            </a:extLst>
          </p:cNvPr>
          <p:cNvSpPr txBox="1"/>
          <p:nvPr/>
        </p:nvSpPr>
        <p:spPr>
          <a:xfrm>
            <a:off x="389467" y="2032000"/>
            <a:ext cx="10752666" cy="923330"/>
          </a:xfrm>
          <a:prstGeom prst="rect">
            <a:avLst/>
          </a:prstGeom>
          <a:noFill/>
        </p:spPr>
        <p:txBody>
          <a:bodyPr wrap="square" rtlCol="0">
            <a:spAutoFit/>
          </a:bodyPr>
          <a:lstStyle/>
          <a:p>
            <a:r>
              <a:rPr lang="es-ES" b="1" dirty="0"/>
              <a:t>ART.363 C.P.: E L SISTEMA TRIBUTARIO SE FUNDA EN LOS PRINCIPIOS DE EQUIDAD, EFICIENCIA Y PROGRESIVIDAD Y COMO CONSECUENCIA DE ESTOS, LAS LEYES DE MPUESTOS NO PUEDEN APLICARSE CON RETROACTIVIDAD.</a:t>
            </a:r>
            <a:endParaRPr lang="es-CO" b="1" dirty="0"/>
          </a:p>
        </p:txBody>
      </p:sp>
      <p:sp>
        <p:nvSpPr>
          <p:cNvPr id="6" name="CuadroTexto 5">
            <a:extLst>
              <a:ext uri="{FF2B5EF4-FFF2-40B4-BE49-F238E27FC236}">
                <a16:creationId xmlns:a16="http://schemas.microsoft.com/office/drawing/2014/main" id="{A42B864E-3073-33CA-B741-6AF6E02A9B09}"/>
              </a:ext>
            </a:extLst>
          </p:cNvPr>
          <p:cNvSpPr txBox="1"/>
          <p:nvPr/>
        </p:nvSpPr>
        <p:spPr>
          <a:xfrm>
            <a:off x="389467" y="4157133"/>
            <a:ext cx="2870200" cy="369332"/>
          </a:xfrm>
          <a:prstGeom prst="rect">
            <a:avLst/>
          </a:prstGeom>
          <a:noFill/>
        </p:spPr>
        <p:txBody>
          <a:bodyPr wrap="square" rtlCol="0">
            <a:spAutoFit/>
          </a:bodyPr>
          <a:lstStyle/>
          <a:p>
            <a:r>
              <a:rPr lang="es-ES" b="1" dirty="0"/>
              <a:t>EQUIDAD:</a:t>
            </a:r>
            <a:endParaRPr lang="es-CO" b="1" dirty="0"/>
          </a:p>
        </p:txBody>
      </p:sp>
      <p:sp>
        <p:nvSpPr>
          <p:cNvPr id="7" name="CuadroTexto 6">
            <a:extLst>
              <a:ext uri="{FF2B5EF4-FFF2-40B4-BE49-F238E27FC236}">
                <a16:creationId xmlns:a16="http://schemas.microsoft.com/office/drawing/2014/main" id="{31B54D8A-7FB4-A06B-E6C8-D0530029F499}"/>
              </a:ext>
            </a:extLst>
          </p:cNvPr>
          <p:cNvSpPr txBox="1"/>
          <p:nvPr/>
        </p:nvSpPr>
        <p:spPr>
          <a:xfrm>
            <a:off x="2593735" y="3674534"/>
            <a:ext cx="9335798" cy="1477328"/>
          </a:xfrm>
          <a:prstGeom prst="rect">
            <a:avLst/>
          </a:prstGeom>
          <a:noFill/>
        </p:spPr>
        <p:txBody>
          <a:bodyPr wrap="square" rtlCol="0">
            <a:spAutoFit/>
          </a:bodyPr>
          <a:lstStyle/>
          <a:p>
            <a:r>
              <a:rPr lang="es-ES" b="1" dirty="0"/>
              <a:t>CONSISTE EN DAR EL MISMO TRATAMIENTO FISCAL A PERSONAS QUE SE ENCUENTRAN  EN IGUALES CONDICIONES: EQUIDAD HORIZONTAL.</a:t>
            </a:r>
          </a:p>
          <a:p>
            <a:endParaRPr lang="es-ES" b="1" dirty="0"/>
          </a:p>
          <a:p>
            <a:r>
              <a:rPr lang="es-ES" b="1" dirty="0"/>
              <a:t>EQUIDAD VERTICAL: CONSISTE EN DAR TRATAMIENTO DIFERENTE Y ADECUADO A LOS SUJETOS QUE TENGAN DIFERENTE CONDICIÓN.</a:t>
            </a:r>
            <a:endParaRPr lang="es-CO" b="1" dirty="0"/>
          </a:p>
        </p:txBody>
      </p:sp>
      <p:sp>
        <p:nvSpPr>
          <p:cNvPr id="8" name="Abrir llave 7">
            <a:extLst>
              <a:ext uri="{FF2B5EF4-FFF2-40B4-BE49-F238E27FC236}">
                <a16:creationId xmlns:a16="http://schemas.microsoft.com/office/drawing/2014/main" id="{69E229BF-3E04-978B-369F-0DD469093D51}"/>
              </a:ext>
            </a:extLst>
          </p:cNvPr>
          <p:cNvSpPr/>
          <p:nvPr/>
        </p:nvSpPr>
        <p:spPr>
          <a:xfrm>
            <a:off x="2218267" y="3327400"/>
            <a:ext cx="219331" cy="1964267"/>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9" name="CuadroTexto 8">
            <a:extLst>
              <a:ext uri="{FF2B5EF4-FFF2-40B4-BE49-F238E27FC236}">
                <a16:creationId xmlns:a16="http://schemas.microsoft.com/office/drawing/2014/main" id="{B0EF158F-68DA-626C-D65D-AA356A5AADCA}"/>
              </a:ext>
            </a:extLst>
          </p:cNvPr>
          <p:cNvSpPr txBox="1"/>
          <p:nvPr/>
        </p:nvSpPr>
        <p:spPr>
          <a:xfrm>
            <a:off x="389467" y="5571067"/>
            <a:ext cx="11540066" cy="923330"/>
          </a:xfrm>
          <a:prstGeom prst="rect">
            <a:avLst/>
          </a:prstGeom>
          <a:noFill/>
        </p:spPr>
        <p:txBody>
          <a:bodyPr wrap="square" rtlCol="0">
            <a:spAutoFit/>
          </a:bodyPr>
          <a:lstStyle/>
          <a:p>
            <a:r>
              <a:rPr lang="es-ES" b="1" dirty="0"/>
              <a:t>EL SISTEMA TRIBUTARIO DEBE EXIGIR EL MISMO IMPUESTO A LAS PERSONAS QUE TIENEN LA MISMA CAPACIDAD CONTRIBUTIVA Y MÁS A LAS QUE TIENEN MAYOR CAPACIDAD: SE LOGRA CON LA PROGRESIVIDAD.</a:t>
            </a:r>
            <a:endParaRPr lang="es-CO" b="1" dirty="0"/>
          </a:p>
        </p:txBody>
      </p:sp>
    </p:spTree>
    <p:extLst>
      <p:ext uri="{BB962C8B-B14F-4D97-AF65-F5344CB8AC3E}">
        <p14:creationId xmlns:p14="http://schemas.microsoft.com/office/powerpoint/2010/main" val="29361993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texto 6">
            <a:extLst>
              <a:ext uri="{FF2B5EF4-FFF2-40B4-BE49-F238E27FC236}">
                <a16:creationId xmlns:a16="http://schemas.microsoft.com/office/drawing/2014/main" id="{DA79B98D-0588-36AA-F981-A7C92C0CBC91}"/>
              </a:ext>
            </a:extLst>
          </p:cNvPr>
          <p:cNvSpPr>
            <a:spLocks noGrp="1"/>
          </p:cNvSpPr>
          <p:nvPr>
            <p:ph type="body" sz="quarter" idx="13"/>
          </p:nvPr>
        </p:nvSpPr>
        <p:spPr/>
        <p:txBody>
          <a:bodyPr/>
          <a:lstStyle/>
          <a:p>
            <a:endParaRPr lang="es-CO"/>
          </a:p>
        </p:txBody>
      </p:sp>
      <p:sp>
        <p:nvSpPr>
          <p:cNvPr id="6" name="Título 5">
            <a:extLst>
              <a:ext uri="{FF2B5EF4-FFF2-40B4-BE49-F238E27FC236}">
                <a16:creationId xmlns:a16="http://schemas.microsoft.com/office/drawing/2014/main" id="{5592EB3F-ED9A-8179-E7B7-12EE06C3F64A}"/>
              </a:ext>
            </a:extLst>
          </p:cNvPr>
          <p:cNvSpPr>
            <a:spLocks noGrp="1"/>
          </p:cNvSpPr>
          <p:nvPr>
            <p:ph type="title"/>
          </p:nvPr>
        </p:nvSpPr>
        <p:spPr/>
        <p:txBody>
          <a:bodyPr/>
          <a:lstStyle/>
          <a:p>
            <a:r>
              <a:rPr lang="es-ES" sz="3200" dirty="0"/>
              <a:t>CONSTITUCIÓN POLÍTICA.</a:t>
            </a:r>
            <a:endParaRPr lang="es-CO" dirty="0"/>
          </a:p>
        </p:txBody>
      </p:sp>
      <p:sp>
        <p:nvSpPr>
          <p:cNvPr id="4" name="Marcador de número de diapositiva 3">
            <a:extLst>
              <a:ext uri="{FF2B5EF4-FFF2-40B4-BE49-F238E27FC236}">
                <a16:creationId xmlns:a16="http://schemas.microsoft.com/office/drawing/2014/main" id="{FAD102F8-49FA-68A3-3555-BEDA96BA4574}"/>
              </a:ext>
            </a:extLst>
          </p:cNvPr>
          <p:cNvSpPr>
            <a:spLocks noGrp="1"/>
          </p:cNvSpPr>
          <p:nvPr>
            <p:ph type="sldNum" sz="quarter" idx="15"/>
          </p:nvPr>
        </p:nvSpPr>
        <p:spPr/>
        <p:txBody>
          <a:bodyPr/>
          <a:lstStyle/>
          <a:p>
            <a:fld id="{CC43B8D3-9A08-F84C-9DD4-44948BA52D4B}" type="slidenum">
              <a:rPr lang="es-ES" smtClean="0"/>
              <a:pPr/>
              <a:t>21</a:t>
            </a:fld>
            <a:endParaRPr lang="es-ES" dirty="0"/>
          </a:p>
        </p:txBody>
      </p:sp>
      <p:sp>
        <p:nvSpPr>
          <p:cNvPr id="8" name="CuadroTexto 7">
            <a:extLst>
              <a:ext uri="{FF2B5EF4-FFF2-40B4-BE49-F238E27FC236}">
                <a16:creationId xmlns:a16="http://schemas.microsoft.com/office/drawing/2014/main" id="{CA8E5C8F-607C-B437-63C8-10B7F8BB05B4}"/>
              </a:ext>
            </a:extLst>
          </p:cNvPr>
          <p:cNvSpPr txBox="1"/>
          <p:nvPr/>
        </p:nvSpPr>
        <p:spPr>
          <a:xfrm>
            <a:off x="372533" y="3429000"/>
            <a:ext cx="2785534" cy="369332"/>
          </a:xfrm>
          <a:prstGeom prst="rect">
            <a:avLst/>
          </a:prstGeom>
          <a:noFill/>
        </p:spPr>
        <p:txBody>
          <a:bodyPr wrap="square" rtlCol="0">
            <a:spAutoFit/>
          </a:bodyPr>
          <a:lstStyle/>
          <a:p>
            <a:r>
              <a:rPr lang="es-ES" b="1" dirty="0"/>
              <a:t>EFICIENCIA:</a:t>
            </a:r>
            <a:endParaRPr lang="es-CO" b="1" dirty="0"/>
          </a:p>
        </p:txBody>
      </p:sp>
      <p:sp>
        <p:nvSpPr>
          <p:cNvPr id="9" name="CuadroTexto 8">
            <a:extLst>
              <a:ext uri="{FF2B5EF4-FFF2-40B4-BE49-F238E27FC236}">
                <a16:creationId xmlns:a16="http://schemas.microsoft.com/office/drawing/2014/main" id="{A472D663-9550-9C12-C46A-773815C1B32B}"/>
              </a:ext>
            </a:extLst>
          </p:cNvPr>
          <p:cNvSpPr txBox="1"/>
          <p:nvPr/>
        </p:nvSpPr>
        <p:spPr>
          <a:xfrm>
            <a:off x="2988733" y="2150533"/>
            <a:ext cx="8238067" cy="2031325"/>
          </a:xfrm>
          <a:prstGeom prst="rect">
            <a:avLst/>
          </a:prstGeom>
          <a:noFill/>
        </p:spPr>
        <p:txBody>
          <a:bodyPr wrap="square" rtlCol="0">
            <a:spAutoFit/>
          </a:bodyPr>
          <a:lstStyle/>
          <a:p>
            <a:r>
              <a:rPr lang="es-ES" b="1" dirty="0"/>
              <a:t>CONSISTE, DE UNA PARTE, EN QUE EL RECAUDO DE LOS IMPUESTOS SE LOGRE CON EL MENOR COSTO ADMINISTRATIVO POSIBLE Y,</a:t>
            </a:r>
          </a:p>
          <a:p>
            <a:endParaRPr lang="es-ES" b="1" dirty="0"/>
          </a:p>
          <a:p>
            <a:r>
              <a:rPr lang="es-ES" b="1" dirty="0"/>
              <a:t>DE OTRA, QUE PARA LOS PARTICULARES LOS TRÁMITES RELACIONADOS CON LA TRIBUTACION IMPLIQUEN EL MENOR GASTO Y ESFUERZO.</a:t>
            </a:r>
            <a:endParaRPr lang="es-CO" b="1" dirty="0"/>
          </a:p>
        </p:txBody>
      </p:sp>
      <p:pic>
        <p:nvPicPr>
          <p:cNvPr id="10" name="Imagen 9">
            <a:extLst>
              <a:ext uri="{FF2B5EF4-FFF2-40B4-BE49-F238E27FC236}">
                <a16:creationId xmlns:a16="http://schemas.microsoft.com/office/drawing/2014/main" id="{0D56F05C-317C-44B5-D680-60AC30DFCFCF}"/>
              </a:ext>
            </a:extLst>
          </p:cNvPr>
          <p:cNvPicPr>
            <a:picLocks noChangeAspect="1"/>
          </p:cNvPicPr>
          <p:nvPr/>
        </p:nvPicPr>
        <p:blipFill>
          <a:blip r:embed="rId2"/>
          <a:stretch>
            <a:fillRect/>
          </a:stretch>
        </p:blipFill>
        <p:spPr>
          <a:xfrm>
            <a:off x="3646487" y="4612005"/>
            <a:ext cx="5895446" cy="2102062"/>
          </a:xfrm>
          <a:prstGeom prst="rect">
            <a:avLst/>
          </a:prstGeom>
        </p:spPr>
      </p:pic>
    </p:spTree>
    <p:extLst>
      <p:ext uri="{BB962C8B-B14F-4D97-AF65-F5344CB8AC3E}">
        <p14:creationId xmlns:p14="http://schemas.microsoft.com/office/powerpoint/2010/main" val="24059091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856772CB-FE78-3865-3CD1-499F042CD2AD}"/>
              </a:ext>
            </a:extLst>
          </p:cNvPr>
          <p:cNvSpPr>
            <a:spLocks noGrp="1"/>
          </p:cNvSpPr>
          <p:nvPr>
            <p:ph type="body" sz="quarter" idx="13"/>
          </p:nvPr>
        </p:nvSpPr>
        <p:spPr/>
        <p:txBody>
          <a:bodyPr/>
          <a:lstStyle/>
          <a:p>
            <a:endParaRPr lang="es-CO"/>
          </a:p>
        </p:txBody>
      </p:sp>
      <p:sp>
        <p:nvSpPr>
          <p:cNvPr id="3" name="Título 2">
            <a:extLst>
              <a:ext uri="{FF2B5EF4-FFF2-40B4-BE49-F238E27FC236}">
                <a16:creationId xmlns:a16="http://schemas.microsoft.com/office/drawing/2014/main" id="{5D3F38AB-C7C4-1465-F243-8C32A96D0698}"/>
              </a:ext>
            </a:extLst>
          </p:cNvPr>
          <p:cNvSpPr>
            <a:spLocks noGrp="1"/>
          </p:cNvSpPr>
          <p:nvPr>
            <p:ph type="title"/>
          </p:nvPr>
        </p:nvSpPr>
        <p:spPr/>
        <p:txBody>
          <a:bodyPr/>
          <a:lstStyle/>
          <a:p>
            <a:r>
              <a:rPr lang="es-ES" sz="3200" dirty="0"/>
              <a:t>CONSTITUCIÓN POLÍTICA.</a:t>
            </a:r>
            <a:endParaRPr lang="es-CO" dirty="0"/>
          </a:p>
        </p:txBody>
      </p:sp>
      <p:sp>
        <p:nvSpPr>
          <p:cNvPr id="4" name="Marcador de número de diapositiva 3">
            <a:extLst>
              <a:ext uri="{FF2B5EF4-FFF2-40B4-BE49-F238E27FC236}">
                <a16:creationId xmlns:a16="http://schemas.microsoft.com/office/drawing/2014/main" id="{DECD708F-CF2C-ABA6-7644-FEA6D3A0E23A}"/>
              </a:ext>
            </a:extLst>
          </p:cNvPr>
          <p:cNvSpPr>
            <a:spLocks noGrp="1"/>
          </p:cNvSpPr>
          <p:nvPr>
            <p:ph type="sldNum" sz="quarter" idx="15"/>
          </p:nvPr>
        </p:nvSpPr>
        <p:spPr/>
        <p:txBody>
          <a:bodyPr/>
          <a:lstStyle/>
          <a:p>
            <a:pPr rtl="0"/>
            <a:fld id="{CC43B8D3-9A08-F84C-9DD4-44948BA52D4B}" type="slidenum">
              <a:rPr lang="es-ES" smtClean="0"/>
              <a:pPr rtl="0"/>
              <a:t>22</a:t>
            </a:fld>
            <a:endParaRPr lang="es-ES" dirty="0"/>
          </a:p>
        </p:txBody>
      </p:sp>
      <p:sp>
        <p:nvSpPr>
          <p:cNvPr id="5" name="CuadroTexto 4">
            <a:extLst>
              <a:ext uri="{FF2B5EF4-FFF2-40B4-BE49-F238E27FC236}">
                <a16:creationId xmlns:a16="http://schemas.microsoft.com/office/drawing/2014/main" id="{0CC2853C-8193-5108-4D81-389D785C25C8}"/>
              </a:ext>
            </a:extLst>
          </p:cNvPr>
          <p:cNvSpPr txBox="1"/>
          <p:nvPr/>
        </p:nvSpPr>
        <p:spPr>
          <a:xfrm>
            <a:off x="533400" y="3293533"/>
            <a:ext cx="3810000" cy="646331"/>
          </a:xfrm>
          <a:prstGeom prst="rect">
            <a:avLst/>
          </a:prstGeom>
          <a:noFill/>
        </p:spPr>
        <p:txBody>
          <a:bodyPr wrap="square" rtlCol="0">
            <a:spAutoFit/>
          </a:bodyPr>
          <a:lstStyle/>
          <a:p>
            <a:r>
              <a:rPr lang="es-ES" b="1" dirty="0"/>
              <a:t>NO RETROACTIVIDAD DE LAS LEYES TRIBUTARIAS</a:t>
            </a:r>
            <a:endParaRPr lang="es-CO" b="1" dirty="0"/>
          </a:p>
        </p:txBody>
      </p:sp>
      <p:sp>
        <p:nvSpPr>
          <p:cNvPr id="6" name="CuadroTexto 5">
            <a:extLst>
              <a:ext uri="{FF2B5EF4-FFF2-40B4-BE49-F238E27FC236}">
                <a16:creationId xmlns:a16="http://schemas.microsoft.com/office/drawing/2014/main" id="{128E6049-808C-A010-2077-2FB9619EE83D}"/>
              </a:ext>
            </a:extLst>
          </p:cNvPr>
          <p:cNvSpPr txBox="1"/>
          <p:nvPr/>
        </p:nvSpPr>
        <p:spPr>
          <a:xfrm>
            <a:off x="4902200" y="2827867"/>
            <a:ext cx="6942667" cy="2031325"/>
          </a:xfrm>
          <a:prstGeom prst="rect">
            <a:avLst/>
          </a:prstGeom>
          <a:noFill/>
        </p:spPr>
        <p:txBody>
          <a:bodyPr wrap="square" rtlCol="0">
            <a:spAutoFit/>
          </a:bodyPr>
          <a:lstStyle/>
          <a:p>
            <a:r>
              <a:rPr lang="es-ES" b="1" dirty="0"/>
              <a:t>LA CONSTITUCIÓN DISPONE QUE CUANDO LA BASE SEA EL RESULTADO DE HECHOS OCURRIDOS DURANTE UN PERÍODO DETERMINADO, LAS CORRESPONDIENTES LEYES, ORDENANZAS O ACUERDOS NO PUEDEN APLICARSE SINO A PARTIR DEL PERÍODO SIGUIENTE AL DE LA VIGENCIA DE LA NORMA.</a:t>
            </a:r>
            <a:endParaRPr lang="es-CO" b="1" dirty="0"/>
          </a:p>
        </p:txBody>
      </p:sp>
    </p:spTree>
    <p:extLst>
      <p:ext uri="{BB962C8B-B14F-4D97-AF65-F5344CB8AC3E}">
        <p14:creationId xmlns:p14="http://schemas.microsoft.com/office/powerpoint/2010/main" val="22783107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61F9978B-A233-9AA7-D206-936682544F5F}"/>
              </a:ext>
            </a:extLst>
          </p:cNvPr>
          <p:cNvSpPr>
            <a:spLocks noGrp="1"/>
          </p:cNvSpPr>
          <p:nvPr>
            <p:ph type="body" sz="quarter" idx="13"/>
          </p:nvPr>
        </p:nvSpPr>
        <p:spPr/>
        <p:txBody>
          <a:bodyPr/>
          <a:lstStyle/>
          <a:p>
            <a:endParaRPr lang="es-CO"/>
          </a:p>
        </p:txBody>
      </p:sp>
      <p:sp>
        <p:nvSpPr>
          <p:cNvPr id="3" name="Título 2">
            <a:extLst>
              <a:ext uri="{FF2B5EF4-FFF2-40B4-BE49-F238E27FC236}">
                <a16:creationId xmlns:a16="http://schemas.microsoft.com/office/drawing/2014/main" id="{EC713D40-6DFC-9E64-F5C7-D4ACACBFDC0C}"/>
              </a:ext>
            </a:extLst>
          </p:cNvPr>
          <p:cNvSpPr>
            <a:spLocks noGrp="1"/>
          </p:cNvSpPr>
          <p:nvPr>
            <p:ph type="title"/>
          </p:nvPr>
        </p:nvSpPr>
        <p:spPr/>
        <p:txBody>
          <a:bodyPr/>
          <a:lstStyle/>
          <a:p>
            <a:r>
              <a:rPr lang="es-ES" dirty="0"/>
              <a:t>ELEMENTOS DEL IMPUESTO.</a:t>
            </a:r>
            <a:endParaRPr lang="es-CO" dirty="0"/>
          </a:p>
        </p:txBody>
      </p:sp>
      <p:sp>
        <p:nvSpPr>
          <p:cNvPr id="4" name="Marcador de número de diapositiva 3">
            <a:extLst>
              <a:ext uri="{FF2B5EF4-FFF2-40B4-BE49-F238E27FC236}">
                <a16:creationId xmlns:a16="http://schemas.microsoft.com/office/drawing/2014/main" id="{861DCF83-2BD3-792B-3532-C1C67885CC72}"/>
              </a:ext>
            </a:extLst>
          </p:cNvPr>
          <p:cNvSpPr>
            <a:spLocks noGrp="1"/>
          </p:cNvSpPr>
          <p:nvPr>
            <p:ph type="sldNum" sz="quarter" idx="15"/>
          </p:nvPr>
        </p:nvSpPr>
        <p:spPr/>
        <p:txBody>
          <a:bodyPr/>
          <a:lstStyle/>
          <a:p>
            <a:pPr rtl="0"/>
            <a:fld id="{CC43B8D3-9A08-F84C-9DD4-44948BA52D4B}" type="slidenum">
              <a:rPr lang="es-ES" smtClean="0"/>
              <a:pPr rtl="0"/>
              <a:t>23</a:t>
            </a:fld>
            <a:endParaRPr lang="es-ES" dirty="0"/>
          </a:p>
        </p:txBody>
      </p:sp>
      <p:sp>
        <p:nvSpPr>
          <p:cNvPr id="5" name="CuadroTexto 4">
            <a:extLst>
              <a:ext uri="{FF2B5EF4-FFF2-40B4-BE49-F238E27FC236}">
                <a16:creationId xmlns:a16="http://schemas.microsoft.com/office/drawing/2014/main" id="{DDDAAC1F-25EA-CA09-ECFC-30A44064E708}"/>
              </a:ext>
            </a:extLst>
          </p:cNvPr>
          <p:cNvSpPr txBox="1"/>
          <p:nvPr/>
        </p:nvSpPr>
        <p:spPr>
          <a:xfrm>
            <a:off x="2878667" y="2302933"/>
            <a:ext cx="5740400" cy="2308324"/>
          </a:xfrm>
          <a:prstGeom prst="rect">
            <a:avLst/>
          </a:prstGeom>
          <a:noFill/>
        </p:spPr>
        <p:txBody>
          <a:bodyPr wrap="square" rtlCol="0">
            <a:spAutoFit/>
          </a:bodyPr>
          <a:lstStyle/>
          <a:p>
            <a:r>
              <a:rPr lang="es-ES" b="1" dirty="0"/>
              <a:t>LA LEY DEBE FIJAR DIRECTAMENTE:</a:t>
            </a:r>
          </a:p>
          <a:p>
            <a:endParaRPr lang="es-ES" b="1" dirty="0"/>
          </a:p>
          <a:p>
            <a:endParaRPr lang="es-ES" b="1" dirty="0"/>
          </a:p>
          <a:p>
            <a:r>
              <a:rPr lang="es-ES" b="1" dirty="0"/>
              <a:t>LOS SUJETOS ACTIVOS Y PASIVOS,</a:t>
            </a:r>
          </a:p>
          <a:p>
            <a:endParaRPr lang="es-ES" b="1" dirty="0"/>
          </a:p>
          <a:p>
            <a:r>
              <a:rPr lang="es-ES" b="1" dirty="0"/>
              <a:t>HECHOS Y BASES GRAVABLES,</a:t>
            </a:r>
          </a:p>
          <a:p>
            <a:endParaRPr lang="es-ES" b="1" dirty="0"/>
          </a:p>
          <a:p>
            <a:r>
              <a:rPr lang="es-ES" b="1" dirty="0"/>
              <a:t>TARIFAS.</a:t>
            </a:r>
            <a:endParaRPr lang="es-CO" b="1" dirty="0"/>
          </a:p>
        </p:txBody>
      </p:sp>
    </p:spTree>
    <p:extLst>
      <p:ext uri="{BB962C8B-B14F-4D97-AF65-F5344CB8AC3E}">
        <p14:creationId xmlns:p14="http://schemas.microsoft.com/office/powerpoint/2010/main" val="23023523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8A135CC9-E9B6-3D0E-9DEB-83488FDD4B7C}"/>
              </a:ext>
            </a:extLst>
          </p:cNvPr>
          <p:cNvSpPr>
            <a:spLocks noGrp="1"/>
          </p:cNvSpPr>
          <p:nvPr>
            <p:ph type="body" sz="quarter" idx="13"/>
          </p:nvPr>
        </p:nvSpPr>
        <p:spPr/>
        <p:txBody>
          <a:bodyPr/>
          <a:lstStyle/>
          <a:p>
            <a:endParaRPr lang="es-CO"/>
          </a:p>
        </p:txBody>
      </p:sp>
      <p:sp>
        <p:nvSpPr>
          <p:cNvPr id="3" name="Título 2">
            <a:extLst>
              <a:ext uri="{FF2B5EF4-FFF2-40B4-BE49-F238E27FC236}">
                <a16:creationId xmlns:a16="http://schemas.microsoft.com/office/drawing/2014/main" id="{2087A84A-E826-7710-8B62-78DCF1F20BFC}"/>
              </a:ext>
            </a:extLst>
          </p:cNvPr>
          <p:cNvSpPr>
            <a:spLocks noGrp="1"/>
          </p:cNvSpPr>
          <p:nvPr>
            <p:ph type="title"/>
          </p:nvPr>
        </p:nvSpPr>
        <p:spPr/>
        <p:txBody>
          <a:bodyPr/>
          <a:lstStyle/>
          <a:p>
            <a:r>
              <a:rPr lang="es-ES" dirty="0"/>
              <a:t>OOBLIGACIÓN TRIBUTARIA.</a:t>
            </a:r>
            <a:endParaRPr lang="es-CO" dirty="0"/>
          </a:p>
        </p:txBody>
      </p:sp>
      <p:sp>
        <p:nvSpPr>
          <p:cNvPr id="4" name="Marcador de número de diapositiva 3">
            <a:extLst>
              <a:ext uri="{FF2B5EF4-FFF2-40B4-BE49-F238E27FC236}">
                <a16:creationId xmlns:a16="http://schemas.microsoft.com/office/drawing/2014/main" id="{DB2DD100-36B1-6213-58FF-13C256C1FF20}"/>
              </a:ext>
            </a:extLst>
          </p:cNvPr>
          <p:cNvSpPr>
            <a:spLocks noGrp="1"/>
          </p:cNvSpPr>
          <p:nvPr>
            <p:ph type="sldNum" sz="quarter" idx="15"/>
          </p:nvPr>
        </p:nvSpPr>
        <p:spPr/>
        <p:txBody>
          <a:bodyPr/>
          <a:lstStyle/>
          <a:p>
            <a:pPr rtl="0"/>
            <a:fld id="{CC43B8D3-9A08-F84C-9DD4-44948BA52D4B}" type="slidenum">
              <a:rPr lang="es-ES" smtClean="0"/>
              <a:pPr rtl="0"/>
              <a:t>24</a:t>
            </a:fld>
            <a:endParaRPr lang="es-ES" dirty="0"/>
          </a:p>
        </p:txBody>
      </p:sp>
      <p:sp>
        <p:nvSpPr>
          <p:cNvPr id="6" name="Rectángulo 5">
            <a:extLst>
              <a:ext uri="{FF2B5EF4-FFF2-40B4-BE49-F238E27FC236}">
                <a16:creationId xmlns:a16="http://schemas.microsoft.com/office/drawing/2014/main" id="{CB2F5296-C5F9-7384-1754-55B5ABF94284}"/>
              </a:ext>
            </a:extLst>
          </p:cNvPr>
          <p:cNvSpPr/>
          <p:nvPr/>
        </p:nvSpPr>
        <p:spPr>
          <a:xfrm>
            <a:off x="651933" y="2201333"/>
            <a:ext cx="2045547" cy="621792"/>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OBJETO</a:t>
            </a:r>
            <a:endParaRPr lang="es-CO" b="1" dirty="0">
              <a:solidFill>
                <a:schemeClr val="tx1"/>
              </a:solidFill>
            </a:endParaRPr>
          </a:p>
        </p:txBody>
      </p:sp>
      <p:sp>
        <p:nvSpPr>
          <p:cNvPr id="8" name="Rectángulo 7">
            <a:extLst>
              <a:ext uri="{FF2B5EF4-FFF2-40B4-BE49-F238E27FC236}">
                <a16:creationId xmlns:a16="http://schemas.microsoft.com/office/drawing/2014/main" id="{EC06054B-6CAC-1DA1-25EB-DF21178540D8}"/>
              </a:ext>
            </a:extLst>
          </p:cNvPr>
          <p:cNvSpPr/>
          <p:nvPr/>
        </p:nvSpPr>
        <p:spPr>
          <a:xfrm>
            <a:off x="3403600" y="2201333"/>
            <a:ext cx="1481667" cy="621792"/>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CAUSA</a:t>
            </a:r>
            <a:endParaRPr lang="es-CO" b="1" dirty="0">
              <a:solidFill>
                <a:schemeClr val="tx1"/>
              </a:solidFill>
            </a:endParaRPr>
          </a:p>
        </p:txBody>
      </p:sp>
      <p:sp>
        <p:nvSpPr>
          <p:cNvPr id="9" name="Rectángulo 8">
            <a:extLst>
              <a:ext uri="{FF2B5EF4-FFF2-40B4-BE49-F238E27FC236}">
                <a16:creationId xmlns:a16="http://schemas.microsoft.com/office/drawing/2014/main" id="{7DE20FA9-41E7-86B8-4BA6-E7B7D6074327}"/>
              </a:ext>
            </a:extLst>
          </p:cNvPr>
          <p:cNvSpPr/>
          <p:nvPr/>
        </p:nvSpPr>
        <p:spPr>
          <a:xfrm>
            <a:off x="5867400" y="2201333"/>
            <a:ext cx="1888067" cy="621792"/>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SUJETOS</a:t>
            </a:r>
            <a:endParaRPr lang="es-CO" b="1" dirty="0">
              <a:solidFill>
                <a:schemeClr val="tx1"/>
              </a:solidFill>
            </a:endParaRPr>
          </a:p>
        </p:txBody>
      </p:sp>
      <p:sp>
        <p:nvSpPr>
          <p:cNvPr id="10" name="Rectángulo 9">
            <a:extLst>
              <a:ext uri="{FF2B5EF4-FFF2-40B4-BE49-F238E27FC236}">
                <a16:creationId xmlns:a16="http://schemas.microsoft.com/office/drawing/2014/main" id="{018EF0D5-38ED-F7CD-0A7D-DB90BDB51C5E}"/>
              </a:ext>
            </a:extLst>
          </p:cNvPr>
          <p:cNvSpPr/>
          <p:nvPr/>
        </p:nvSpPr>
        <p:spPr>
          <a:xfrm>
            <a:off x="8873067" y="2201333"/>
            <a:ext cx="2192866" cy="621792"/>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EXTINCIÓN</a:t>
            </a:r>
            <a:endParaRPr lang="es-CO" b="1" dirty="0">
              <a:solidFill>
                <a:schemeClr val="tx1"/>
              </a:solidFill>
            </a:endParaRPr>
          </a:p>
        </p:txBody>
      </p:sp>
      <p:sp>
        <p:nvSpPr>
          <p:cNvPr id="11" name="Rectángulo 10">
            <a:extLst>
              <a:ext uri="{FF2B5EF4-FFF2-40B4-BE49-F238E27FC236}">
                <a16:creationId xmlns:a16="http://schemas.microsoft.com/office/drawing/2014/main" id="{0F64F73E-9C63-4467-02F0-F3C34780B451}"/>
              </a:ext>
            </a:extLst>
          </p:cNvPr>
          <p:cNvSpPr/>
          <p:nvPr/>
        </p:nvSpPr>
        <p:spPr>
          <a:xfrm>
            <a:off x="651933" y="3429000"/>
            <a:ext cx="2045547" cy="719667"/>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PRESENTAR DECLARACIÓN</a:t>
            </a:r>
            <a:endParaRPr lang="es-CO" b="1" dirty="0">
              <a:solidFill>
                <a:schemeClr val="tx1"/>
              </a:solidFill>
            </a:endParaRPr>
          </a:p>
        </p:txBody>
      </p:sp>
      <p:sp>
        <p:nvSpPr>
          <p:cNvPr id="12" name="Rectángulo 11">
            <a:extLst>
              <a:ext uri="{FF2B5EF4-FFF2-40B4-BE49-F238E27FC236}">
                <a16:creationId xmlns:a16="http://schemas.microsoft.com/office/drawing/2014/main" id="{F49BD1AA-0EF4-E207-6D04-262EB4FCD4AF}"/>
              </a:ext>
            </a:extLst>
          </p:cNvPr>
          <p:cNvSpPr/>
          <p:nvPr/>
        </p:nvSpPr>
        <p:spPr>
          <a:xfrm>
            <a:off x="651933" y="4622800"/>
            <a:ext cx="2045547" cy="719667"/>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PAGO DEL IMPUESTO.</a:t>
            </a:r>
            <a:endParaRPr lang="es-CO" b="1" dirty="0">
              <a:solidFill>
                <a:schemeClr val="tx1"/>
              </a:solidFill>
            </a:endParaRPr>
          </a:p>
        </p:txBody>
      </p:sp>
      <p:sp>
        <p:nvSpPr>
          <p:cNvPr id="13" name="Rectángulo 12">
            <a:extLst>
              <a:ext uri="{FF2B5EF4-FFF2-40B4-BE49-F238E27FC236}">
                <a16:creationId xmlns:a16="http://schemas.microsoft.com/office/drawing/2014/main" id="{FF8400A7-E694-FE79-F1D3-334653416304}"/>
              </a:ext>
            </a:extLst>
          </p:cNvPr>
          <p:cNvSpPr/>
          <p:nvPr/>
        </p:nvSpPr>
        <p:spPr>
          <a:xfrm>
            <a:off x="3403599" y="3529245"/>
            <a:ext cx="1481667" cy="62179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ES" b="1" dirty="0">
                <a:solidFill>
                  <a:schemeClr val="tx1"/>
                </a:solidFill>
              </a:rPr>
              <a:t>LEY</a:t>
            </a:r>
            <a:endParaRPr lang="es-CO" b="1" dirty="0">
              <a:solidFill>
                <a:schemeClr val="tx1"/>
              </a:solidFill>
            </a:endParaRPr>
          </a:p>
        </p:txBody>
      </p:sp>
      <p:sp>
        <p:nvSpPr>
          <p:cNvPr id="14" name="Rectángulo 13">
            <a:extLst>
              <a:ext uri="{FF2B5EF4-FFF2-40B4-BE49-F238E27FC236}">
                <a16:creationId xmlns:a16="http://schemas.microsoft.com/office/drawing/2014/main" id="{90E11262-EEC5-7BA8-5A5F-AD9279718AE5}"/>
              </a:ext>
            </a:extLst>
          </p:cNvPr>
          <p:cNvSpPr/>
          <p:nvPr/>
        </p:nvSpPr>
        <p:spPr>
          <a:xfrm>
            <a:off x="3403600" y="4622800"/>
            <a:ext cx="2108200" cy="71966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ES" b="1" dirty="0">
                <a:solidFill>
                  <a:schemeClr val="tx1"/>
                </a:solidFill>
              </a:rPr>
              <a:t>HECHOS IMPONIBLES</a:t>
            </a:r>
            <a:endParaRPr lang="es-CO" b="1" dirty="0">
              <a:solidFill>
                <a:schemeClr val="tx1"/>
              </a:solidFill>
            </a:endParaRPr>
          </a:p>
        </p:txBody>
      </p:sp>
      <p:sp>
        <p:nvSpPr>
          <p:cNvPr id="15" name="Rectángulo 14">
            <a:extLst>
              <a:ext uri="{FF2B5EF4-FFF2-40B4-BE49-F238E27FC236}">
                <a16:creationId xmlns:a16="http://schemas.microsoft.com/office/drawing/2014/main" id="{BC1337D5-F552-92CE-DD47-4820AF1A3271}"/>
              </a:ext>
            </a:extLst>
          </p:cNvPr>
          <p:cNvSpPr/>
          <p:nvPr/>
        </p:nvSpPr>
        <p:spPr>
          <a:xfrm>
            <a:off x="3462867" y="5782733"/>
            <a:ext cx="2108200" cy="71966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ES" b="1" dirty="0">
                <a:solidFill>
                  <a:schemeClr val="tx1"/>
                </a:solidFill>
              </a:rPr>
              <a:t>PERÍODO FISCAL</a:t>
            </a:r>
            <a:endParaRPr lang="es-CO" b="1" dirty="0">
              <a:solidFill>
                <a:schemeClr val="tx1"/>
              </a:solidFill>
            </a:endParaRPr>
          </a:p>
        </p:txBody>
      </p:sp>
      <p:sp>
        <p:nvSpPr>
          <p:cNvPr id="16" name="Rectángulo: esquinas redondeadas 15">
            <a:extLst>
              <a:ext uri="{FF2B5EF4-FFF2-40B4-BE49-F238E27FC236}">
                <a16:creationId xmlns:a16="http://schemas.microsoft.com/office/drawing/2014/main" id="{3792588B-53E2-3587-4E76-948EBFA1B2ED}"/>
              </a:ext>
            </a:extLst>
          </p:cNvPr>
          <p:cNvSpPr/>
          <p:nvPr/>
        </p:nvSpPr>
        <p:spPr>
          <a:xfrm>
            <a:off x="5935133" y="3429000"/>
            <a:ext cx="2167467" cy="719667"/>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SUJETO ACTIVO</a:t>
            </a:r>
            <a:endParaRPr lang="es-CO" b="1" dirty="0">
              <a:solidFill>
                <a:schemeClr val="tx1"/>
              </a:solidFill>
            </a:endParaRPr>
          </a:p>
        </p:txBody>
      </p:sp>
      <p:sp>
        <p:nvSpPr>
          <p:cNvPr id="17" name="Rectángulo 16">
            <a:extLst>
              <a:ext uri="{FF2B5EF4-FFF2-40B4-BE49-F238E27FC236}">
                <a16:creationId xmlns:a16="http://schemas.microsoft.com/office/drawing/2014/main" id="{21233797-36DA-3DF4-0821-66F19E91106B}"/>
              </a:ext>
            </a:extLst>
          </p:cNvPr>
          <p:cNvSpPr/>
          <p:nvPr/>
        </p:nvSpPr>
        <p:spPr>
          <a:xfrm>
            <a:off x="5935133" y="4622800"/>
            <a:ext cx="2252134" cy="719667"/>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1" dirty="0">
                <a:solidFill>
                  <a:schemeClr val="tx1"/>
                </a:solidFill>
              </a:rPr>
              <a:t>SUJETO PASIVO</a:t>
            </a:r>
            <a:endParaRPr lang="es-CO" b="1" dirty="0">
              <a:solidFill>
                <a:schemeClr val="tx1"/>
              </a:solidFill>
            </a:endParaRPr>
          </a:p>
        </p:txBody>
      </p:sp>
      <p:sp>
        <p:nvSpPr>
          <p:cNvPr id="18" name="Rectángulo 17">
            <a:extLst>
              <a:ext uri="{FF2B5EF4-FFF2-40B4-BE49-F238E27FC236}">
                <a16:creationId xmlns:a16="http://schemas.microsoft.com/office/drawing/2014/main" id="{8D218932-6613-96BD-735C-8D81957923BF}"/>
              </a:ext>
            </a:extLst>
          </p:cNvPr>
          <p:cNvSpPr/>
          <p:nvPr/>
        </p:nvSpPr>
        <p:spPr>
          <a:xfrm>
            <a:off x="8873067" y="3428999"/>
            <a:ext cx="1549400" cy="71966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ES" b="1" dirty="0">
                <a:solidFill>
                  <a:schemeClr val="tx1"/>
                </a:solidFill>
              </a:rPr>
              <a:t>PAGO</a:t>
            </a:r>
            <a:endParaRPr lang="es-CO" b="1" dirty="0">
              <a:solidFill>
                <a:schemeClr val="tx1"/>
              </a:solidFill>
            </a:endParaRPr>
          </a:p>
        </p:txBody>
      </p:sp>
      <p:sp>
        <p:nvSpPr>
          <p:cNvPr id="19" name="Rectángulo 18">
            <a:extLst>
              <a:ext uri="{FF2B5EF4-FFF2-40B4-BE49-F238E27FC236}">
                <a16:creationId xmlns:a16="http://schemas.microsoft.com/office/drawing/2014/main" id="{EECB20C0-82BC-C913-51E5-C977B8207791}"/>
              </a:ext>
            </a:extLst>
          </p:cNvPr>
          <p:cNvSpPr/>
          <p:nvPr/>
        </p:nvSpPr>
        <p:spPr>
          <a:xfrm>
            <a:off x="8873067" y="4622800"/>
            <a:ext cx="3183466" cy="71966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ES" b="1" dirty="0">
                <a:solidFill>
                  <a:schemeClr val="tx1"/>
                </a:solidFill>
              </a:rPr>
              <a:t>PRESCRIPCIÓN</a:t>
            </a:r>
            <a:endParaRPr lang="es-CO" b="1" dirty="0">
              <a:solidFill>
                <a:schemeClr val="tx1"/>
              </a:solidFill>
            </a:endParaRPr>
          </a:p>
        </p:txBody>
      </p:sp>
      <p:cxnSp>
        <p:nvCxnSpPr>
          <p:cNvPr id="21" name="Conector recto 20">
            <a:extLst>
              <a:ext uri="{FF2B5EF4-FFF2-40B4-BE49-F238E27FC236}">
                <a16:creationId xmlns:a16="http://schemas.microsoft.com/office/drawing/2014/main" id="{350A67D5-572F-7181-10FA-A388B2235EEB}"/>
              </a:ext>
            </a:extLst>
          </p:cNvPr>
          <p:cNvCxnSpPr>
            <a:stCxn id="6" idx="2"/>
            <a:endCxn id="11" idx="0"/>
          </p:cNvCxnSpPr>
          <p:nvPr/>
        </p:nvCxnSpPr>
        <p:spPr>
          <a:xfrm>
            <a:off x="1674707" y="2823125"/>
            <a:ext cx="0" cy="605875"/>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2C152B14-9E41-39FF-0BCE-189293A65F0F}"/>
              </a:ext>
            </a:extLst>
          </p:cNvPr>
          <p:cNvCxnSpPr>
            <a:stCxn id="11" idx="2"/>
            <a:endCxn id="12" idx="0"/>
          </p:cNvCxnSpPr>
          <p:nvPr/>
        </p:nvCxnSpPr>
        <p:spPr>
          <a:xfrm>
            <a:off x="1674707" y="4148667"/>
            <a:ext cx="0" cy="474133"/>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ector recto 24">
            <a:extLst>
              <a:ext uri="{FF2B5EF4-FFF2-40B4-BE49-F238E27FC236}">
                <a16:creationId xmlns:a16="http://schemas.microsoft.com/office/drawing/2014/main" id="{9DA09A06-2C49-7766-D0DB-1EA4B00F412A}"/>
              </a:ext>
            </a:extLst>
          </p:cNvPr>
          <p:cNvCxnSpPr>
            <a:stCxn id="8" idx="2"/>
            <a:endCxn id="13" idx="0"/>
          </p:cNvCxnSpPr>
          <p:nvPr/>
        </p:nvCxnSpPr>
        <p:spPr>
          <a:xfrm flipH="1">
            <a:off x="4144433" y="2823125"/>
            <a:ext cx="1" cy="706120"/>
          </a:xfrm>
          <a:prstGeom prst="line">
            <a:avLst/>
          </a:prstGeom>
          <a:ln w="57150">
            <a:solidFill>
              <a:srgbClr val="231F20"/>
            </a:solidFill>
          </a:ln>
        </p:spPr>
        <p:style>
          <a:lnRef idx="1">
            <a:schemeClr val="accent1"/>
          </a:lnRef>
          <a:fillRef idx="0">
            <a:schemeClr val="accent1"/>
          </a:fillRef>
          <a:effectRef idx="0">
            <a:schemeClr val="accent1"/>
          </a:effectRef>
          <a:fontRef idx="minor">
            <a:schemeClr val="tx1"/>
          </a:fontRef>
        </p:style>
      </p:cxnSp>
      <p:cxnSp>
        <p:nvCxnSpPr>
          <p:cNvPr id="31" name="Conector recto 30">
            <a:extLst>
              <a:ext uri="{FF2B5EF4-FFF2-40B4-BE49-F238E27FC236}">
                <a16:creationId xmlns:a16="http://schemas.microsoft.com/office/drawing/2014/main" id="{00F78BB9-A4B5-E12D-58B4-005DDA7AFCA5}"/>
              </a:ext>
            </a:extLst>
          </p:cNvPr>
          <p:cNvCxnSpPr>
            <a:cxnSpLocks/>
            <a:stCxn id="13" idx="2"/>
          </p:cNvCxnSpPr>
          <p:nvPr/>
        </p:nvCxnSpPr>
        <p:spPr>
          <a:xfrm flipH="1">
            <a:off x="4144432" y="4151037"/>
            <a:ext cx="1" cy="440266"/>
          </a:xfrm>
          <a:prstGeom prst="line">
            <a:avLst/>
          </a:prstGeom>
          <a:ln w="57150">
            <a:solidFill>
              <a:srgbClr val="231F20"/>
            </a:solidFill>
          </a:ln>
        </p:spPr>
        <p:style>
          <a:lnRef idx="1">
            <a:schemeClr val="accent1"/>
          </a:lnRef>
          <a:fillRef idx="0">
            <a:schemeClr val="accent1"/>
          </a:fillRef>
          <a:effectRef idx="0">
            <a:schemeClr val="accent1"/>
          </a:effectRef>
          <a:fontRef idx="minor">
            <a:schemeClr val="tx1"/>
          </a:fontRef>
        </p:style>
      </p:cxnSp>
      <p:cxnSp>
        <p:nvCxnSpPr>
          <p:cNvPr id="34" name="Conector recto 33">
            <a:extLst>
              <a:ext uri="{FF2B5EF4-FFF2-40B4-BE49-F238E27FC236}">
                <a16:creationId xmlns:a16="http://schemas.microsoft.com/office/drawing/2014/main" id="{5D196B06-E3BF-E213-DBF6-F97E0FB3ABBA}"/>
              </a:ext>
            </a:extLst>
          </p:cNvPr>
          <p:cNvCxnSpPr/>
          <p:nvPr/>
        </p:nvCxnSpPr>
        <p:spPr>
          <a:xfrm>
            <a:off x="4144432" y="5342467"/>
            <a:ext cx="0" cy="440266"/>
          </a:xfrm>
          <a:prstGeom prst="line">
            <a:avLst/>
          </a:prstGeom>
          <a:ln w="57150">
            <a:solidFill>
              <a:srgbClr val="231F20"/>
            </a:solidFill>
          </a:ln>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85173237-D85B-3C35-2646-A2D927CE0771}"/>
              </a:ext>
            </a:extLst>
          </p:cNvPr>
          <p:cNvCxnSpPr>
            <a:stCxn id="9" idx="2"/>
          </p:cNvCxnSpPr>
          <p:nvPr/>
        </p:nvCxnSpPr>
        <p:spPr>
          <a:xfrm flipH="1">
            <a:off x="6811433" y="2823125"/>
            <a:ext cx="1" cy="605874"/>
          </a:xfrm>
          <a:prstGeom prst="line">
            <a:avLst/>
          </a:prstGeom>
          <a:ln w="57150">
            <a:solidFill>
              <a:srgbClr val="231F20"/>
            </a:solidFill>
          </a:ln>
        </p:spPr>
        <p:style>
          <a:lnRef idx="1">
            <a:schemeClr val="accent1"/>
          </a:lnRef>
          <a:fillRef idx="0">
            <a:schemeClr val="accent1"/>
          </a:fillRef>
          <a:effectRef idx="0">
            <a:schemeClr val="accent1"/>
          </a:effectRef>
          <a:fontRef idx="minor">
            <a:schemeClr val="tx1"/>
          </a:fontRef>
        </p:style>
      </p:cxnSp>
      <p:cxnSp>
        <p:nvCxnSpPr>
          <p:cNvPr id="38" name="Conector recto 37">
            <a:extLst>
              <a:ext uri="{FF2B5EF4-FFF2-40B4-BE49-F238E27FC236}">
                <a16:creationId xmlns:a16="http://schemas.microsoft.com/office/drawing/2014/main" id="{F1D52A5E-5FCD-B531-8F4B-FD31D5A4240E}"/>
              </a:ext>
            </a:extLst>
          </p:cNvPr>
          <p:cNvCxnSpPr/>
          <p:nvPr/>
        </p:nvCxnSpPr>
        <p:spPr>
          <a:xfrm>
            <a:off x="6811433" y="4148666"/>
            <a:ext cx="0" cy="474134"/>
          </a:xfrm>
          <a:prstGeom prst="line">
            <a:avLst/>
          </a:prstGeom>
          <a:ln w="57150">
            <a:solidFill>
              <a:srgbClr val="231F20"/>
            </a:solidFill>
          </a:ln>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AA525ED1-C7A9-2B20-1E15-FC91099352E2}"/>
              </a:ext>
            </a:extLst>
          </p:cNvPr>
          <p:cNvCxnSpPr>
            <a:cxnSpLocks/>
          </p:cNvCxnSpPr>
          <p:nvPr/>
        </p:nvCxnSpPr>
        <p:spPr>
          <a:xfrm>
            <a:off x="9423400" y="2823125"/>
            <a:ext cx="0" cy="605874"/>
          </a:xfrm>
          <a:prstGeom prst="line">
            <a:avLst/>
          </a:prstGeom>
          <a:ln w="57150">
            <a:solidFill>
              <a:srgbClr val="231F20"/>
            </a:solidFill>
          </a:ln>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3EB6B77C-5CA4-81CC-A0E2-244971519E2E}"/>
              </a:ext>
            </a:extLst>
          </p:cNvPr>
          <p:cNvCxnSpPr/>
          <p:nvPr/>
        </p:nvCxnSpPr>
        <p:spPr>
          <a:xfrm>
            <a:off x="9423400" y="4148666"/>
            <a:ext cx="0" cy="442637"/>
          </a:xfrm>
          <a:prstGeom prst="line">
            <a:avLst/>
          </a:prstGeom>
          <a:ln w="57150">
            <a:solidFill>
              <a:srgbClr val="231F2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7056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C537E1E5-E22E-A8A1-CE81-108F10EDB881}"/>
              </a:ext>
            </a:extLst>
          </p:cNvPr>
          <p:cNvSpPr>
            <a:spLocks noGrp="1"/>
          </p:cNvSpPr>
          <p:nvPr>
            <p:ph type="body" sz="quarter" idx="13"/>
          </p:nvPr>
        </p:nvSpPr>
        <p:spPr/>
        <p:txBody>
          <a:bodyPr/>
          <a:lstStyle/>
          <a:p>
            <a:endParaRPr lang="es-CO"/>
          </a:p>
        </p:txBody>
      </p:sp>
      <p:sp>
        <p:nvSpPr>
          <p:cNvPr id="4" name="Marcador de número de diapositiva 3">
            <a:extLst>
              <a:ext uri="{FF2B5EF4-FFF2-40B4-BE49-F238E27FC236}">
                <a16:creationId xmlns:a16="http://schemas.microsoft.com/office/drawing/2014/main" id="{6F22063D-A662-5F0D-0A3C-34D2085E780F}"/>
              </a:ext>
            </a:extLst>
          </p:cNvPr>
          <p:cNvSpPr>
            <a:spLocks noGrp="1"/>
          </p:cNvSpPr>
          <p:nvPr>
            <p:ph type="sldNum" sz="quarter" idx="15"/>
          </p:nvPr>
        </p:nvSpPr>
        <p:spPr/>
        <p:txBody>
          <a:bodyPr/>
          <a:lstStyle/>
          <a:p>
            <a:pPr rtl="0"/>
            <a:fld id="{CC43B8D3-9A08-F84C-9DD4-44948BA52D4B}" type="slidenum">
              <a:rPr lang="es-ES" smtClean="0"/>
              <a:pPr rtl="0"/>
              <a:t>25</a:t>
            </a:fld>
            <a:endParaRPr lang="es-ES" dirty="0"/>
          </a:p>
        </p:txBody>
      </p:sp>
      <p:sp>
        <p:nvSpPr>
          <p:cNvPr id="5" name="CuadroTexto 4">
            <a:extLst>
              <a:ext uri="{FF2B5EF4-FFF2-40B4-BE49-F238E27FC236}">
                <a16:creationId xmlns:a16="http://schemas.microsoft.com/office/drawing/2014/main" id="{3F2C6978-669C-595E-14B9-B4113D73D1FE}"/>
              </a:ext>
            </a:extLst>
          </p:cNvPr>
          <p:cNvSpPr txBox="1"/>
          <p:nvPr/>
        </p:nvSpPr>
        <p:spPr>
          <a:xfrm>
            <a:off x="381000" y="3310467"/>
            <a:ext cx="3369733" cy="369332"/>
          </a:xfrm>
          <a:prstGeom prst="rect">
            <a:avLst/>
          </a:prstGeom>
          <a:noFill/>
        </p:spPr>
        <p:txBody>
          <a:bodyPr wrap="square" rtlCol="0">
            <a:spAutoFit/>
          </a:bodyPr>
          <a:lstStyle/>
          <a:p>
            <a:r>
              <a:rPr lang="es-ES" b="1" dirty="0">
                <a:solidFill>
                  <a:schemeClr val="bg2"/>
                </a:solidFill>
              </a:rPr>
              <a:t>c</a:t>
            </a:r>
            <a:endParaRPr lang="es-CO" b="1" dirty="0"/>
          </a:p>
        </p:txBody>
      </p:sp>
      <p:sp>
        <p:nvSpPr>
          <p:cNvPr id="6" name="CuadroTexto 5">
            <a:extLst>
              <a:ext uri="{FF2B5EF4-FFF2-40B4-BE49-F238E27FC236}">
                <a16:creationId xmlns:a16="http://schemas.microsoft.com/office/drawing/2014/main" id="{23499483-CB3A-4B79-2862-094896ACB904}"/>
              </a:ext>
            </a:extLst>
          </p:cNvPr>
          <p:cNvSpPr txBox="1"/>
          <p:nvPr/>
        </p:nvSpPr>
        <p:spPr>
          <a:xfrm>
            <a:off x="237067" y="3073400"/>
            <a:ext cx="3581400" cy="923330"/>
          </a:xfrm>
          <a:prstGeom prst="rect">
            <a:avLst/>
          </a:prstGeom>
          <a:noFill/>
        </p:spPr>
        <p:txBody>
          <a:bodyPr wrap="square" rtlCol="0">
            <a:spAutoFit/>
          </a:bodyPr>
          <a:lstStyle/>
          <a:p>
            <a:r>
              <a:rPr lang="es-ES" b="1" dirty="0"/>
              <a:t>CONSTITUCIÓN POLÍTICA ART. 96 DEBERES DEL CIUDADANO:</a:t>
            </a:r>
            <a:endParaRPr lang="es-CO" b="1" dirty="0"/>
          </a:p>
        </p:txBody>
      </p:sp>
      <p:sp>
        <p:nvSpPr>
          <p:cNvPr id="7" name="CuadroTexto 6">
            <a:extLst>
              <a:ext uri="{FF2B5EF4-FFF2-40B4-BE49-F238E27FC236}">
                <a16:creationId xmlns:a16="http://schemas.microsoft.com/office/drawing/2014/main" id="{F5790EFA-CE3D-E613-B382-039075743BE1}"/>
              </a:ext>
            </a:extLst>
          </p:cNvPr>
          <p:cNvSpPr txBox="1"/>
          <p:nvPr/>
        </p:nvSpPr>
        <p:spPr>
          <a:xfrm>
            <a:off x="5088467" y="2700867"/>
            <a:ext cx="6722533" cy="923330"/>
          </a:xfrm>
          <a:prstGeom prst="rect">
            <a:avLst/>
          </a:prstGeom>
          <a:noFill/>
        </p:spPr>
        <p:txBody>
          <a:bodyPr wrap="square" rtlCol="0">
            <a:spAutoFit/>
          </a:bodyPr>
          <a:lstStyle/>
          <a:p>
            <a:r>
              <a:rPr lang="es-ES" b="1" dirty="0"/>
              <a:t>NUM.9: CONTRIBUIR AL FINANCIAMIENTO DE LOS GASTOS E INVERSIONES DEL ESTADO DENTRO DE CONCEPTOS DE JUSTICIA Y EQUIDAD.</a:t>
            </a:r>
            <a:endParaRPr lang="es-CO" b="1" dirty="0"/>
          </a:p>
        </p:txBody>
      </p:sp>
      <p:sp>
        <p:nvSpPr>
          <p:cNvPr id="8" name="Flecha: a la derecha 7">
            <a:extLst>
              <a:ext uri="{FF2B5EF4-FFF2-40B4-BE49-F238E27FC236}">
                <a16:creationId xmlns:a16="http://schemas.microsoft.com/office/drawing/2014/main" id="{BEAE403B-1D68-1AB3-53C7-802EA61794E1}"/>
              </a:ext>
            </a:extLst>
          </p:cNvPr>
          <p:cNvSpPr/>
          <p:nvPr/>
        </p:nvSpPr>
        <p:spPr>
          <a:xfrm rot="19783036">
            <a:off x="4102100" y="3066674"/>
            <a:ext cx="702734" cy="482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6550939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texto 6">
            <a:extLst>
              <a:ext uri="{FF2B5EF4-FFF2-40B4-BE49-F238E27FC236}">
                <a16:creationId xmlns:a16="http://schemas.microsoft.com/office/drawing/2014/main" id="{D7E1FC0B-B17E-B159-1D90-4E31606C73B0}"/>
              </a:ext>
            </a:extLst>
          </p:cNvPr>
          <p:cNvSpPr>
            <a:spLocks noGrp="1"/>
          </p:cNvSpPr>
          <p:nvPr>
            <p:ph type="body" sz="quarter" idx="13"/>
          </p:nvPr>
        </p:nvSpPr>
        <p:spPr/>
        <p:txBody>
          <a:bodyPr/>
          <a:lstStyle/>
          <a:p>
            <a:endParaRPr lang="es-CO"/>
          </a:p>
        </p:txBody>
      </p:sp>
      <p:sp>
        <p:nvSpPr>
          <p:cNvPr id="6" name="Título 5">
            <a:extLst>
              <a:ext uri="{FF2B5EF4-FFF2-40B4-BE49-F238E27FC236}">
                <a16:creationId xmlns:a16="http://schemas.microsoft.com/office/drawing/2014/main" id="{4C80ED6C-989D-83ED-81D1-B504CAA473E1}"/>
              </a:ext>
            </a:extLst>
          </p:cNvPr>
          <p:cNvSpPr>
            <a:spLocks noGrp="1"/>
          </p:cNvSpPr>
          <p:nvPr>
            <p:ph type="title"/>
          </p:nvPr>
        </p:nvSpPr>
        <p:spPr/>
        <p:txBody>
          <a:bodyPr/>
          <a:lstStyle/>
          <a:p>
            <a:r>
              <a:rPr lang="es-ES" dirty="0"/>
              <a:t>HECHO GENERADOR</a:t>
            </a:r>
            <a:endParaRPr lang="es-CO" dirty="0"/>
          </a:p>
        </p:txBody>
      </p:sp>
      <p:sp>
        <p:nvSpPr>
          <p:cNvPr id="4" name="Marcador de número de diapositiva 3">
            <a:extLst>
              <a:ext uri="{FF2B5EF4-FFF2-40B4-BE49-F238E27FC236}">
                <a16:creationId xmlns:a16="http://schemas.microsoft.com/office/drawing/2014/main" id="{387B6260-B508-82AB-6462-DF68B8E067E9}"/>
              </a:ext>
            </a:extLst>
          </p:cNvPr>
          <p:cNvSpPr>
            <a:spLocks noGrp="1"/>
          </p:cNvSpPr>
          <p:nvPr>
            <p:ph type="sldNum" sz="quarter" idx="15"/>
          </p:nvPr>
        </p:nvSpPr>
        <p:spPr/>
        <p:txBody>
          <a:bodyPr/>
          <a:lstStyle/>
          <a:p>
            <a:fld id="{CC43B8D3-9A08-F84C-9DD4-44948BA52D4B}" type="slidenum">
              <a:rPr lang="es-ES" smtClean="0"/>
              <a:pPr/>
              <a:t>26</a:t>
            </a:fld>
            <a:endParaRPr lang="es-ES" dirty="0"/>
          </a:p>
        </p:txBody>
      </p:sp>
      <p:sp>
        <p:nvSpPr>
          <p:cNvPr id="8" name="CuadroTexto 7">
            <a:extLst>
              <a:ext uri="{FF2B5EF4-FFF2-40B4-BE49-F238E27FC236}">
                <a16:creationId xmlns:a16="http://schemas.microsoft.com/office/drawing/2014/main" id="{53812527-0173-2C64-66FC-47160131A593}"/>
              </a:ext>
            </a:extLst>
          </p:cNvPr>
          <p:cNvSpPr txBox="1"/>
          <p:nvPr/>
        </p:nvSpPr>
        <p:spPr>
          <a:xfrm>
            <a:off x="618066" y="2399099"/>
            <a:ext cx="3327400" cy="923330"/>
          </a:xfrm>
          <a:prstGeom prst="rect">
            <a:avLst/>
          </a:prstGeom>
          <a:noFill/>
        </p:spPr>
        <p:txBody>
          <a:bodyPr wrap="square" rtlCol="0">
            <a:spAutoFit/>
          </a:bodyPr>
          <a:lstStyle/>
          <a:p>
            <a:r>
              <a:rPr lang="es-ES" b="1" dirty="0"/>
              <a:t>EN EL CASO DEL IMPUESTO A LAS VENTAS:</a:t>
            </a:r>
            <a:endParaRPr lang="es-CO" b="1" dirty="0"/>
          </a:p>
        </p:txBody>
      </p:sp>
      <p:sp>
        <p:nvSpPr>
          <p:cNvPr id="10" name="CuadroTexto 9">
            <a:extLst>
              <a:ext uri="{FF2B5EF4-FFF2-40B4-BE49-F238E27FC236}">
                <a16:creationId xmlns:a16="http://schemas.microsoft.com/office/drawing/2014/main" id="{66FDA31D-738F-6923-BA08-95FA116128BB}"/>
              </a:ext>
            </a:extLst>
          </p:cNvPr>
          <p:cNvSpPr txBox="1"/>
          <p:nvPr/>
        </p:nvSpPr>
        <p:spPr>
          <a:xfrm>
            <a:off x="4656667" y="2260600"/>
            <a:ext cx="7222066" cy="1200329"/>
          </a:xfrm>
          <a:prstGeom prst="rect">
            <a:avLst/>
          </a:prstGeom>
          <a:noFill/>
        </p:spPr>
        <p:txBody>
          <a:bodyPr wrap="square" rtlCol="0">
            <a:spAutoFit/>
          </a:bodyPr>
          <a:lstStyle/>
          <a:p>
            <a:r>
              <a:rPr lang="es-ES" b="1" dirty="0"/>
              <a:t>LA VENTA DE BIENES CORPORALES MUEBLES, LA PRESTACIÓN DE SERVICIOS DENTRO DEL TERRITORIO NACIONAL Y LA IMPORTACIÓN DE BIENES CORPORALES MUEBLES.</a:t>
            </a:r>
            <a:endParaRPr lang="es-CO" b="1" dirty="0"/>
          </a:p>
        </p:txBody>
      </p:sp>
      <p:sp>
        <p:nvSpPr>
          <p:cNvPr id="11" name="CuadroTexto 10">
            <a:extLst>
              <a:ext uri="{FF2B5EF4-FFF2-40B4-BE49-F238E27FC236}">
                <a16:creationId xmlns:a16="http://schemas.microsoft.com/office/drawing/2014/main" id="{520D2265-6783-4C4B-622F-D8F5EDDE342F}"/>
              </a:ext>
            </a:extLst>
          </p:cNvPr>
          <p:cNvSpPr txBox="1"/>
          <p:nvPr/>
        </p:nvSpPr>
        <p:spPr>
          <a:xfrm>
            <a:off x="618066" y="4275667"/>
            <a:ext cx="3048001" cy="646331"/>
          </a:xfrm>
          <a:prstGeom prst="rect">
            <a:avLst/>
          </a:prstGeom>
          <a:noFill/>
        </p:spPr>
        <p:txBody>
          <a:bodyPr wrap="square" rtlCol="0">
            <a:spAutoFit/>
          </a:bodyPr>
          <a:lstStyle/>
          <a:p>
            <a:r>
              <a:rPr lang="es-ES" b="1" dirty="0"/>
              <a:t>EN EL IMPUESTO SOBRE LA RENTA:</a:t>
            </a:r>
            <a:endParaRPr lang="es-CO" b="1" dirty="0"/>
          </a:p>
        </p:txBody>
      </p:sp>
      <p:sp>
        <p:nvSpPr>
          <p:cNvPr id="12" name="CuadroTexto 11">
            <a:extLst>
              <a:ext uri="{FF2B5EF4-FFF2-40B4-BE49-F238E27FC236}">
                <a16:creationId xmlns:a16="http://schemas.microsoft.com/office/drawing/2014/main" id="{6C4D6268-3CFB-1F6D-9A89-83355180AE4A}"/>
              </a:ext>
            </a:extLst>
          </p:cNvPr>
          <p:cNvSpPr txBox="1"/>
          <p:nvPr/>
        </p:nvSpPr>
        <p:spPr>
          <a:xfrm>
            <a:off x="4749800" y="4270065"/>
            <a:ext cx="7128933" cy="646331"/>
          </a:xfrm>
          <a:prstGeom prst="rect">
            <a:avLst/>
          </a:prstGeom>
          <a:noFill/>
        </p:spPr>
        <p:txBody>
          <a:bodyPr wrap="square" rtlCol="0">
            <a:spAutoFit/>
          </a:bodyPr>
          <a:lstStyle/>
          <a:p>
            <a:r>
              <a:rPr lang="es-ES" b="1" dirty="0"/>
              <a:t>EL HECHO IMPONIBLE  ES LA OBTENCIÓN DE RENTAS O GANANCIAS OCASIONALES.</a:t>
            </a:r>
            <a:endParaRPr lang="es-CO" b="1" dirty="0"/>
          </a:p>
        </p:txBody>
      </p:sp>
      <p:sp>
        <p:nvSpPr>
          <p:cNvPr id="13" name="Abrir llave 12">
            <a:extLst>
              <a:ext uri="{FF2B5EF4-FFF2-40B4-BE49-F238E27FC236}">
                <a16:creationId xmlns:a16="http://schemas.microsoft.com/office/drawing/2014/main" id="{2342AE0A-31CA-3365-D513-C1518CDB1262}"/>
              </a:ext>
            </a:extLst>
          </p:cNvPr>
          <p:cNvSpPr/>
          <p:nvPr/>
        </p:nvSpPr>
        <p:spPr>
          <a:xfrm>
            <a:off x="4140201" y="1998132"/>
            <a:ext cx="392852" cy="1430867"/>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14" name="Abrir llave 13">
            <a:extLst>
              <a:ext uri="{FF2B5EF4-FFF2-40B4-BE49-F238E27FC236}">
                <a16:creationId xmlns:a16="http://schemas.microsoft.com/office/drawing/2014/main" id="{B648058A-F84C-1FD0-8C6F-8EBB1FBF34BD}"/>
              </a:ext>
            </a:extLst>
          </p:cNvPr>
          <p:cNvSpPr/>
          <p:nvPr/>
        </p:nvSpPr>
        <p:spPr>
          <a:xfrm>
            <a:off x="4140201" y="3903133"/>
            <a:ext cx="231985" cy="1253067"/>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Tree>
    <p:extLst>
      <p:ext uri="{BB962C8B-B14F-4D97-AF65-F5344CB8AC3E}">
        <p14:creationId xmlns:p14="http://schemas.microsoft.com/office/powerpoint/2010/main" val="26694686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727EE901-F108-8998-0C2A-D5451C22A285}"/>
              </a:ext>
            </a:extLst>
          </p:cNvPr>
          <p:cNvSpPr>
            <a:spLocks noGrp="1"/>
          </p:cNvSpPr>
          <p:nvPr>
            <p:ph type="body" sz="quarter" idx="13"/>
          </p:nvPr>
        </p:nvSpPr>
        <p:spPr/>
        <p:txBody>
          <a:bodyPr/>
          <a:lstStyle/>
          <a:p>
            <a:endParaRPr lang="es-CO"/>
          </a:p>
        </p:txBody>
      </p:sp>
      <p:sp>
        <p:nvSpPr>
          <p:cNvPr id="3" name="Título 2">
            <a:extLst>
              <a:ext uri="{FF2B5EF4-FFF2-40B4-BE49-F238E27FC236}">
                <a16:creationId xmlns:a16="http://schemas.microsoft.com/office/drawing/2014/main" id="{0E17B95C-0D7B-AA50-E90F-701524A79643}"/>
              </a:ext>
            </a:extLst>
          </p:cNvPr>
          <p:cNvSpPr>
            <a:spLocks noGrp="1"/>
          </p:cNvSpPr>
          <p:nvPr>
            <p:ph type="title"/>
          </p:nvPr>
        </p:nvSpPr>
        <p:spPr/>
        <p:txBody>
          <a:bodyPr/>
          <a:lstStyle/>
          <a:p>
            <a:r>
              <a:rPr lang="es-ES" dirty="0"/>
              <a:t>SUJETOS DE LA OBLIGACIÓN.</a:t>
            </a:r>
            <a:endParaRPr lang="es-CO" dirty="0"/>
          </a:p>
        </p:txBody>
      </p:sp>
      <p:sp>
        <p:nvSpPr>
          <p:cNvPr id="4" name="Marcador de número de diapositiva 3">
            <a:extLst>
              <a:ext uri="{FF2B5EF4-FFF2-40B4-BE49-F238E27FC236}">
                <a16:creationId xmlns:a16="http://schemas.microsoft.com/office/drawing/2014/main" id="{D02D8267-033B-2339-A465-B9F699DCE8ED}"/>
              </a:ext>
            </a:extLst>
          </p:cNvPr>
          <p:cNvSpPr>
            <a:spLocks noGrp="1"/>
          </p:cNvSpPr>
          <p:nvPr>
            <p:ph type="sldNum" sz="quarter" idx="15"/>
          </p:nvPr>
        </p:nvSpPr>
        <p:spPr/>
        <p:txBody>
          <a:bodyPr/>
          <a:lstStyle/>
          <a:p>
            <a:pPr rtl="0"/>
            <a:fld id="{CC43B8D3-9A08-F84C-9DD4-44948BA52D4B}" type="slidenum">
              <a:rPr lang="es-ES" smtClean="0"/>
              <a:pPr rtl="0"/>
              <a:t>27</a:t>
            </a:fld>
            <a:endParaRPr lang="es-ES" dirty="0"/>
          </a:p>
        </p:txBody>
      </p:sp>
      <p:sp>
        <p:nvSpPr>
          <p:cNvPr id="5" name="CuadroTexto 4">
            <a:extLst>
              <a:ext uri="{FF2B5EF4-FFF2-40B4-BE49-F238E27FC236}">
                <a16:creationId xmlns:a16="http://schemas.microsoft.com/office/drawing/2014/main" id="{80F2FE95-85BD-DE5B-0A8D-6FC399EACB9E}"/>
              </a:ext>
            </a:extLst>
          </p:cNvPr>
          <p:cNvSpPr txBox="1"/>
          <p:nvPr/>
        </p:nvSpPr>
        <p:spPr>
          <a:xfrm>
            <a:off x="533400" y="2294467"/>
            <a:ext cx="4233333" cy="369332"/>
          </a:xfrm>
          <a:prstGeom prst="rect">
            <a:avLst/>
          </a:prstGeom>
          <a:noFill/>
        </p:spPr>
        <p:txBody>
          <a:bodyPr wrap="square" rtlCol="0">
            <a:spAutoFit/>
          </a:bodyPr>
          <a:lstStyle/>
          <a:p>
            <a:r>
              <a:rPr lang="es-ES" dirty="0"/>
              <a:t>SUJETO ACTIVO:  ESTADO.</a:t>
            </a:r>
            <a:endParaRPr lang="es-CO" dirty="0"/>
          </a:p>
        </p:txBody>
      </p:sp>
      <p:sp>
        <p:nvSpPr>
          <p:cNvPr id="6" name="CuadroTexto 5">
            <a:extLst>
              <a:ext uri="{FF2B5EF4-FFF2-40B4-BE49-F238E27FC236}">
                <a16:creationId xmlns:a16="http://schemas.microsoft.com/office/drawing/2014/main" id="{446657AF-BB5B-004C-8A49-29E75A9B0DF3}"/>
              </a:ext>
            </a:extLst>
          </p:cNvPr>
          <p:cNvSpPr txBox="1"/>
          <p:nvPr/>
        </p:nvSpPr>
        <p:spPr>
          <a:xfrm>
            <a:off x="533400" y="3175000"/>
            <a:ext cx="10049933" cy="369332"/>
          </a:xfrm>
          <a:prstGeom prst="rect">
            <a:avLst/>
          </a:prstGeom>
          <a:noFill/>
        </p:spPr>
        <p:txBody>
          <a:bodyPr wrap="square" rtlCol="0">
            <a:spAutoFit/>
          </a:bodyPr>
          <a:lstStyle/>
          <a:p>
            <a:r>
              <a:rPr lang="es-ES" b="1" dirty="0"/>
              <a:t>SUJETO PASIVO: SOBRE QUIEN RECAE LA OBLIGACIÓN: EL CONTRIBUYENTE</a:t>
            </a:r>
            <a:endParaRPr lang="es-CO" b="1" dirty="0"/>
          </a:p>
        </p:txBody>
      </p:sp>
      <p:sp>
        <p:nvSpPr>
          <p:cNvPr id="8" name="CuadroTexto 7">
            <a:extLst>
              <a:ext uri="{FF2B5EF4-FFF2-40B4-BE49-F238E27FC236}">
                <a16:creationId xmlns:a16="http://schemas.microsoft.com/office/drawing/2014/main" id="{5B3D1ECC-6251-55D5-97B8-F30091163DF3}"/>
              </a:ext>
            </a:extLst>
          </p:cNvPr>
          <p:cNvSpPr txBox="1"/>
          <p:nvPr/>
        </p:nvSpPr>
        <p:spPr>
          <a:xfrm>
            <a:off x="1481667" y="4030133"/>
            <a:ext cx="8187266" cy="369332"/>
          </a:xfrm>
          <a:prstGeom prst="rect">
            <a:avLst/>
          </a:prstGeom>
          <a:noFill/>
        </p:spPr>
        <p:txBody>
          <a:bodyPr wrap="square" rtlCol="0">
            <a:spAutoFit/>
          </a:bodyPr>
          <a:lstStyle/>
          <a:p>
            <a:r>
              <a:rPr lang="es-ES" b="1" dirty="0"/>
              <a:t>RESPONSABILIDAD SOLIDARIA POR EL PAGO DEL IMPUESTO:</a:t>
            </a:r>
            <a:endParaRPr lang="es-CO" b="1" dirty="0"/>
          </a:p>
        </p:txBody>
      </p:sp>
      <p:sp>
        <p:nvSpPr>
          <p:cNvPr id="9" name="CuadroTexto 8">
            <a:extLst>
              <a:ext uri="{FF2B5EF4-FFF2-40B4-BE49-F238E27FC236}">
                <a16:creationId xmlns:a16="http://schemas.microsoft.com/office/drawing/2014/main" id="{C8D4CA87-BD49-C209-A3AD-98C9C0E607B8}"/>
              </a:ext>
            </a:extLst>
          </p:cNvPr>
          <p:cNvSpPr txBox="1"/>
          <p:nvPr/>
        </p:nvSpPr>
        <p:spPr>
          <a:xfrm>
            <a:off x="320931" y="4765007"/>
            <a:ext cx="4233333" cy="1754326"/>
          </a:xfrm>
          <a:prstGeom prst="rect">
            <a:avLst/>
          </a:prstGeom>
          <a:noFill/>
        </p:spPr>
        <p:txBody>
          <a:bodyPr wrap="square" rtlCol="0">
            <a:spAutoFit/>
          </a:bodyPr>
          <a:lstStyle/>
          <a:p>
            <a:r>
              <a:rPr lang="es-ES" b="1" dirty="0"/>
              <a:t>SE REFIERE A LA SITUACIÓN EN LA QUE POR EL PAGO DE LA OBLIGACIÓN RESPONDEN, ADEMÁS DEL CONTRIBUYENTE, UNA O VARIAS PERSONAS, POR EL TOTAL DE LA DEUDA,</a:t>
            </a:r>
            <a:endParaRPr lang="es-CO" b="1" dirty="0"/>
          </a:p>
        </p:txBody>
      </p:sp>
      <p:sp>
        <p:nvSpPr>
          <p:cNvPr id="10" name="CuadroTexto 9">
            <a:extLst>
              <a:ext uri="{FF2B5EF4-FFF2-40B4-BE49-F238E27FC236}">
                <a16:creationId xmlns:a16="http://schemas.microsoft.com/office/drawing/2014/main" id="{19D6E5CE-C454-5EC0-7E40-B07AD33CCFBA}"/>
              </a:ext>
            </a:extLst>
          </p:cNvPr>
          <p:cNvSpPr txBox="1"/>
          <p:nvPr/>
        </p:nvSpPr>
        <p:spPr>
          <a:xfrm>
            <a:off x="5892800" y="4665133"/>
            <a:ext cx="6019800" cy="1754326"/>
          </a:xfrm>
          <a:prstGeom prst="rect">
            <a:avLst/>
          </a:prstGeom>
          <a:noFill/>
        </p:spPr>
        <p:txBody>
          <a:bodyPr wrap="square" rtlCol="0">
            <a:spAutoFit/>
          </a:bodyPr>
          <a:lstStyle/>
          <a:p>
            <a:r>
              <a:rPr lang="es-ES" b="1" dirty="0"/>
              <a:t>HEREDEROS: OBLIGACIONES DEL CAUSANTE.</a:t>
            </a:r>
          </a:p>
          <a:p>
            <a:endParaRPr lang="es-ES" b="1" dirty="0"/>
          </a:p>
          <a:p>
            <a:r>
              <a:rPr lang="es-ES" b="1" dirty="0"/>
              <a:t>SOCIEDADES SUBORDINADAS ENTRE SI Y CON RESPECTO A LA SOCIEDAD MATRIZ.</a:t>
            </a:r>
          </a:p>
          <a:p>
            <a:endParaRPr lang="es-ES" b="1" dirty="0"/>
          </a:p>
          <a:p>
            <a:r>
              <a:rPr lang="es-ES" b="1" dirty="0"/>
              <a:t>LOS SOCIOS DE SOCIEDADES DISUELTAS.</a:t>
            </a:r>
            <a:endParaRPr lang="es-CO" b="1" dirty="0"/>
          </a:p>
        </p:txBody>
      </p:sp>
      <p:sp>
        <p:nvSpPr>
          <p:cNvPr id="11" name="Abrir llave 10">
            <a:extLst>
              <a:ext uri="{FF2B5EF4-FFF2-40B4-BE49-F238E27FC236}">
                <a16:creationId xmlns:a16="http://schemas.microsoft.com/office/drawing/2014/main" id="{EA679DB0-3884-A97A-273E-A7A7B94577D3}"/>
              </a:ext>
            </a:extLst>
          </p:cNvPr>
          <p:cNvSpPr/>
          <p:nvPr/>
        </p:nvSpPr>
        <p:spPr>
          <a:xfrm>
            <a:off x="5359400" y="4504267"/>
            <a:ext cx="347133" cy="2015066"/>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Tree>
    <p:extLst>
      <p:ext uri="{BB962C8B-B14F-4D97-AF65-F5344CB8AC3E}">
        <p14:creationId xmlns:p14="http://schemas.microsoft.com/office/powerpoint/2010/main" val="16557943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A179E3D0-EB5F-0EBE-6C6C-D4150E58F78E}"/>
              </a:ext>
            </a:extLst>
          </p:cNvPr>
          <p:cNvSpPr>
            <a:spLocks noGrp="1"/>
          </p:cNvSpPr>
          <p:nvPr>
            <p:ph type="body" sz="quarter" idx="13"/>
          </p:nvPr>
        </p:nvSpPr>
        <p:spPr/>
        <p:txBody>
          <a:bodyPr/>
          <a:lstStyle/>
          <a:p>
            <a:endParaRPr lang="es-CO"/>
          </a:p>
        </p:txBody>
      </p:sp>
      <p:sp>
        <p:nvSpPr>
          <p:cNvPr id="3" name="Título 2">
            <a:extLst>
              <a:ext uri="{FF2B5EF4-FFF2-40B4-BE49-F238E27FC236}">
                <a16:creationId xmlns:a16="http://schemas.microsoft.com/office/drawing/2014/main" id="{5F9EC002-B2BC-BC2A-18C4-560FF29035B4}"/>
              </a:ext>
            </a:extLst>
          </p:cNvPr>
          <p:cNvSpPr>
            <a:spLocks noGrp="1"/>
          </p:cNvSpPr>
          <p:nvPr>
            <p:ph type="title"/>
          </p:nvPr>
        </p:nvSpPr>
        <p:spPr/>
        <p:txBody>
          <a:bodyPr/>
          <a:lstStyle/>
          <a:p>
            <a:r>
              <a:rPr lang="es-ES" sz="2800" dirty="0"/>
              <a:t>SUJETOS PASIVOS: CONTRIBUYENTES.</a:t>
            </a:r>
            <a:endParaRPr lang="es-CO" dirty="0"/>
          </a:p>
        </p:txBody>
      </p:sp>
      <p:sp>
        <p:nvSpPr>
          <p:cNvPr id="4" name="Marcador de número de diapositiva 3">
            <a:extLst>
              <a:ext uri="{FF2B5EF4-FFF2-40B4-BE49-F238E27FC236}">
                <a16:creationId xmlns:a16="http://schemas.microsoft.com/office/drawing/2014/main" id="{071C8914-BF96-34EB-338A-E8CD0633A697}"/>
              </a:ext>
            </a:extLst>
          </p:cNvPr>
          <p:cNvSpPr>
            <a:spLocks noGrp="1"/>
          </p:cNvSpPr>
          <p:nvPr>
            <p:ph type="sldNum" sz="quarter" idx="15"/>
          </p:nvPr>
        </p:nvSpPr>
        <p:spPr/>
        <p:txBody>
          <a:bodyPr/>
          <a:lstStyle/>
          <a:p>
            <a:pPr rtl="0"/>
            <a:fld id="{CC43B8D3-9A08-F84C-9DD4-44948BA52D4B}" type="slidenum">
              <a:rPr lang="es-ES" smtClean="0"/>
              <a:pPr rtl="0"/>
              <a:t>28</a:t>
            </a:fld>
            <a:endParaRPr lang="es-ES" dirty="0"/>
          </a:p>
        </p:txBody>
      </p:sp>
      <p:sp>
        <p:nvSpPr>
          <p:cNvPr id="5" name="CuadroTexto 4">
            <a:extLst>
              <a:ext uri="{FF2B5EF4-FFF2-40B4-BE49-F238E27FC236}">
                <a16:creationId xmlns:a16="http://schemas.microsoft.com/office/drawing/2014/main" id="{DEC049C7-7F51-7250-6A89-7DF42EED5D54}"/>
              </a:ext>
            </a:extLst>
          </p:cNvPr>
          <p:cNvSpPr txBox="1"/>
          <p:nvPr/>
        </p:nvSpPr>
        <p:spPr>
          <a:xfrm>
            <a:off x="279400" y="2269067"/>
            <a:ext cx="11777133" cy="2862322"/>
          </a:xfrm>
          <a:prstGeom prst="rect">
            <a:avLst/>
          </a:prstGeom>
          <a:noFill/>
        </p:spPr>
        <p:txBody>
          <a:bodyPr wrap="square" rtlCol="0">
            <a:spAutoFit/>
          </a:bodyPr>
          <a:lstStyle/>
          <a:p>
            <a:r>
              <a:rPr lang="es-ES" b="1" dirty="0"/>
              <a:t>RESPONSABLES DIRECTOS DEL PAGO DEL IMPUESTO: AQUELLAS PERSONAS O ENTIDADES RESPECTO DE QUIENES SE REALIZA EL HECHO GENERADOR DE LA OBLIGACIÓN SUSTANCIAL</a:t>
            </a:r>
          </a:p>
          <a:p>
            <a:endParaRPr lang="es-ES" b="1" dirty="0"/>
          </a:p>
          <a:p>
            <a:r>
              <a:rPr lang="es-ES" b="1" dirty="0"/>
              <a:t>POR HABER INCURRIDO EN EL HECHO GRAVADO ES OBLIGADA AL PAGO DEL IMPUESTO.</a:t>
            </a:r>
          </a:p>
          <a:p>
            <a:endParaRPr lang="es-ES" b="1" dirty="0"/>
          </a:p>
          <a:p>
            <a:r>
              <a:rPr lang="es-ES" b="1" dirty="0"/>
              <a:t>							IMPUESTO A LA RENTA: PERSONA QE 							HA OBTENIDO EL INGRESO 									CORRESPONDIENTE Y POR TANTO ES 							OBLIGADA AL PAGO DEL IMPUESTO.</a:t>
            </a:r>
            <a:endParaRPr lang="es-CO" b="1" dirty="0"/>
          </a:p>
        </p:txBody>
      </p:sp>
    </p:spTree>
    <p:extLst>
      <p:ext uri="{BB962C8B-B14F-4D97-AF65-F5344CB8AC3E}">
        <p14:creationId xmlns:p14="http://schemas.microsoft.com/office/powerpoint/2010/main" val="9879208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1C9245E7-0BDF-A363-1A7E-EE154F45331F}"/>
              </a:ext>
            </a:extLst>
          </p:cNvPr>
          <p:cNvSpPr>
            <a:spLocks noGrp="1"/>
          </p:cNvSpPr>
          <p:nvPr>
            <p:ph type="body" sz="quarter" idx="13"/>
          </p:nvPr>
        </p:nvSpPr>
        <p:spPr/>
        <p:txBody>
          <a:bodyPr/>
          <a:lstStyle/>
          <a:p>
            <a:endParaRPr lang="es-CO"/>
          </a:p>
        </p:txBody>
      </p:sp>
      <p:sp>
        <p:nvSpPr>
          <p:cNvPr id="4" name="Marcador de número de diapositiva 3">
            <a:extLst>
              <a:ext uri="{FF2B5EF4-FFF2-40B4-BE49-F238E27FC236}">
                <a16:creationId xmlns:a16="http://schemas.microsoft.com/office/drawing/2014/main" id="{43F2E80F-EB5D-0B13-D745-609ADBEAD11C}"/>
              </a:ext>
            </a:extLst>
          </p:cNvPr>
          <p:cNvSpPr>
            <a:spLocks noGrp="1"/>
          </p:cNvSpPr>
          <p:nvPr>
            <p:ph type="sldNum" sz="quarter" idx="15"/>
          </p:nvPr>
        </p:nvSpPr>
        <p:spPr/>
        <p:txBody>
          <a:bodyPr/>
          <a:lstStyle/>
          <a:p>
            <a:pPr rtl="0"/>
            <a:fld id="{CC43B8D3-9A08-F84C-9DD4-44948BA52D4B}" type="slidenum">
              <a:rPr lang="es-ES" smtClean="0"/>
              <a:pPr rtl="0"/>
              <a:t>29</a:t>
            </a:fld>
            <a:endParaRPr lang="es-ES" dirty="0"/>
          </a:p>
        </p:txBody>
      </p:sp>
      <p:sp>
        <p:nvSpPr>
          <p:cNvPr id="5" name="CuadroTexto 4">
            <a:extLst>
              <a:ext uri="{FF2B5EF4-FFF2-40B4-BE49-F238E27FC236}">
                <a16:creationId xmlns:a16="http://schemas.microsoft.com/office/drawing/2014/main" id="{1E3E24D7-FF91-0461-4C7F-AF04EE01BA79}"/>
              </a:ext>
            </a:extLst>
          </p:cNvPr>
          <p:cNvSpPr txBox="1"/>
          <p:nvPr/>
        </p:nvSpPr>
        <p:spPr>
          <a:xfrm>
            <a:off x="508000" y="2184400"/>
            <a:ext cx="5748867" cy="2308324"/>
          </a:xfrm>
          <a:prstGeom prst="rect">
            <a:avLst/>
          </a:prstGeom>
          <a:noFill/>
        </p:spPr>
        <p:txBody>
          <a:bodyPr wrap="square" rtlCol="0">
            <a:spAutoFit/>
          </a:bodyPr>
          <a:lstStyle/>
          <a:p>
            <a:r>
              <a:rPr lang="es-ES" b="1" dirty="0"/>
              <a:t>LOS SUJETOS PASIVOS DEBEN ESTAR PLENAMENTE IDENTIFICADOS.</a:t>
            </a:r>
          </a:p>
          <a:p>
            <a:endParaRPr lang="es-ES" b="1" dirty="0"/>
          </a:p>
          <a:p>
            <a:r>
              <a:rPr lang="es-ES" b="1" dirty="0"/>
              <a:t>SOLAMENTE EL LEGISLADOR PUEDE ESTABLECER GRAVÁMENES Y PARA ELLO DEBE DEFINIR EXACTAMENTE CUANDO A LOS CIUDADANOS SE LES CALIFICA COMO SUJETOS PASIVOS</a:t>
            </a:r>
            <a:endParaRPr lang="es-CO" b="1" dirty="0"/>
          </a:p>
        </p:txBody>
      </p:sp>
      <p:pic>
        <p:nvPicPr>
          <p:cNvPr id="1026" name="Picture 2" descr="El jefe de esa banda se llama Efraín Cepeda”: Petro volvió a cuestionar al  Congreso por la ley de financiamiento | Noticias | EL ESPECTADOR">
            <a:extLst>
              <a:ext uri="{FF2B5EF4-FFF2-40B4-BE49-F238E27FC236}">
                <a16:creationId xmlns:a16="http://schemas.microsoft.com/office/drawing/2014/main" id="{B6BBD41A-4501-244C-6D8C-AFCE8F0E85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5313" y="2362200"/>
            <a:ext cx="4315354" cy="2905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17786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BD60E377-98FF-560C-60BC-99E4CB16DAC8}"/>
              </a:ext>
            </a:extLst>
          </p:cNvPr>
          <p:cNvSpPr>
            <a:spLocks noGrp="1"/>
          </p:cNvSpPr>
          <p:nvPr>
            <p:ph type="body" sz="quarter" idx="13"/>
          </p:nvPr>
        </p:nvSpPr>
        <p:spPr/>
        <p:txBody>
          <a:bodyPr/>
          <a:lstStyle/>
          <a:p>
            <a:endParaRPr lang="es-CO"/>
          </a:p>
        </p:txBody>
      </p:sp>
      <p:sp>
        <p:nvSpPr>
          <p:cNvPr id="4" name="Marcador de número de diapositiva 3">
            <a:extLst>
              <a:ext uri="{FF2B5EF4-FFF2-40B4-BE49-F238E27FC236}">
                <a16:creationId xmlns:a16="http://schemas.microsoft.com/office/drawing/2014/main" id="{E4CDAE1A-A76D-1967-CC6D-36DC314CC25E}"/>
              </a:ext>
            </a:extLst>
          </p:cNvPr>
          <p:cNvSpPr>
            <a:spLocks noGrp="1"/>
          </p:cNvSpPr>
          <p:nvPr>
            <p:ph type="sldNum" sz="quarter" idx="15"/>
          </p:nvPr>
        </p:nvSpPr>
        <p:spPr/>
        <p:txBody>
          <a:bodyPr/>
          <a:lstStyle/>
          <a:p>
            <a:pPr rtl="0"/>
            <a:fld id="{CC43B8D3-9A08-F84C-9DD4-44948BA52D4B}" type="slidenum">
              <a:rPr lang="es-ES" smtClean="0"/>
              <a:pPr rtl="0"/>
              <a:t>3</a:t>
            </a:fld>
            <a:endParaRPr lang="es-ES" dirty="0"/>
          </a:p>
        </p:txBody>
      </p:sp>
      <p:sp>
        <p:nvSpPr>
          <p:cNvPr id="5" name="CuadroTexto 4">
            <a:extLst>
              <a:ext uri="{FF2B5EF4-FFF2-40B4-BE49-F238E27FC236}">
                <a16:creationId xmlns:a16="http://schemas.microsoft.com/office/drawing/2014/main" id="{95B06B17-4A2C-1591-4007-4169A561D608}"/>
              </a:ext>
            </a:extLst>
          </p:cNvPr>
          <p:cNvSpPr txBox="1"/>
          <p:nvPr/>
        </p:nvSpPr>
        <p:spPr>
          <a:xfrm>
            <a:off x="1219200" y="1727200"/>
            <a:ext cx="10371667" cy="369332"/>
          </a:xfrm>
          <a:prstGeom prst="rect">
            <a:avLst/>
          </a:prstGeom>
          <a:noFill/>
        </p:spPr>
        <p:txBody>
          <a:bodyPr wrap="square" rtlCol="0">
            <a:spAutoFit/>
          </a:bodyPr>
          <a:lstStyle/>
          <a:p>
            <a:r>
              <a:rPr lang="es-ES" b="1" dirty="0"/>
              <a:t>INGRESOS PÚBLICOS Y EL IMPUESTO.</a:t>
            </a:r>
            <a:endParaRPr lang="es-CO" b="1" dirty="0"/>
          </a:p>
        </p:txBody>
      </p:sp>
      <p:sp>
        <p:nvSpPr>
          <p:cNvPr id="6" name="CuadroTexto 5">
            <a:extLst>
              <a:ext uri="{FF2B5EF4-FFF2-40B4-BE49-F238E27FC236}">
                <a16:creationId xmlns:a16="http://schemas.microsoft.com/office/drawing/2014/main" id="{D11D1785-489D-0560-B910-7CC81D7C9049}"/>
              </a:ext>
            </a:extLst>
          </p:cNvPr>
          <p:cNvSpPr txBox="1"/>
          <p:nvPr/>
        </p:nvSpPr>
        <p:spPr>
          <a:xfrm>
            <a:off x="304800" y="2616200"/>
            <a:ext cx="4665133" cy="923330"/>
          </a:xfrm>
          <a:prstGeom prst="rect">
            <a:avLst/>
          </a:prstGeom>
          <a:noFill/>
        </p:spPr>
        <p:txBody>
          <a:bodyPr wrap="square" rtlCol="0">
            <a:spAutoFit/>
          </a:bodyPr>
          <a:lstStyle/>
          <a:p>
            <a:r>
              <a:rPr lang="es-ES" b="1" dirty="0"/>
              <a:t>LOS PRINCIPALES FACTORES QUE SE CONSIDERAN PARA CLASIFICAR LOS INGRESOS ESTATALES SON:</a:t>
            </a:r>
            <a:endParaRPr lang="es-CO" b="1" dirty="0"/>
          </a:p>
        </p:txBody>
      </p:sp>
      <p:sp>
        <p:nvSpPr>
          <p:cNvPr id="7" name="CuadroTexto 6">
            <a:extLst>
              <a:ext uri="{FF2B5EF4-FFF2-40B4-BE49-F238E27FC236}">
                <a16:creationId xmlns:a16="http://schemas.microsoft.com/office/drawing/2014/main" id="{C3AE1873-BF19-E08E-EFD5-80ADA19F7DF9}"/>
              </a:ext>
            </a:extLst>
          </p:cNvPr>
          <p:cNvSpPr txBox="1"/>
          <p:nvPr/>
        </p:nvSpPr>
        <p:spPr>
          <a:xfrm>
            <a:off x="7061200" y="2201333"/>
            <a:ext cx="4826000" cy="2585323"/>
          </a:xfrm>
          <a:prstGeom prst="rect">
            <a:avLst/>
          </a:prstGeom>
          <a:noFill/>
        </p:spPr>
        <p:txBody>
          <a:bodyPr wrap="square" rtlCol="0">
            <a:spAutoFit/>
          </a:bodyPr>
          <a:lstStyle/>
          <a:p>
            <a:r>
              <a:rPr lang="es-ES" b="1" dirty="0"/>
              <a:t>LA PERIODICIDAD DE LOS INGRESOS, LO CUAL DA LUGAR A DIVIDIRLOS EN ORDINARIOS Y EXTRAORDINARIOS.</a:t>
            </a:r>
          </a:p>
          <a:p>
            <a:endParaRPr lang="es-ES" b="1" dirty="0"/>
          </a:p>
          <a:p>
            <a:endParaRPr lang="es-ES" b="1" dirty="0"/>
          </a:p>
          <a:p>
            <a:r>
              <a:rPr lang="es-ES" b="1" dirty="0"/>
              <a:t>LA OBLIGATORIEDAD QUE DA LUGAR A LA CLASIFICACIÓN EN FORZOSOS Y VOLUNTARIOS.</a:t>
            </a:r>
            <a:endParaRPr lang="es-CO" b="1" dirty="0"/>
          </a:p>
        </p:txBody>
      </p:sp>
      <p:cxnSp>
        <p:nvCxnSpPr>
          <p:cNvPr id="9" name="Conector recto de flecha 8">
            <a:extLst>
              <a:ext uri="{FF2B5EF4-FFF2-40B4-BE49-F238E27FC236}">
                <a16:creationId xmlns:a16="http://schemas.microsoft.com/office/drawing/2014/main" id="{A87C1AA1-E9A2-1A59-5702-4E14CE84F8BE}"/>
              </a:ext>
            </a:extLst>
          </p:cNvPr>
          <p:cNvCxnSpPr/>
          <p:nvPr/>
        </p:nvCxnSpPr>
        <p:spPr>
          <a:xfrm>
            <a:off x="5257800" y="2810933"/>
            <a:ext cx="162560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96F54584-8085-377F-2E0E-5CEE5A444A5A}"/>
              </a:ext>
            </a:extLst>
          </p:cNvPr>
          <p:cNvCxnSpPr/>
          <p:nvPr/>
        </p:nvCxnSpPr>
        <p:spPr>
          <a:xfrm>
            <a:off x="5096933" y="3429000"/>
            <a:ext cx="1786467" cy="55880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30958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7947961B-AEF5-5445-6D94-1677D8A6248F}"/>
              </a:ext>
            </a:extLst>
          </p:cNvPr>
          <p:cNvSpPr>
            <a:spLocks noGrp="1"/>
          </p:cNvSpPr>
          <p:nvPr>
            <p:ph type="body" sz="quarter" idx="13"/>
          </p:nvPr>
        </p:nvSpPr>
        <p:spPr/>
        <p:txBody>
          <a:bodyPr/>
          <a:lstStyle/>
          <a:p>
            <a:endParaRPr lang="es-CO"/>
          </a:p>
        </p:txBody>
      </p:sp>
      <p:sp>
        <p:nvSpPr>
          <p:cNvPr id="3" name="Título 2">
            <a:extLst>
              <a:ext uri="{FF2B5EF4-FFF2-40B4-BE49-F238E27FC236}">
                <a16:creationId xmlns:a16="http://schemas.microsoft.com/office/drawing/2014/main" id="{293FBF96-6FAE-23E2-8D66-8C1D4F30F4D4}"/>
              </a:ext>
            </a:extLst>
          </p:cNvPr>
          <p:cNvSpPr>
            <a:spLocks noGrp="1"/>
          </p:cNvSpPr>
          <p:nvPr>
            <p:ph type="title"/>
          </p:nvPr>
        </p:nvSpPr>
        <p:spPr/>
        <p:txBody>
          <a:bodyPr/>
          <a:lstStyle/>
          <a:p>
            <a:r>
              <a:rPr lang="es-ES" sz="3200" dirty="0"/>
              <a:t>GRUPOS DE CONTRIBUYENTES.</a:t>
            </a:r>
            <a:endParaRPr lang="es-CO" dirty="0"/>
          </a:p>
        </p:txBody>
      </p:sp>
      <p:sp>
        <p:nvSpPr>
          <p:cNvPr id="4" name="Marcador de número de diapositiva 3">
            <a:extLst>
              <a:ext uri="{FF2B5EF4-FFF2-40B4-BE49-F238E27FC236}">
                <a16:creationId xmlns:a16="http://schemas.microsoft.com/office/drawing/2014/main" id="{709D38ED-FAB7-A510-B5A0-491EF95B66EF}"/>
              </a:ext>
            </a:extLst>
          </p:cNvPr>
          <p:cNvSpPr>
            <a:spLocks noGrp="1"/>
          </p:cNvSpPr>
          <p:nvPr>
            <p:ph type="sldNum" sz="quarter" idx="15"/>
          </p:nvPr>
        </p:nvSpPr>
        <p:spPr/>
        <p:txBody>
          <a:bodyPr/>
          <a:lstStyle/>
          <a:p>
            <a:pPr rtl="0"/>
            <a:fld id="{CC43B8D3-9A08-F84C-9DD4-44948BA52D4B}" type="slidenum">
              <a:rPr lang="es-ES" smtClean="0"/>
              <a:pPr rtl="0"/>
              <a:t>30</a:t>
            </a:fld>
            <a:endParaRPr lang="es-ES" dirty="0"/>
          </a:p>
        </p:txBody>
      </p:sp>
      <p:sp>
        <p:nvSpPr>
          <p:cNvPr id="5" name="CuadroTexto 4">
            <a:extLst>
              <a:ext uri="{FF2B5EF4-FFF2-40B4-BE49-F238E27FC236}">
                <a16:creationId xmlns:a16="http://schemas.microsoft.com/office/drawing/2014/main" id="{3A68F741-ACD8-5448-50C0-0B36660B467F}"/>
              </a:ext>
            </a:extLst>
          </p:cNvPr>
          <p:cNvSpPr txBox="1"/>
          <p:nvPr/>
        </p:nvSpPr>
        <p:spPr>
          <a:xfrm>
            <a:off x="880533" y="2064847"/>
            <a:ext cx="10414000" cy="3785652"/>
          </a:xfrm>
          <a:prstGeom prst="rect">
            <a:avLst/>
          </a:prstGeom>
          <a:noFill/>
        </p:spPr>
        <p:txBody>
          <a:bodyPr wrap="square" rtlCol="0">
            <a:spAutoFit/>
          </a:bodyPr>
          <a:lstStyle/>
          <a:p>
            <a:r>
              <a:rPr lang="es-ES" sz="2400" b="1" dirty="0"/>
              <a:t>SOCIEDADES COLOMBIANAS Y EXTRANJERAS.</a:t>
            </a:r>
          </a:p>
          <a:p>
            <a:endParaRPr lang="es-ES" sz="2400" b="1" dirty="0"/>
          </a:p>
          <a:p>
            <a:r>
              <a:rPr lang="es-ES" sz="2400" b="1" dirty="0"/>
              <a:t>SOCIEDADES ANÓNIMAS Y ASIMILADAS Y S.A.S.</a:t>
            </a:r>
          </a:p>
          <a:p>
            <a:endParaRPr lang="es-ES" sz="2400" b="1" dirty="0"/>
          </a:p>
          <a:p>
            <a:r>
              <a:rPr lang="es-ES" sz="2400" b="1" dirty="0"/>
              <a:t>SOCIEDADES LIMITADAS Y ASIMILIDAS</a:t>
            </a:r>
          </a:p>
          <a:p>
            <a:endParaRPr lang="es-ES" sz="2400" b="1" dirty="0"/>
          </a:p>
          <a:p>
            <a:r>
              <a:rPr lang="es-ES" sz="2400" b="1" dirty="0"/>
              <a:t>PERSONAS NATURALES COLOMBIANAS Y SUCESIONES ILIQUIDAS.</a:t>
            </a:r>
          </a:p>
          <a:p>
            <a:endParaRPr lang="es-ES" sz="2400" b="1" dirty="0"/>
          </a:p>
          <a:p>
            <a:r>
              <a:rPr lang="es-ES" sz="2400" b="1" dirty="0"/>
              <a:t>PERSONAS EXTRANJERAS NO RESIDENTES EN COLOMBIA.</a:t>
            </a:r>
            <a:endParaRPr lang="es-CO" sz="2400" b="1" dirty="0"/>
          </a:p>
        </p:txBody>
      </p:sp>
    </p:spTree>
    <p:extLst>
      <p:ext uri="{BB962C8B-B14F-4D97-AF65-F5344CB8AC3E}">
        <p14:creationId xmlns:p14="http://schemas.microsoft.com/office/powerpoint/2010/main" val="35059852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27EB9048-1ADC-0E60-98BB-BF00C4F86927}"/>
              </a:ext>
            </a:extLst>
          </p:cNvPr>
          <p:cNvSpPr>
            <a:spLocks noGrp="1"/>
          </p:cNvSpPr>
          <p:nvPr>
            <p:ph type="body" sz="quarter" idx="13"/>
          </p:nvPr>
        </p:nvSpPr>
        <p:spPr/>
        <p:txBody>
          <a:bodyPr/>
          <a:lstStyle/>
          <a:p>
            <a:endParaRPr lang="es-CO"/>
          </a:p>
        </p:txBody>
      </p:sp>
      <p:sp>
        <p:nvSpPr>
          <p:cNvPr id="3" name="Título 2">
            <a:extLst>
              <a:ext uri="{FF2B5EF4-FFF2-40B4-BE49-F238E27FC236}">
                <a16:creationId xmlns:a16="http://schemas.microsoft.com/office/drawing/2014/main" id="{9CA323A8-6841-A4E5-7CF3-631C888A9E15}"/>
              </a:ext>
            </a:extLst>
          </p:cNvPr>
          <p:cNvSpPr>
            <a:spLocks noGrp="1"/>
          </p:cNvSpPr>
          <p:nvPr>
            <p:ph type="title"/>
          </p:nvPr>
        </p:nvSpPr>
        <p:spPr/>
        <p:txBody>
          <a:bodyPr/>
          <a:lstStyle/>
          <a:p>
            <a:r>
              <a:rPr lang="es-ES" dirty="0"/>
              <a:t>EMPLEADOS. LEY 1607/12.</a:t>
            </a:r>
            <a:endParaRPr lang="es-CO" dirty="0"/>
          </a:p>
        </p:txBody>
      </p:sp>
      <p:sp>
        <p:nvSpPr>
          <p:cNvPr id="4" name="Marcador de número de diapositiva 3">
            <a:extLst>
              <a:ext uri="{FF2B5EF4-FFF2-40B4-BE49-F238E27FC236}">
                <a16:creationId xmlns:a16="http://schemas.microsoft.com/office/drawing/2014/main" id="{E82C0284-BC25-C41C-B8CF-80FD3070103E}"/>
              </a:ext>
            </a:extLst>
          </p:cNvPr>
          <p:cNvSpPr>
            <a:spLocks noGrp="1"/>
          </p:cNvSpPr>
          <p:nvPr>
            <p:ph type="sldNum" sz="quarter" idx="15"/>
          </p:nvPr>
        </p:nvSpPr>
        <p:spPr/>
        <p:txBody>
          <a:bodyPr/>
          <a:lstStyle/>
          <a:p>
            <a:pPr rtl="0"/>
            <a:fld id="{CC43B8D3-9A08-F84C-9DD4-44948BA52D4B}" type="slidenum">
              <a:rPr lang="es-ES" smtClean="0"/>
              <a:pPr rtl="0"/>
              <a:t>31</a:t>
            </a:fld>
            <a:endParaRPr lang="es-ES" dirty="0"/>
          </a:p>
        </p:txBody>
      </p:sp>
      <p:sp>
        <p:nvSpPr>
          <p:cNvPr id="5" name="CuadroTexto 4">
            <a:extLst>
              <a:ext uri="{FF2B5EF4-FFF2-40B4-BE49-F238E27FC236}">
                <a16:creationId xmlns:a16="http://schemas.microsoft.com/office/drawing/2014/main" id="{09C464CB-C3F3-B335-CAC2-EE79E209E738}"/>
              </a:ext>
            </a:extLst>
          </p:cNvPr>
          <p:cNvSpPr txBox="1"/>
          <p:nvPr/>
        </p:nvSpPr>
        <p:spPr>
          <a:xfrm>
            <a:off x="381000" y="2362200"/>
            <a:ext cx="3039533" cy="369332"/>
          </a:xfrm>
          <a:prstGeom prst="rect">
            <a:avLst/>
          </a:prstGeom>
          <a:noFill/>
        </p:spPr>
        <p:txBody>
          <a:bodyPr wrap="square" rtlCol="0">
            <a:spAutoFit/>
          </a:bodyPr>
          <a:lstStyle/>
          <a:p>
            <a:r>
              <a:rPr lang="es-ES" b="1" dirty="0"/>
              <a:t>DEPENDIENTES: </a:t>
            </a:r>
            <a:endParaRPr lang="es-CO" b="1" dirty="0"/>
          </a:p>
        </p:txBody>
      </p:sp>
      <p:sp>
        <p:nvSpPr>
          <p:cNvPr id="6" name="CuadroTexto 5">
            <a:extLst>
              <a:ext uri="{FF2B5EF4-FFF2-40B4-BE49-F238E27FC236}">
                <a16:creationId xmlns:a16="http://schemas.microsoft.com/office/drawing/2014/main" id="{C050AC0D-4694-FB24-D9D1-108BE25E077D}"/>
              </a:ext>
            </a:extLst>
          </p:cNvPr>
          <p:cNvSpPr txBox="1"/>
          <p:nvPr/>
        </p:nvSpPr>
        <p:spPr>
          <a:xfrm>
            <a:off x="4453467" y="1938867"/>
            <a:ext cx="7357533" cy="1754326"/>
          </a:xfrm>
          <a:prstGeom prst="rect">
            <a:avLst/>
          </a:prstGeom>
          <a:noFill/>
        </p:spPr>
        <p:txBody>
          <a:bodyPr wrap="square" rtlCol="0">
            <a:spAutoFit/>
          </a:bodyPr>
          <a:lstStyle/>
          <a:p>
            <a:r>
              <a:rPr lang="es-ES" b="1" dirty="0"/>
              <a:t>CON VINCULACIÓN LABORAL. RESIDENTE EN EL PAÍS CUYOS INGRESOS PROVENGAN EN UNA PROPORCIÓN IGUAL O SUPERIOR A UN 80%, DE LA PRESTACIÓN DE SERVICIOS DE MANERA PERSONAL O DE LA REALIZACIÓN DE UNA ACTIVIDAD ECONÓMICA POR CUENTA Y RIESGO DEL EMPLEADOR (E.T. ART.329).</a:t>
            </a:r>
            <a:endParaRPr lang="es-CO" b="1" dirty="0"/>
          </a:p>
        </p:txBody>
      </p:sp>
      <p:sp>
        <p:nvSpPr>
          <p:cNvPr id="8" name="CuadroTexto 7">
            <a:extLst>
              <a:ext uri="{FF2B5EF4-FFF2-40B4-BE49-F238E27FC236}">
                <a16:creationId xmlns:a16="http://schemas.microsoft.com/office/drawing/2014/main" id="{4BAA4941-BFAF-54E9-CECA-21DA72013E19}"/>
              </a:ext>
            </a:extLst>
          </p:cNvPr>
          <p:cNvSpPr txBox="1"/>
          <p:nvPr/>
        </p:nvSpPr>
        <p:spPr>
          <a:xfrm>
            <a:off x="381000" y="4893733"/>
            <a:ext cx="3395133" cy="369332"/>
          </a:xfrm>
          <a:prstGeom prst="rect">
            <a:avLst/>
          </a:prstGeom>
          <a:noFill/>
        </p:spPr>
        <p:txBody>
          <a:bodyPr wrap="square" rtlCol="0">
            <a:spAutoFit/>
          </a:bodyPr>
          <a:lstStyle/>
          <a:p>
            <a:r>
              <a:rPr lang="es-ES" b="1" dirty="0"/>
              <a:t>INDEPENDIENTES:</a:t>
            </a:r>
            <a:endParaRPr lang="es-CO" b="1" dirty="0"/>
          </a:p>
        </p:txBody>
      </p:sp>
      <p:sp>
        <p:nvSpPr>
          <p:cNvPr id="9" name="CuadroTexto 8">
            <a:extLst>
              <a:ext uri="{FF2B5EF4-FFF2-40B4-BE49-F238E27FC236}">
                <a16:creationId xmlns:a16="http://schemas.microsoft.com/office/drawing/2014/main" id="{6E2D1A40-905B-BEC9-D44D-C88E07B6E00F}"/>
              </a:ext>
            </a:extLst>
          </p:cNvPr>
          <p:cNvSpPr txBox="1"/>
          <p:nvPr/>
        </p:nvSpPr>
        <p:spPr>
          <a:xfrm>
            <a:off x="4080933" y="4199467"/>
            <a:ext cx="7831667" cy="2585323"/>
          </a:xfrm>
          <a:prstGeom prst="rect">
            <a:avLst/>
          </a:prstGeom>
          <a:noFill/>
        </p:spPr>
        <p:txBody>
          <a:bodyPr wrap="square" rtlCol="0">
            <a:spAutoFit/>
          </a:bodyPr>
          <a:lstStyle/>
          <a:p>
            <a:r>
              <a:rPr lang="es-ES" b="1" dirty="0"/>
              <a:t>LOS TRABAJADORES QUE PRESTAN SERVICIOS PERSONALES</a:t>
            </a:r>
          </a:p>
          <a:p>
            <a:pPr marL="342900" indent="-342900">
              <a:buAutoNum type="alphaUcParenBoth"/>
            </a:pPr>
            <a:r>
              <a:rPr lang="es-ES" b="1" dirty="0"/>
              <a:t>MEDIANTE EL EJERCICIO DE PROFESIONES LIBERALES;</a:t>
            </a:r>
          </a:p>
          <a:p>
            <a:pPr marL="342900" indent="-342900">
              <a:buAutoNum type="alphaUcParenBoth"/>
            </a:pPr>
            <a:r>
              <a:rPr lang="es-ES" b="1" dirty="0"/>
              <a:t> PRESTAN SERVICIOS TÉCNICOS QUE NO REQUIERAN LA UTILIZACIÓN DE MATERIALES O INSUMOS ESPECIALIZADOS, SIEMPRE QUE SUS INGRESOS CORRESPONDAN EN UN PORCENTAJE IGUAL O SUPERIOR AL 80% DEL EJERCICIO DE DICHAS ACTIVIDADES.</a:t>
            </a:r>
            <a:endParaRPr lang="es-CO" b="1" dirty="0"/>
          </a:p>
        </p:txBody>
      </p:sp>
    </p:spTree>
    <p:extLst>
      <p:ext uri="{BB962C8B-B14F-4D97-AF65-F5344CB8AC3E}">
        <p14:creationId xmlns:p14="http://schemas.microsoft.com/office/powerpoint/2010/main" val="22687454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D6473AD8-315C-81AF-06B5-AA6E3D273909}"/>
              </a:ext>
            </a:extLst>
          </p:cNvPr>
          <p:cNvSpPr>
            <a:spLocks noGrp="1"/>
          </p:cNvSpPr>
          <p:nvPr>
            <p:ph type="body" sz="quarter" idx="13"/>
          </p:nvPr>
        </p:nvSpPr>
        <p:spPr/>
        <p:txBody>
          <a:bodyPr/>
          <a:lstStyle/>
          <a:p>
            <a:endParaRPr lang="es-CO"/>
          </a:p>
        </p:txBody>
      </p:sp>
      <p:sp>
        <p:nvSpPr>
          <p:cNvPr id="4" name="Marcador de número de diapositiva 3">
            <a:extLst>
              <a:ext uri="{FF2B5EF4-FFF2-40B4-BE49-F238E27FC236}">
                <a16:creationId xmlns:a16="http://schemas.microsoft.com/office/drawing/2014/main" id="{CFE4BD8F-4398-8F74-8939-AE53EF92AB23}"/>
              </a:ext>
            </a:extLst>
          </p:cNvPr>
          <p:cNvSpPr>
            <a:spLocks noGrp="1"/>
          </p:cNvSpPr>
          <p:nvPr>
            <p:ph type="sldNum" sz="quarter" idx="15"/>
          </p:nvPr>
        </p:nvSpPr>
        <p:spPr/>
        <p:txBody>
          <a:bodyPr/>
          <a:lstStyle/>
          <a:p>
            <a:pPr rtl="0"/>
            <a:fld id="{CC43B8D3-9A08-F84C-9DD4-44948BA52D4B}" type="slidenum">
              <a:rPr lang="es-ES" smtClean="0"/>
              <a:pPr rtl="0"/>
              <a:t>32</a:t>
            </a:fld>
            <a:endParaRPr lang="es-ES" dirty="0"/>
          </a:p>
        </p:txBody>
      </p:sp>
      <p:sp>
        <p:nvSpPr>
          <p:cNvPr id="5" name="CuadroTexto 4">
            <a:extLst>
              <a:ext uri="{FF2B5EF4-FFF2-40B4-BE49-F238E27FC236}">
                <a16:creationId xmlns:a16="http://schemas.microsoft.com/office/drawing/2014/main" id="{D53916E1-83D2-D98F-45F4-47257DCB99F8}"/>
              </a:ext>
            </a:extLst>
          </p:cNvPr>
          <p:cNvSpPr txBox="1"/>
          <p:nvPr/>
        </p:nvSpPr>
        <p:spPr>
          <a:xfrm>
            <a:off x="482600" y="3285067"/>
            <a:ext cx="3793067" cy="646331"/>
          </a:xfrm>
          <a:prstGeom prst="rect">
            <a:avLst/>
          </a:prstGeom>
          <a:noFill/>
        </p:spPr>
        <p:txBody>
          <a:bodyPr wrap="square" rtlCol="0">
            <a:spAutoFit/>
          </a:bodyPr>
          <a:lstStyle/>
          <a:p>
            <a:r>
              <a:rPr lang="es-ES" b="1" dirty="0"/>
              <a:t>TRABAJADORES POR CUENTA PROPIA:</a:t>
            </a:r>
            <a:endParaRPr lang="es-CO" b="1" dirty="0"/>
          </a:p>
        </p:txBody>
      </p:sp>
      <p:sp>
        <p:nvSpPr>
          <p:cNvPr id="6" name="CuadroTexto 5">
            <a:extLst>
              <a:ext uri="{FF2B5EF4-FFF2-40B4-BE49-F238E27FC236}">
                <a16:creationId xmlns:a16="http://schemas.microsoft.com/office/drawing/2014/main" id="{5F801EBE-27D5-1477-AF03-5C8AD196AA61}"/>
              </a:ext>
            </a:extLst>
          </p:cNvPr>
          <p:cNvSpPr txBox="1"/>
          <p:nvPr/>
        </p:nvSpPr>
        <p:spPr>
          <a:xfrm>
            <a:off x="5080000" y="2209800"/>
            <a:ext cx="6654800" cy="3139321"/>
          </a:xfrm>
          <a:prstGeom prst="rect">
            <a:avLst/>
          </a:prstGeom>
          <a:noFill/>
        </p:spPr>
        <p:txBody>
          <a:bodyPr wrap="square" rtlCol="0">
            <a:spAutoFit/>
          </a:bodyPr>
          <a:lstStyle/>
          <a:p>
            <a:r>
              <a:rPr lang="es-ES" b="1" dirty="0"/>
              <a:t>SE ENTIENDE POR TRABAJADOR POR CUENTA PROPIA, TODA PERSONA NATURAL RESIDENTE EN EL PAÍS CUYOS INGRESOS PROVENGAN EN UN PORCENTAJE IGUAL O SUPERIOR A UN 80% , DE LA REALIZACIÓN DE UNA DE LAS ACTIVIDADES ECONÓMICAS SEÑALADAS EN EL ART. 340 E.T.</a:t>
            </a:r>
          </a:p>
          <a:p>
            <a:endParaRPr lang="es-ES" b="1" dirty="0"/>
          </a:p>
          <a:p>
            <a:r>
              <a:rPr lang="es-ES" b="1" dirty="0"/>
              <a:t>ART.DEROGADO POR LA LEY 1943 DE 2018.</a:t>
            </a:r>
          </a:p>
          <a:p>
            <a:endParaRPr lang="es-ES" b="1" dirty="0"/>
          </a:p>
          <a:p>
            <a:r>
              <a:rPr lang="es-ES" b="1" dirty="0"/>
              <a:t>RENTAS NO LABORALES PARA LOS TRABAJADORES POR CUENTA PROPIA.</a:t>
            </a:r>
            <a:endParaRPr lang="es-CO" b="1" dirty="0"/>
          </a:p>
        </p:txBody>
      </p:sp>
    </p:spTree>
    <p:extLst>
      <p:ext uri="{BB962C8B-B14F-4D97-AF65-F5344CB8AC3E}">
        <p14:creationId xmlns:p14="http://schemas.microsoft.com/office/powerpoint/2010/main" val="42391573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6BC4656B-6AA5-C471-5D85-7916DEE83E40}"/>
              </a:ext>
            </a:extLst>
          </p:cNvPr>
          <p:cNvSpPr>
            <a:spLocks noGrp="1"/>
          </p:cNvSpPr>
          <p:nvPr>
            <p:ph type="body" sz="quarter" idx="13"/>
          </p:nvPr>
        </p:nvSpPr>
        <p:spPr/>
        <p:txBody>
          <a:bodyPr/>
          <a:lstStyle/>
          <a:p>
            <a:endParaRPr lang="es-CO"/>
          </a:p>
        </p:txBody>
      </p:sp>
      <p:sp>
        <p:nvSpPr>
          <p:cNvPr id="3" name="Título 2">
            <a:extLst>
              <a:ext uri="{FF2B5EF4-FFF2-40B4-BE49-F238E27FC236}">
                <a16:creationId xmlns:a16="http://schemas.microsoft.com/office/drawing/2014/main" id="{493B66E8-C85A-F13A-7FE0-79671BABEDE8}"/>
              </a:ext>
            </a:extLst>
          </p:cNvPr>
          <p:cNvSpPr>
            <a:spLocks noGrp="1"/>
          </p:cNvSpPr>
          <p:nvPr>
            <p:ph type="title"/>
          </p:nvPr>
        </p:nvSpPr>
        <p:spPr/>
        <p:txBody>
          <a:bodyPr/>
          <a:lstStyle/>
          <a:p>
            <a:r>
              <a:rPr lang="es-ES" dirty="0"/>
              <a:t>NO CONTRIBUYENTES.</a:t>
            </a:r>
            <a:endParaRPr lang="es-CO" dirty="0"/>
          </a:p>
        </p:txBody>
      </p:sp>
      <p:sp>
        <p:nvSpPr>
          <p:cNvPr id="4" name="Marcador de número de diapositiva 3">
            <a:extLst>
              <a:ext uri="{FF2B5EF4-FFF2-40B4-BE49-F238E27FC236}">
                <a16:creationId xmlns:a16="http://schemas.microsoft.com/office/drawing/2014/main" id="{0B841B48-D70F-C744-A9D6-04F89C299985}"/>
              </a:ext>
            </a:extLst>
          </p:cNvPr>
          <p:cNvSpPr>
            <a:spLocks noGrp="1"/>
          </p:cNvSpPr>
          <p:nvPr>
            <p:ph type="sldNum" sz="quarter" idx="15"/>
          </p:nvPr>
        </p:nvSpPr>
        <p:spPr/>
        <p:txBody>
          <a:bodyPr/>
          <a:lstStyle/>
          <a:p>
            <a:pPr rtl="0"/>
            <a:fld id="{CC43B8D3-9A08-F84C-9DD4-44948BA52D4B}" type="slidenum">
              <a:rPr lang="es-ES" smtClean="0"/>
              <a:pPr rtl="0"/>
              <a:t>33</a:t>
            </a:fld>
            <a:endParaRPr lang="es-ES" dirty="0"/>
          </a:p>
        </p:txBody>
      </p:sp>
      <p:sp>
        <p:nvSpPr>
          <p:cNvPr id="5" name="CuadroTexto 4">
            <a:extLst>
              <a:ext uri="{FF2B5EF4-FFF2-40B4-BE49-F238E27FC236}">
                <a16:creationId xmlns:a16="http://schemas.microsoft.com/office/drawing/2014/main" id="{817F4AA0-4554-9B58-B291-94ECC1B87FE9}"/>
              </a:ext>
            </a:extLst>
          </p:cNvPr>
          <p:cNvSpPr txBox="1"/>
          <p:nvPr/>
        </p:nvSpPr>
        <p:spPr>
          <a:xfrm>
            <a:off x="491067" y="2175933"/>
            <a:ext cx="5240866" cy="1754326"/>
          </a:xfrm>
          <a:prstGeom prst="rect">
            <a:avLst/>
          </a:prstGeom>
          <a:noFill/>
        </p:spPr>
        <p:txBody>
          <a:bodyPr wrap="square" rtlCol="0">
            <a:spAutoFit/>
          </a:bodyPr>
          <a:lstStyle/>
          <a:p>
            <a:r>
              <a:rPr lang="es-ES" b="1" dirty="0"/>
              <a:t>PERSONAS QUE NO TIENEN EL CALIFICATIVO DE CONTRIBUYENTES POR NO REALIZARSE EN ELLOS EL HECHO GENERADOR DEL IMPUESTO, O POR DISPOSICIÓN ESPECIAL DE LA LEY.</a:t>
            </a:r>
            <a:endParaRPr lang="es-CO" b="1" dirty="0"/>
          </a:p>
        </p:txBody>
      </p:sp>
      <p:sp>
        <p:nvSpPr>
          <p:cNvPr id="6" name="CuadroTexto 5">
            <a:extLst>
              <a:ext uri="{FF2B5EF4-FFF2-40B4-BE49-F238E27FC236}">
                <a16:creationId xmlns:a16="http://schemas.microsoft.com/office/drawing/2014/main" id="{19C71279-EA08-AC34-3836-CAA40EFFE521}"/>
              </a:ext>
            </a:extLst>
          </p:cNvPr>
          <p:cNvSpPr txBox="1"/>
          <p:nvPr/>
        </p:nvSpPr>
        <p:spPr>
          <a:xfrm>
            <a:off x="5325533" y="3930259"/>
            <a:ext cx="6637867" cy="1754326"/>
          </a:xfrm>
          <a:prstGeom prst="rect">
            <a:avLst/>
          </a:prstGeom>
          <a:noFill/>
        </p:spPr>
        <p:txBody>
          <a:bodyPr wrap="square" rtlCol="0">
            <a:spAutoFit/>
          </a:bodyPr>
          <a:lstStyle/>
          <a:p>
            <a:r>
              <a:rPr lang="es-ES" b="1" dirty="0"/>
              <a:t>EN MATERIA FORMAL, LOS CONTRIBUYENTES PRESENTAN DECLARACIÓNES DE RENTA.</a:t>
            </a:r>
          </a:p>
          <a:p>
            <a:endParaRPr lang="es-ES" b="1" dirty="0"/>
          </a:p>
          <a:p>
            <a:r>
              <a:rPr lang="es-ES" b="1" dirty="0"/>
              <a:t>LOS NO CONTRIBUYENTES, CON ALGUNAS EXCEPCIONES, PRESENTAN DECLARACIONES DE INGRESOS Y PATRIMONIO.</a:t>
            </a:r>
            <a:endParaRPr lang="es-CO" b="1" dirty="0"/>
          </a:p>
        </p:txBody>
      </p:sp>
    </p:spTree>
    <p:extLst>
      <p:ext uri="{BB962C8B-B14F-4D97-AF65-F5344CB8AC3E}">
        <p14:creationId xmlns:p14="http://schemas.microsoft.com/office/powerpoint/2010/main" val="21256584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6566184B-753D-3CD1-AD16-4B341117DDAA}"/>
              </a:ext>
            </a:extLst>
          </p:cNvPr>
          <p:cNvSpPr>
            <a:spLocks noGrp="1"/>
          </p:cNvSpPr>
          <p:nvPr>
            <p:ph type="body" sz="quarter" idx="13"/>
          </p:nvPr>
        </p:nvSpPr>
        <p:spPr/>
        <p:txBody>
          <a:bodyPr/>
          <a:lstStyle/>
          <a:p>
            <a:endParaRPr lang="es-CO"/>
          </a:p>
        </p:txBody>
      </p:sp>
      <p:sp>
        <p:nvSpPr>
          <p:cNvPr id="4" name="Marcador de número de diapositiva 3">
            <a:extLst>
              <a:ext uri="{FF2B5EF4-FFF2-40B4-BE49-F238E27FC236}">
                <a16:creationId xmlns:a16="http://schemas.microsoft.com/office/drawing/2014/main" id="{EF8D000D-FFD6-758A-19E9-17A51F0BE8AE}"/>
              </a:ext>
            </a:extLst>
          </p:cNvPr>
          <p:cNvSpPr>
            <a:spLocks noGrp="1"/>
          </p:cNvSpPr>
          <p:nvPr>
            <p:ph type="sldNum" sz="quarter" idx="15"/>
          </p:nvPr>
        </p:nvSpPr>
        <p:spPr/>
        <p:txBody>
          <a:bodyPr/>
          <a:lstStyle/>
          <a:p>
            <a:pPr rtl="0"/>
            <a:fld id="{CC43B8D3-9A08-F84C-9DD4-44948BA52D4B}" type="slidenum">
              <a:rPr lang="es-ES" smtClean="0"/>
              <a:pPr rtl="0"/>
              <a:t>34</a:t>
            </a:fld>
            <a:endParaRPr lang="es-ES" dirty="0"/>
          </a:p>
        </p:txBody>
      </p:sp>
      <p:sp>
        <p:nvSpPr>
          <p:cNvPr id="5" name="CuadroTexto 4">
            <a:extLst>
              <a:ext uri="{FF2B5EF4-FFF2-40B4-BE49-F238E27FC236}">
                <a16:creationId xmlns:a16="http://schemas.microsoft.com/office/drawing/2014/main" id="{6AB1014E-3228-7B97-058E-03B898175B79}"/>
              </a:ext>
            </a:extLst>
          </p:cNvPr>
          <p:cNvSpPr txBox="1"/>
          <p:nvPr/>
        </p:nvSpPr>
        <p:spPr>
          <a:xfrm>
            <a:off x="431800" y="3429000"/>
            <a:ext cx="3776133" cy="369332"/>
          </a:xfrm>
          <a:prstGeom prst="rect">
            <a:avLst/>
          </a:prstGeom>
          <a:noFill/>
        </p:spPr>
        <p:txBody>
          <a:bodyPr wrap="square" rtlCol="0">
            <a:spAutoFit/>
          </a:bodyPr>
          <a:lstStyle/>
          <a:p>
            <a:r>
              <a:rPr lang="es-ES" b="1" dirty="0"/>
              <a:t>DEBE DISTINGUIRSE:</a:t>
            </a:r>
            <a:endParaRPr lang="es-CO" b="1" dirty="0"/>
          </a:p>
        </p:txBody>
      </p:sp>
      <p:sp>
        <p:nvSpPr>
          <p:cNvPr id="6" name="CuadroTexto 5">
            <a:extLst>
              <a:ext uri="{FF2B5EF4-FFF2-40B4-BE49-F238E27FC236}">
                <a16:creationId xmlns:a16="http://schemas.microsoft.com/office/drawing/2014/main" id="{52C6A213-1A0F-A8F7-CFA1-E70C2CF523C3}"/>
              </a:ext>
            </a:extLst>
          </p:cNvPr>
          <p:cNvSpPr txBox="1"/>
          <p:nvPr/>
        </p:nvSpPr>
        <p:spPr>
          <a:xfrm>
            <a:off x="5139267" y="1964267"/>
            <a:ext cx="6646333" cy="3416320"/>
          </a:xfrm>
          <a:prstGeom prst="rect">
            <a:avLst/>
          </a:prstGeom>
          <a:noFill/>
        </p:spPr>
        <p:txBody>
          <a:bodyPr wrap="square" rtlCol="0">
            <a:spAutoFit/>
          </a:bodyPr>
          <a:lstStyle/>
          <a:p>
            <a:r>
              <a:rPr lang="es-ES" b="1" dirty="0"/>
              <a:t>NO CONTRIBUYENTES: NO SE REALIZA EN ELLOS EL HECHO GENERADOR DEL IMPUESTO O QUE LO HAYA SEÑALADO EXPRESAMENTE LA LEY.</a:t>
            </a:r>
          </a:p>
          <a:p>
            <a:endParaRPr lang="es-ES" b="1" dirty="0"/>
          </a:p>
          <a:p>
            <a:endParaRPr lang="es-ES" b="1" dirty="0"/>
          </a:p>
          <a:p>
            <a:endParaRPr lang="es-ES" b="1" dirty="0"/>
          </a:p>
          <a:p>
            <a:endParaRPr lang="es-ES" b="1" dirty="0"/>
          </a:p>
          <a:p>
            <a:endParaRPr lang="es-ES" b="1" dirty="0"/>
          </a:p>
          <a:p>
            <a:r>
              <a:rPr lang="es-ES" b="1" dirty="0"/>
              <a:t>CONTRIBUYENTE EXENTO: TIENE TODAS LAS OBLIGACIONES FORMALES DE UN CONTRIBUYENTE, AUNQUE ESTÁ EXCEPTUADO DE PAGAR IMPUESTOS POR DISPOSICIÓN DE LA LEY.</a:t>
            </a:r>
            <a:endParaRPr lang="es-CO" b="1" dirty="0"/>
          </a:p>
        </p:txBody>
      </p:sp>
      <p:cxnSp>
        <p:nvCxnSpPr>
          <p:cNvPr id="8" name="Conector recto de flecha 7">
            <a:extLst>
              <a:ext uri="{FF2B5EF4-FFF2-40B4-BE49-F238E27FC236}">
                <a16:creationId xmlns:a16="http://schemas.microsoft.com/office/drawing/2014/main" id="{B35E3D42-4A1E-40F5-9FE4-7841FD64F159}"/>
              </a:ext>
            </a:extLst>
          </p:cNvPr>
          <p:cNvCxnSpPr>
            <a:cxnSpLocks/>
          </p:cNvCxnSpPr>
          <p:nvPr/>
        </p:nvCxnSpPr>
        <p:spPr>
          <a:xfrm flipV="1">
            <a:off x="3657600" y="2751667"/>
            <a:ext cx="1312333" cy="62126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0" name="Conector recto de flecha 9">
            <a:extLst>
              <a:ext uri="{FF2B5EF4-FFF2-40B4-BE49-F238E27FC236}">
                <a16:creationId xmlns:a16="http://schemas.microsoft.com/office/drawing/2014/main" id="{FBC54F51-5419-E268-BE92-9114951C13AA}"/>
              </a:ext>
            </a:extLst>
          </p:cNvPr>
          <p:cNvCxnSpPr/>
          <p:nvPr/>
        </p:nvCxnSpPr>
        <p:spPr>
          <a:xfrm>
            <a:off x="3657600" y="3869267"/>
            <a:ext cx="1312333" cy="71120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36749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20CB3BC3-1A40-8EAE-121A-E93242D3BC4E}"/>
              </a:ext>
            </a:extLst>
          </p:cNvPr>
          <p:cNvSpPr>
            <a:spLocks noGrp="1"/>
          </p:cNvSpPr>
          <p:nvPr>
            <p:ph type="body" sz="quarter" idx="13"/>
          </p:nvPr>
        </p:nvSpPr>
        <p:spPr/>
        <p:txBody>
          <a:bodyPr/>
          <a:lstStyle/>
          <a:p>
            <a:endParaRPr lang="es-CO"/>
          </a:p>
        </p:txBody>
      </p:sp>
      <p:sp>
        <p:nvSpPr>
          <p:cNvPr id="4" name="Marcador de número de diapositiva 3">
            <a:extLst>
              <a:ext uri="{FF2B5EF4-FFF2-40B4-BE49-F238E27FC236}">
                <a16:creationId xmlns:a16="http://schemas.microsoft.com/office/drawing/2014/main" id="{6144DDE7-5718-65D7-D68E-27462BB303A5}"/>
              </a:ext>
            </a:extLst>
          </p:cNvPr>
          <p:cNvSpPr>
            <a:spLocks noGrp="1"/>
          </p:cNvSpPr>
          <p:nvPr>
            <p:ph type="sldNum" sz="quarter" idx="15"/>
          </p:nvPr>
        </p:nvSpPr>
        <p:spPr/>
        <p:txBody>
          <a:bodyPr/>
          <a:lstStyle/>
          <a:p>
            <a:pPr rtl="0"/>
            <a:fld id="{CC43B8D3-9A08-F84C-9DD4-44948BA52D4B}" type="slidenum">
              <a:rPr lang="es-ES" smtClean="0"/>
              <a:pPr rtl="0"/>
              <a:t>4</a:t>
            </a:fld>
            <a:endParaRPr lang="es-ES" dirty="0"/>
          </a:p>
        </p:txBody>
      </p:sp>
      <p:sp>
        <p:nvSpPr>
          <p:cNvPr id="5" name="CuadroTexto 4">
            <a:extLst>
              <a:ext uri="{FF2B5EF4-FFF2-40B4-BE49-F238E27FC236}">
                <a16:creationId xmlns:a16="http://schemas.microsoft.com/office/drawing/2014/main" id="{BB8FB10F-05D6-F882-84E0-7F51E3C265F0}"/>
              </a:ext>
            </a:extLst>
          </p:cNvPr>
          <p:cNvSpPr txBox="1"/>
          <p:nvPr/>
        </p:nvSpPr>
        <p:spPr>
          <a:xfrm>
            <a:off x="178703" y="2506134"/>
            <a:ext cx="2946400" cy="369332"/>
          </a:xfrm>
          <a:prstGeom prst="rect">
            <a:avLst/>
          </a:prstGeom>
          <a:noFill/>
        </p:spPr>
        <p:txBody>
          <a:bodyPr wrap="square" rtlCol="0">
            <a:spAutoFit/>
          </a:bodyPr>
          <a:lstStyle/>
          <a:p>
            <a:r>
              <a:rPr lang="es-ES" b="1" dirty="0"/>
              <a:t>EMPRÉSTITOS.</a:t>
            </a:r>
            <a:endParaRPr lang="es-CO" b="1" dirty="0"/>
          </a:p>
        </p:txBody>
      </p:sp>
      <p:sp>
        <p:nvSpPr>
          <p:cNvPr id="6" name="CuadroTexto 5">
            <a:extLst>
              <a:ext uri="{FF2B5EF4-FFF2-40B4-BE49-F238E27FC236}">
                <a16:creationId xmlns:a16="http://schemas.microsoft.com/office/drawing/2014/main" id="{63458893-1F49-28B7-2D1E-FC41C91A944F}"/>
              </a:ext>
            </a:extLst>
          </p:cNvPr>
          <p:cNvSpPr txBox="1"/>
          <p:nvPr/>
        </p:nvSpPr>
        <p:spPr>
          <a:xfrm>
            <a:off x="3987800" y="1938867"/>
            <a:ext cx="7823200" cy="1754326"/>
          </a:xfrm>
          <a:prstGeom prst="rect">
            <a:avLst/>
          </a:prstGeom>
          <a:noFill/>
        </p:spPr>
        <p:txBody>
          <a:bodyPr wrap="square" rtlCol="0">
            <a:spAutoFit/>
          </a:bodyPr>
          <a:lstStyle/>
          <a:p>
            <a:r>
              <a:rPr lang="es-ES" b="1" dirty="0"/>
              <a:t>MEDIO DE FINANCIACIÓN DEL ESTADO, QUE PUEDE GENERARSE POR PRÉSTAMOS ORDINARIOS O A TRAVÉS DE LA EMISIÓN  DE PAPELES DEL ESTADO COMO BONOS, TITULOS DE TESORERÍA O CRÉDITO DE ENTIDADES INTERNACIONALES MULTILATERALES (BANCO MUNDIAL, FMI, CAF, ENTRE OTROS.</a:t>
            </a:r>
            <a:endParaRPr lang="es-CO" b="1" dirty="0"/>
          </a:p>
        </p:txBody>
      </p:sp>
      <p:sp>
        <p:nvSpPr>
          <p:cNvPr id="8" name="CuadroTexto 7">
            <a:extLst>
              <a:ext uri="{FF2B5EF4-FFF2-40B4-BE49-F238E27FC236}">
                <a16:creationId xmlns:a16="http://schemas.microsoft.com/office/drawing/2014/main" id="{C64DC9EB-367D-E79F-2C0B-0ABD39A9BE45}"/>
              </a:ext>
            </a:extLst>
          </p:cNvPr>
          <p:cNvSpPr txBox="1"/>
          <p:nvPr/>
        </p:nvSpPr>
        <p:spPr>
          <a:xfrm>
            <a:off x="270933" y="4690533"/>
            <a:ext cx="2854170" cy="923330"/>
          </a:xfrm>
          <a:prstGeom prst="rect">
            <a:avLst/>
          </a:prstGeom>
          <a:noFill/>
        </p:spPr>
        <p:txBody>
          <a:bodyPr wrap="square" rtlCol="0">
            <a:spAutoFit/>
          </a:bodyPr>
          <a:lstStyle/>
          <a:p>
            <a:r>
              <a:rPr lang="es-ES" b="1" dirty="0"/>
              <a:t>PRODUCTO DE INVERSIONES DEL ESTADO.</a:t>
            </a:r>
            <a:endParaRPr lang="es-CO" b="1" dirty="0"/>
          </a:p>
        </p:txBody>
      </p:sp>
      <p:sp>
        <p:nvSpPr>
          <p:cNvPr id="9" name="CuadroTexto 8">
            <a:extLst>
              <a:ext uri="{FF2B5EF4-FFF2-40B4-BE49-F238E27FC236}">
                <a16:creationId xmlns:a16="http://schemas.microsoft.com/office/drawing/2014/main" id="{64E5914F-1E76-5BAB-4176-3BF0BBE08405}"/>
              </a:ext>
            </a:extLst>
          </p:cNvPr>
          <p:cNvSpPr txBox="1"/>
          <p:nvPr/>
        </p:nvSpPr>
        <p:spPr>
          <a:xfrm>
            <a:off x="4017433" y="4762563"/>
            <a:ext cx="7763933" cy="646331"/>
          </a:xfrm>
          <a:prstGeom prst="rect">
            <a:avLst/>
          </a:prstGeom>
          <a:noFill/>
        </p:spPr>
        <p:txBody>
          <a:bodyPr wrap="square" rtlCol="0">
            <a:spAutoFit/>
          </a:bodyPr>
          <a:lstStyle/>
          <a:p>
            <a:r>
              <a:rPr lang="es-ES" b="1" dirty="0"/>
              <a:t>LOS RENDIMIENTOS OBTENIDOS DE EMPRESAS DE PROPIEDAD DEL ESTADO.</a:t>
            </a:r>
            <a:endParaRPr lang="es-CO" b="1" dirty="0"/>
          </a:p>
        </p:txBody>
      </p:sp>
    </p:spTree>
    <p:extLst>
      <p:ext uri="{BB962C8B-B14F-4D97-AF65-F5344CB8AC3E}">
        <p14:creationId xmlns:p14="http://schemas.microsoft.com/office/powerpoint/2010/main" val="3869909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12527D60-D848-B87A-75EF-1D49E61EC094}"/>
              </a:ext>
            </a:extLst>
          </p:cNvPr>
          <p:cNvSpPr>
            <a:spLocks noGrp="1"/>
          </p:cNvSpPr>
          <p:nvPr>
            <p:ph type="body" sz="quarter" idx="13"/>
          </p:nvPr>
        </p:nvSpPr>
        <p:spPr/>
        <p:txBody>
          <a:bodyPr/>
          <a:lstStyle/>
          <a:p>
            <a:endParaRPr lang="es-CO"/>
          </a:p>
        </p:txBody>
      </p:sp>
      <p:sp>
        <p:nvSpPr>
          <p:cNvPr id="4" name="Marcador de número de diapositiva 3">
            <a:extLst>
              <a:ext uri="{FF2B5EF4-FFF2-40B4-BE49-F238E27FC236}">
                <a16:creationId xmlns:a16="http://schemas.microsoft.com/office/drawing/2014/main" id="{427CA2EE-31CD-D512-408A-59C835970C66}"/>
              </a:ext>
            </a:extLst>
          </p:cNvPr>
          <p:cNvSpPr>
            <a:spLocks noGrp="1"/>
          </p:cNvSpPr>
          <p:nvPr>
            <p:ph type="sldNum" sz="quarter" idx="15"/>
          </p:nvPr>
        </p:nvSpPr>
        <p:spPr/>
        <p:txBody>
          <a:bodyPr/>
          <a:lstStyle/>
          <a:p>
            <a:pPr rtl="0"/>
            <a:fld id="{CC43B8D3-9A08-F84C-9DD4-44948BA52D4B}" type="slidenum">
              <a:rPr lang="es-ES" smtClean="0"/>
              <a:pPr rtl="0"/>
              <a:t>5</a:t>
            </a:fld>
            <a:endParaRPr lang="es-ES" dirty="0"/>
          </a:p>
        </p:txBody>
      </p:sp>
      <p:sp>
        <p:nvSpPr>
          <p:cNvPr id="5" name="CuadroTexto 4">
            <a:extLst>
              <a:ext uri="{FF2B5EF4-FFF2-40B4-BE49-F238E27FC236}">
                <a16:creationId xmlns:a16="http://schemas.microsoft.com/office/drawing/2014/main" id="{26ED87CC-8512-2FB6-DF69-1E684F3FB73F}"/>
              </a:ext>
            </a:extLst>
          </p:cNvPr>
          <p:cNvSpPr txBox="1"/>
          <p:nvPr/>
        </p:nvSpPr>
        <p:spPr>
          <a:xfrm>
            <a:off x="313267" y="2311400"/>
            <a:ext cx="2988733" cy="646331"/>
          </a:xfrm>
          <a:prstGeom prst="rect">
            <a:avLst/>
          </a:prstGeom>
          <a:noFill/>
        </p:spPr>
        <p:txBody>
          <a:bodyPr wrap="square" rtlCol="0">
            <a:spAutoFit/>
          </a:bodyPr>
          <a:lstStyle/>
          <a:p>
            <a:r>
              <a:rPr lang="es-ES" b="1" dirty="0"/>
              <a:t>MULTAS Y SANCIONES.</a:t>
            </a:r>
            <a:endParaRPr lang="es-CO" b="1" dirty="0"/>
          </a:p>
        </p:txBody>
      </p:sp>
      <p:sp>
        <p:nvSpPr>
          <p:cNvPr id="6" name="CuadroTexto 5">
            <a:extLst>
              <a:ext uri="{FF2B5EF4-FFF2-40B4-BE49-F238E27FC236}">
                <a16:creationId xmlns:a16="http://schemas.microsoft.com/office/drawing/2014/main" id="{F19C0B97-7003-C035-8E05-B46F101BD0F1}"/>
              </a:ext>
            </a:extLst>
          </p:cNvPr>
          <p:cNvSpPr txBox="1"/>
          <p:nvPr/>
        </p:nvSpPr>
        <p:spPr>
          <a:xfrm>
            <a:off x="3454400" y="1794933"/>
            <a:ext cx="8356600" cy="923330"/>
          </a:xfrm>
          <a:prstGeom prst="rect">
            <a:avLst/>
          </a:prstGeom>
          <a:noFill/>
        </p:spPr>
        <p:txBody>
          <a:bodyPr wrap="square" rtlCol="0">
            <a:spAutoFit/>
          </a:bodyPr>
          <a:lstStyle/>
          <a:p>
            <a:r>
              <a:rPr lang="es-ES" b="1" dirty="0"/>
              <a:t>CUANDO UNA PERSONA COMETE ALGUNA INFRACCION O DEJA DE CUMPLIR ALGÚN REQUISITO, EL ESTADO LE COBRA UNA SUMA DE DINERO COMO CASTIGO.</a:t>
            </a:r>
            <a:endParaRPr lang="es-CO" b="1" dirty="0"/>
          </a:p>
        </p:txBody>
      </p:sp>
      <p:sp>
        <p:nvSpPr>
          <p:cNvPr id="7" name="CuadroTexto 6">
            <a:extLst>
              <a:ext uri="{FF2B5EF4-FFF2-40B4-BE49-F238E27FC236}">
                <a16:creationId xmlns:a16="http://schemas.microsoft.com/office/drawing/2014/main" id="{4CA0BB5F-4F56-0803-9EF9-5D17B7B319D5}"/>
              </a:ext>
            </a:extLst>
          </p:cNvPr>
          <p:cNvSpPr txBox="1"/>
          <p:nvPr/>
        </p:nvSpPr>
        <p:spPr>
          <a:xfrm>
            <a:off x="389467" y="4055533"/>
            <a:ext cx="2912533" cy="369332"/>
          </a:xfrm>
          <a:prstGeom prst="rect">
            <a:avLst/>
          </a:prstGeom>
          <a:noFill/>
        </p:spPr>
        <p:txBody>
          <a:bodyPr wrap="square" rtlCol="0">
            <a:spAutoFit/>
          </a:bodyPr>
          <a:lstStyle/>
          <a:p>
            <a:r>
              <a:rPr lang="es-ES" b="1" dirty="0"/>
              <a:t>CONTRIBUCION</a:t>
            </a:r>
            <a:endParaRPr lang="es-CO" b="1" dirty="0"/>
          </a:p>
        </p:txBody>
      </p:sp>
      <p:sp>
        <p:nvSpPr>
          <p:cNvPr id="8" name="CuadroTexto 7">
            <a:extLst>
              <a:ext uri="{FF2B5EF4-FFF2-40B4-BE49-F238E27FC236}">
                <a16:creationId xmlns:a16="http://schemas.microsoft.com/office/drawing/2014/main" id="{D4C705D3-0948-C10A-759A-CEA27FCCE7A7}"/>
              </a:ext>
            </a:extLst>
          </p:cNvPr>
          <p:cNvSpPr txBox="1"/>
          <p:nvPr/>
        </p:nvSpPr>
        <p:spPr>
          <a:xfrm>
            <a:off x="3454400" y="3589867"/>
            <a:ext cx="8534400" cy="923330"/>
          </a:xfrm>
          <a:prstGeom prst="rect">
            <a:avLst/>
          </a:prstGeom>
          <a:noFill/>
        </p:spPr>
        <p:txBody>
          <a:bodyPr wrap="square" rtlCol="0">
            <a:spAutoFit/>
          </a:bodyPr>
          <a:lstStyle/>
          <a:p>
            <a:r>
              <a:rPr lang="es-ES" b="1" dirty="0"/>
              <a:t>ES EL PAGO QUE DEBE HACER EL CIUDADANO PARA LA REALIZACION DE OBRAS O MANTENIMIENTO DE INSTITUCIONES DE LA CUAL RESULTA BENEFICIADO.</a:t>
            </a:r>
            <a:endParaRPr lang="es-CO" b="1" dirty="0"/>
          </a:p>
        </p:txBody>
      </p:sp>
      <p:sp>
        <p:nvSpPr>
          <p:cNvPr id="9" name="CuadroTexto 8">
            <a:extLst>
              <a:ext uri="{FF2B5EF4-FFF2-40B4-BE49-F238E27FC236}">
                <a16:creationId xmlns:a16="http://schemas.microsoft.com/office/drawing/2014/main" id="{37A64107-5D23-E195-E69E-F08BB36AE0E2}"/>
              </a:ext>
            </a:extLst>
          </p:cNvPr>
          <p:cNvSpPr txBox="1"/>
          <p:nvPr/>
        </p:nvSpPr>
        <p:spPr>
          <a:xfrm>
            <a:off x="389467" y="5477933"/>
            <a:ext cx="2204268" cy="369332"/>
          </a:xfrm>
          <a:prstGeom prst="rect">
            <a:avLst/>
          </a:prstGeom>
          <a:noFill/>
        </p:spPr>
        <p:txBody>
          <a:bodyPr wrap="square" rtlCol="0">
            <a:spAutoFit/>
          </a:bodyPr>
          <a:lstStyle/>
          <a:p>
            <a:r>
              <a:rPr lang="es-ES" b="1" dirty="0"/>
              <a:t>TASA</a:t>
            </a:r>
            <a:endParaRPr lang="es-CO" b="1" dirty="0"/>
          </a:p>
        </p:txBody>
      </p:sp>
      <p:sp>
        <p:nvSpPr>
          <p:cNvPr id="10" name="CuadroTexto 9">
            <a:extLst>
              <a:ext uri="{FF2B5EF4-FFF2-40B4-BE49-F238E27FC236}">
                <a16:creationId xmlns:a16="http://schemas.microsoft.com/office/drawing/2014/main" id="{E56E3804-921B-D0C4-67B2-23066C693E78}"/>
              </a:ext>
            </a:extLst>
          </p:cNvPr>
          <p:cNvSpPr txBox="1"/>
          <p:nvPr/>
        </p:nvSpPr>
        <p:spPr>
          <a:xfrm>
            <a:off x="3454400" y="4970102"/>
            <a:ext cx="8263466" cy="1754326"/>
          </a:xfrm>
          <a:prstGeom prst="rect">
            <a:avLst/>
          </a:prstGeom>
          <a:noFill/>
        </p:spPr>
        <p:txBody>
          <a:bodyPr wrap="square" rtlCol="0">
            <a:spAutoFit/>
          </a:bodyPr>
          <a:lstStyle/>
          <a:p>
            <a:r>
              <a:rPr lang="es-ES" dirty="0"/>
              <a:t>AQUELLOS INGRESOS TRIBUTARIOS QUE SE ESTABLECEN UNILATERALMENTE POR EL ESTADO, PERO SÓLO SE HACEN EXIGIBLES EN EL CASO DE QUE EL PARTICULAR DECIDA UTILIZAR EL SERVICIO PÚBLICO CORRESPONDIENTE. ES UNA RECUPERACIÓN TOTAL O PARCIAL DE LOS COSTOS QUE GENERA LA PRESTACIÓN DE UN SERVICIO PÚBLICO.</a:t>
            </a:r>
            <a:endParaRPr lang="es-CO" dirty="0"/>
          </a:p>
        </p:txBody>
      </p:sp>
    </p:spTree>
    <p:extLst>
      <p:ext uri="{BB962C8B-B14F-4D97-AF65-F5344CB8AC3E}">
        <p14:creationId xmlns:p14="http://schemas.microsoft.com/office/powerpoint/2010/main" val="289259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2F969645-3493-83F0-3B60-2F1CECF1E5DB}"/>
              </a:ext>
            </a:extLst>
          </p:cNvPr>
          <p:cNvSpPr>
            <a:spLocks noGrp="1"/>
          </p:cNvSpPr>
          <p:nvPr>
            <p:ph type="body" sz="quarter" idx="13"/>
          </p:nvPr>
        </p:nvSpPr>
        <p:spPr/>
        <p:txBody>
          <a:bodyPr/>
          <a:lstStyle/>
          <a:p>
            <a:endParaRPr lang="es-CO"/>
          </a:p>
        </p:txBody>
      </p:sp>
      <p:sp>
        <p:nvSpPr>
          <p:cNvPr id="4" name="Marcador de número de diapositiva 3">
            <a:extLst>
              <a:ext uri="{FF2B5EF4-FFF2-40B4-BE49-F238E27FC236}">
                <a16:creationId xmlns:a16="http://schemas.microsoft.com/office/drawing/2014/main" id="{6D9E293B-E926-2C94-AC4D-72EAD580C337}"/>
              </a:ext>
            </a:extLst>
          </p:cNvPr>
          <p:cNvSpPr>
            <a:spLocks noGrp="1"/>
          </p:cNvSpPr>
          <p:nvPr>
            <p:ph type="sldNum" sz="quarter" idx="15"/>
          </p:nvPr>
        </p:nvSpPr>
        <p:spPr/>
        <p:txBody>
          <a:bodyPr/>
          <a:lstStyle/>
          <a:p>
            <a:pPr rtl="0"/>
            <a:fld id="{CC43B8D3-9A08-F84C-9DD4-44948BA52D4B}" type="slidenum">
              <a:rPr lang="es-ES" smtClean="0"/>
              <a:pPr rtl="0"/>
              <a:t>6</a:t>
            </a:fld>
            <a:endParaRPr lang="es-ES" dirty="0"/>
          </a:p>
        </p:txBody>
      </p:sp>
      <p:graphicFrame>
        <p:nvGraphicFramePr>
          <p:cNvPr id="5" name="Tabla 5">
            <a:extLst>
              <a:ext uri="{FF2B5EF4-FFF2-40B4-BE49-F238E27FC236}">
                <a16:creationId xmlns:a16="http://schemas.microsoft.com/office/drawing/2014/main" id="{B4F820B4-B9BC-E93C-0DE8-A15DD0347F22}"/>
              </a:ext>
            </a:extLst>
          </p:cNvPr>
          <p:cNvGraphicFramePr>
            <a:graphicFrameLocks noGrp="1"/>
          </p:cNvGraphicFramePr>
          <p:nvPr>
            <p:extLst>
              <p:ext uri="{D42A27DB-BD31-4B8C-83A1-F6EECF244321}">
                <p14:modId xmlns:p14="http://schemas.microsoft.com/office/powerpoint/2010/main" val="3855037689"/>
              </p:ext>
            </p:extLst>
          </p:nvPr>
        </p:nvGraphicFramePr>
        <p:xfrm>
          <a:off x="838200" y="1744133"/>
          <a:ext cx="10668000" cy="5166360"/>
        </p:xfrm>
        <a:graphic>
          <a:graphicData uri="http://schemas.openxmlformats.org/drawingml/2006/table">
            <a:tbl>
              <a:tblPr firstRow="1" bandRow="1">
                <a:tableStyleId>{5C22544A-7EE6-4342-B048-85BDC9FD1C3A}</a:tableStyleId>
              </a:tblPr>
              <a:tblGrid>
                <a:gridCol w="2133600">
                  <a:extLst>
                    <a:ext uri="{9D8B030D-6E8A-4147-A177-3AD203B41FA5}">
                      <a16:colId xmlns:a16="http://schemas.microsoft.com/office/drawing/2014/main" val="2332419714"/>
                    </a:ext>
                  </a:extLst>
                </a:gridCol>
                <a:gridCol w="2133600">
                  <a:extLst>
                    <a:ext uri="{9D8B030D-6E8A-4147-A177-3AD203B41FA5}">
                      <a16:colId xmlns:a16="http://schemas.microsoft.com/office/drawing/2014/main" val="3026967859"/>
                    </a:ext>
                  </a:extLst>
                </a:gridCol>
                <a:gridCol w="2133600">
                  <a:extLst>
                    <a:ext uri="{9D8B030D-6E8A-4147-A177-3AD203B41FA5}">
                      <a16:colId xmlns:a16="http://schemas.microsoft.com/office/drawing/2014/main" val="3411290966"/>
                    </a:ext>
                  </a:extLst>
                </a:gridCol>
                <a:gridCol w="2133600">
                  <a:extLst>
                    <a:ext uri="{9D8B030D-6E8A-4147-A177-3AD203B41FA5}">
                      <a16:colId xmlns:a16="http://schemas.microsoft.com/office/drawing/2014/main" val="1582615873"/>
                    </a:ext>
                  </a:extLst>
                </a:gridCol>
                <a:gridCol w="2133600">
                  <a:extLst>
                    <a:ext uri="{9D8B030D-6E8A-4147-A177-3AD203B41FA5}">
                      <a16:colId xmlns:a16="http://schemas.microsoft.com/office/drawing/2014/main" val="4074919693"/>
                    </a:ext>
                  </a:extLst>
                </a:gridCol>
              </a:tblGrid>
              <a:tr h="949960">
                <a:tc>
                  <a:txBody>
                    <a:bodyPr/>
                    <a:lstStyle/>
                    <a:p>
                      <a:endParaRPr lang="es-ES" sz="1600" b="1" dirty="0">
                        <a:solidFill>
                          <a:schemeClr val="tx1"/>
                        </a:solidFill>
                      </a:endParaRPr>
                    </a:p>
                    <a:p>
                      <a:r>
                        <a:rPr lang="es-CO" sz="1600" b="1" dirty="0">
                          <a:solidFill>
                            <a:schemeClr val="tx1"/>
                          </a:solidFill>
                        </a:rPr>
                        <a:t>    CLASES</a:t>
                      </a:r>
                    </a:p>
                  </a:txBody>
                  <a:tcPr/>
                </a:tc>
                <a:tc>
                  <a:txBody>
                    <a:bodyPr/>
                    <a:lstStyle/>
                    <a:p>
                      <a:endParaRPr lang="es-ES" sz="1600" b="1" dirty="0">
                        <a:solidFill>
                          <a:schemeClr val="tx1"/>
                        </a:solidFill>
                      </a:endParaRPr>
                    </a:p>
                    <a:p>
                      <a:r>
                        <a:rPr lang="es-CO" sz="1600" b="1" dirty="0">
                          <a:solidFill>
                            <a:schemeClr val="tx1"/>
                          </a:solidFill>
                        </a:rPr>
                        <a:t>ORIGEN</a:t>
                      </a:r>
                    </a:p>
                  </a:txBody>
                  <a:tcPr/>
                </a:tc>
                <a:tc>
                  <a:txBody>
                    <a:bodyPr/>
                    <a:lstStyle/>
                    <a:p>
                      <a:endParaRPr lang="es-ES" sz="1600" b="1" dirty="0">
                        <a:solidFill>
                          <a:schemeClr val="tx1"/>
                        </a:solidFill>
                      </a:endParaRPr>
                    </a:p>
                    <a:p>
                      <a:r>
                        <a:rPr lang="es-CO" sz="1600" b="1" dirty="0">
                          <a:solidFill>
                            <a:schemeClr val="tx1"/>
                          </a:solidFill>
                        </a:rPr>
                        <a:t>IMPOSICION</a:t>
                      </a:r>
                    </a:p>
                  </a:txBody>
                  <a:tcPr/>
                </a:tc>
                <a:tc>
                  <a:txBody>
                    <a:bodyPr/>
                    <a:lstStyle/>
                    <a:p>
                      <a:endParaRPr lang="es-ES" sz="1600" b="1" dirty="0">
                        <a:solidFill>
                          <a:schemeClr val="tx1"/>
                        </a:solidFill>
                      </a:endParaRPr>
                    </a:p>
                    <a:p>
                      <a:r>
                        <a:rPr lang="es-CO" sz="1200" b="1" dirty="0">
                          <a:solidFill>
                            <a:schemeClr val="tx1"/>
                          </a:solidFill>
                        </a:rPr>
                        <a:t>CONTRAPRESTACION</a:t>
                      </a:r>
                      <a:endParaRPr lang="es-CO" sz="1600" b="1" dirty="0">
                        <a:solidFill>
                          <a:schemeClr val="tx1"/>
                        </a:solidFill>
                      </a:endParaRPr>
                    </a:p>
                  </a:txBody>
                  <a:tcPr/>
                </a:tc>
                <a:tc>
                  <a:txBody>
                    <a:bodyPr/>
                    <a:lstStyle/>
                    <a:p>
                      <a:endParaRPr lang="es-ES" sz="1600" b="1" dirty="0">
                        <a:solidFill>
                          <a:schemeClr val="tx1"/>
                        </a:solidFill>
                      </a:endParaRPr>
                    </a:p>
                    <a:p>
                      <a:r>
                        <a:rPr lang="es-CO" sz="1600" b="1" dirty="0">
                          <a:solidFill>
                            <a:schemeClr val="tx1"/>
                          </a:solidFill>
                        </a:rPr>
                        <a:t>RELACION</a:t>
                      </a:r>
                    </a:p>
                  </a:txBody>
                  <a:tcPr/>
                </a:tc>
                <a:extLst>
                  <a:ext uri="{0D108BD9-81ED-4DB2-BD59-A6C34878D82A}">
                    <a16:rowId xmlns:a16="http://schemas.microsoft.com/office/drawing/2014/main" val="2654601213"/>
                  </a:ext>
                </a:extLst>
              </a:tr>
              <a:tr h="949960">
                <a:tc>
                  <a:txBody>
                    <a:bodyPr/>
                    <a:lstStyle/>
                    <a:p>
                      <a:endParaRPr lang="es-ES" sz="1600" b="1" dirty="0">
                        <a:solidFill>
                          <a:schemeClr val="tx1"/>
                        </a:solidFill>
                      </a:endParaRPr>
                    </a:p>
                    <a:p>
                      <a:r>
                        <a:rPr lang="es-CO" sz="1600" b="1" dirty="0">
                          <a:solidFill>
                            <a:schemeClr val="tx1"/>
                          </a:solidFill>
                        </a:rPr>
                        <a:t>IMPUESTOS</a:t>
                      </a:r>
                    </a:p>
                  </a:txBody>
                  <a:tcPr/>
                </a:tc>
                <a:tc>
                  <a:txBody>
                    <a:bodyPr/>
                    <a:lstStyle/>
                    <a:p>
                      <a:r>
                        <a:rPr lang="es-ES" sz="1400" b="1" dirty="0">
                          <a:solidFill>
                            <a:schemeClr val="tx1"/>
                          </a:solidFill>
                        </a:rPr>
                        <a:t>LEY DEFINE SUJETOS, HECHOS, BASES Y TARIFAS.</a:t>
                      </a:r>
                      <a:endParaRPr lang="es-CO" sz="1400" b="1" dirty="0">
                        <a:solidFill>
                          <a:schemeClr val="tx1"/>
                        </a:solidFill>
                      </a:endParaRPr>
                    </a:p>
                  </a:txBody>
                  <a:tcPr/>
                </a:tc>
                <a:tc>
                  <a:txBody>
                    <a:bodyPr/>
                    <a:lstStyle/>
                    <a:p>
                      <a:pPr algn="ctr"/>
                      <a:r>
                        <a:rPr lang="es-ES" sz="1600" b="1" dirty="0">
                          <a:solidFill>
                            <a:schemeClr val="tx1"/>
                          </a:solidFill>
                        </a:rPr>
                        <a:t>GENERAL Y OBLIGATORIO.</a:t>
                      </a:r>
                      <a:endParaRPr lang="es-CO" sz="1600" b="1" dirty="0">
                        <a:solidFill>
                          <a:schemeClr val="tx1"/>
                        </a:solidFill>
                      </a:endParaRPr>
                    </a:p>
                  </a:txBody>
                  <a:tcPr/>
                </a:tc>
                <a:tc>
                  <a:txBody>
                    <a:bodyPr/>
                    <a:lstStyle/>
                    <a:p>
                      <a:pPr algn="ctr"/>
                      <a:r>
                        <a:rPr lang="es-ES" sz="1400" b="1" dirty="0">
                          <a:solidFill>
                            <a:schemeClr val="tx1"/>
                          </a:solidFill>
                        </a:rPr>
                        <a:t>NO HAY.</a:t>
                      </a:r>
                      <a:endParaRPr lang="es-CO" sz="1400" b="1" dirty="0">
                        <a:solidFill>
                          <a:schemeClr val="tx1"/>
                        </a:solidFill>
                      </a:endParaRPr>
                    </a:p>
                  </a:txBody>
                  <a:tcPr/>
                </a:tc>
                <a:tc>
                  <a:txBody>
                    <a:bodyPr/>
                    <a:lstStyle/>
                    <a:p>
                      <a:pPr algn="ctr"/>
                      <a:r>
                        <a:rPr lang="es-ES" sz="1600" b="1" dirty="0">
                          <a:solidFill>
                            <a:schemeClr val="tx1"/>
                          </a:solidFill>
                        </a:rPr>
                        <a:t>POLÍTICA.</a:t>
                      </a:r>
                      <a:endParaRPr lang="es-CO" sz="1600" b="1" dirty="0">
                        <a:solidFill>
                          <a:schemeClr val="tx1"/>
                        </a:solidFill>
                      </a:endParaRPr>
                    </a:p>
                  </a:txBody>
                  <a:tcPr/>
                </a:tc>
                <a:extLst>
                  <a:ext uri="{0D108BD9-81ED-4DB2-BD59-A6C34878D82A}">
                    <a16:rowId xmlns:a16="http://schemas.microsoft.com/office/drawing/2014/main" val="3106689264"/>
                  </a:ext>
                </a:extLst>
              </a:tr>
              <a:tr h="949960">
                <a:tc>
                  <a:txBody>
                    <a:bodyPr/>
                    <a:lstStyle/>
                    <a:p>
                      <a:endParaRPr lang="es-ES" sz="1600" b="1" dirty="0">
                        <a:solidFill>
                          <a:schemeClr val="tx1"/>
                        </a:solidFill>
                      </a:endParaRPr>
                    </a:p>
                    <a:p>
                      <a:r>
                        <a:rPr lang="es-CO" sz="1600" b="1" dirty="0">
                          <a:solidFill>
                            <a:schemeClr val="tx1"/>
                          </a:solidFill>
                        </a:rPr>
                        <a:t>TASA POR SERVICIOS</a:t>
                      </a:r>
                    </a:p>
                  </a:txBody>
                  <a:tcPr/>
                </a:tc>
                <a:tc>
                  <a:txBody>
                    <a:bodyPr/>
                    <a:lstStyle/>
                    <a:p>
                      <a:r>
                        <a:rPr lang="es-ES" sz="1400" b="1" dirty="0">
                          <a:solidFill>
                            <a:schemeClr val="tx1"/>
                          </a:solidFill>
                        </a:rPr>
                        <a:t>ACTOS ADMINISTRATIVOS PARA RECUPERAR COSTOS.</a:t>
                      </a:r>
                      <a:endParaRPr lang="es-CO" sz="1600" b="1" dirty="0">
                        <a:solidFill>
                          <a:schemeClr val="tx1"/>
                        </a:solidFill>
                      </a:endParaRPr>
                    </a:p>
                  </a:txBody>
                  <a:tcPr/>
                </a:tc>
                <a:tc>
                  <a:txBody>
                    <a:bodyPr/>
                    <a:lstStyle/>
                    <a:p>
                      <a:pPr algn="ctr"/>
                      <a:r>
                        <a:rPr lang="es-ES" sz="1400" b="1" dirty="0">
                          <a:solidFill>
                            <a:schemeClr val="tx1"/>
                          </a:solidFill>
                        </a:rPr>
                        <a:t>NO HAY OBLIGACIÓN. SE COBRA SI HAY ACTO DE CIUDADANO.</a:t>
                      </a:r>
                      <a:endParaRPr lang="es-CO" sz="1400" b="1" dirty="0">
                        <a:solidFill>
                          <a:schemeClr val="tx1"/>
                        </a:solidFill>
                      </a:endParaRPr>
                    </a:p>
                  </a:txBody>
                  <a:tcPr/>
                </a:tc>
                <a:tc>
                  <a:txBody>
                    <a:bodyPr/>
                    <a:lstStyle/>
                    <a:p>
                      <a:pPr algn="ctr"/>
                      <a:r>
                        <a:rPr lang="es-ES" sz="1600" b="1" dirty="0">
                          <a:solidFill>
                            <a:schemeClr val="tx1"/>
                          </a:solidFill>
                        </a:rPr>
                        <a:t>POR EL SERVICIO.</a:t>
                      </a:r>
                      <a:endParaRPr lang="es-CO" sz="1600" b="1" dirty="0">
                        <a:solidFill>
                          <a:schemeClr val="tx1"/>
                        </a:solidFill>
                      </a:endParaRPr>
                    </a:p>
                  </a:txBody>
                  <a:tcPr/>
                </a:tc>
                <a:tc>
                  <a:txBody>
                    <a:bodyPr/>
                    <a:lstStyle/>
                    <a:p>
                      <a:pPr algn="ctr"/>
                      <a:r>
                        <a:rPr lang="es-ES" sz="1600" b="1" dirty="0">
                          <a:solidFill>
                            <a:schemeClr val="tx1"/>
                          </a:solidFill>
                        </a:rPr>
                        <a:t>ECONÓMICA.</a:t>
                      </a:r>
                      <a:endParaRPr lang="es-CO" sz="1600" b="1" dirty="0">
                        <a:solidFill>
                          <a:schemeClr val="tx1"/>
                        </a:solidFill>
                      </a:endParaRPr>
                    </a:p>
                  </a:txBody>
                  <a:tcPr/>
                </a:tc>
                <a:extLst>
                  <a:ext uri="{0D108BD9-81ED-4DB2-BD59-A6C34878D82A}">
                    <a16:rowId xmlns:a16="http://schemas.microsoft.com/office/drawing/2014/main" val="370126321"/>
                  </a:ext>
                </a:extLst>
              </a:tr>
              <a:tr h="949960">
                <a:tc>
                  <a:txBody>
                    <a:bodyPr/>
                    <a:lstStyle/>
                    <a:p>
                      <a:endParaRPr lang="es-ES" sz="1600" b="1" dirty="0">
                        <a:solidFill>
                          <a:schemeClr val="tx1"/>
                        </a:solidFill>
                      </a:endParaRPr>
                    </a:p>
                    <a:p>
                      <a:r>
                        <a:rPr lang="es-CO" sz="1500" b="1" dirty="0">
                          <a:solidFill>
                            <a:schemeClr val="tx1"/>
                          </a:solidFill>
                        </a:rPr>
                        <a:t>CONTRIBUCIONES</a:t>
                      </a:r>
                    </a:p>
                  </a:txBody>
                  <a:tcPr/>
                </a:tc>
                <a:tc>
                  <a:txBody>
                    <a:bodyPr/>
                    <a:lstStyle/>
                    <a:p>
                      <a:r>
                        <a:rPr lang="es-ES" sz="1400" b="1" dirty="0">
                          <a:solidFill>
                            <a:schemeClr val="tx1"/>
                          </a:solidFill>
                        </a:rPr>
                        <a:t>LEY ESTABLECE MÉTODOS Y SISTEMAS DE TARIFAS. LEY FIJA VALORES.</a:t>
                      </a:r>
                      <a:endParaRPr lang="es-CO" sz="1400" b="1" dirty="0">
                        <a:solidFill>
                          <a:schemeClr val="tx1"/>
                        </a:solidFill>
                      </a:endParaRPr>
                    </a:p>
                  </a:txBody>
                  <a:tcPr/>
                </a:tc>
                <a:tc>
                  <a:txBody>
                    <a:bodyPr/>
                    <a:lstStyle/>
                    <a:p>
                      <a:pPr algn="ctr"/>
                      <a:r>
                        <a:rPr lang="es-ES" sz="1400" b="1" dirty="0">
                          <a:solidFill>
                            <a:schemeClr val="tx1"/>
                          </a:solidFill>
                        </a:rPr>
                        <a:t>PUEDE SER OBLIGATORIA O POR ACTUACIÓN DE CIUDADANOS.</a:t>
                      </a:r>
                      <a:endParaRPr lang="es-CO" sz="1400" b="1" dirty="0">
                        <a:solidFill>
                          <a:schemeClr val="tx1"/>
                        </a:solidFill>
                      </a:endParaRPr>
                    </a:p>
                  </a:txBody>
                  <a:tcPr/>
                </a:tc>
                <a:tc>
                  <a:txBody>
                    <a:bodyPr/>
                    <a:lstStyle/>
                    <a:p>
                      <a:pPr algn="ctr"/>
                      <a:r>
                        <a:rPr lang="es-ES" sz="1600" b="1" dirty="0">
                          <a:solidFill>
                            <a:schemeClr val="tx1"/>
                          </a:solidFill>
                        </a:rPr>
                        <a:t>POR EL BENEFICIO RECIBIDO.</a:t>
                      </a:r>
                      <a:endParaRPr lang="es-CO" sz="1600" b="1" dirty="0">
                        <a:solidFill>
                          <a:schemeClr val="tx1"/>
                        </a:solidFill>
                      </a:endParaRPr>
                    </a:p>
                  </a:txBody>
                  <a:tcPr/>
                </a:tc>
                <a:tc>
                  <a:txBody>
                    <a:bodyPr/>
                    <a:lstStyle/>
                    <a:p>
                      <a:pPr algn="ctr"/>
                      <a:r>
                        <a:rPr lang="es-ES" sz="1600" b="1" dirty="0">
                          <a:solidFill>
                            <a:schemeClr val="tx1"/>
                          </a:solidFill>
                        </a:rPr>
                        <a:t>ECONÓMICA.</a:t>
                      </a:r>
                      <a:endParaRPr lang="es-CO" sz="1600" b="1" dirty="0">
                        <a:solidFill>
                          <a:schemeClr val="tx1"/>
                        </a:solidFill>
                      </a:endParaRPr>
                    </a:p>
                  </a:txBody>
                  <a:tcPr/>
                </a:tc>
                <a:extLst>
                  <a:ext uri="{0D108BD9-81ED-4DB2-BD59-A6C34878D82A}">
                    <a16:rowId xmlns:a16="http://schemas.microsoft.com/office/drawing/2014/main" val="1755952253"/>
                  </a:ext>
                </a:extLst>
              </a:tr>
              <a:tr h="949960">
                <a:tc>
                  <a:txBody>
                    <a:bodyPr/>
                    <a:lstStyle/>
                    <a:p>
                      <a:endParaRPr lang="es-ES" sz="1600" b="1" dirty="0">
                        <a:solidFill>
                          <a:schemeClr val="tx1"/>
                        </a:solidFill>
                      </a:endParaRPr>
                    </a:p>
                    <a:p>
                      <a:r>
                        <a:rPr lang="es-CO" sz="1600" b="1" dirty="0">
                          <a:solidFill>
                            <a:schemeClr val="tx1"/>
                          </a:solidFill>
                        </a:rPr>
                        <a:t>APORTES PARAFISCALES</a:t>
                      </a:r>
                    </a:p>
                  </a:txBody>
                  <a:tcPr/>
                </a:tc>
                <a:tc>
                  <a:txBody>
                    <a:bodyPr/>
                    <a:lstStyle/>
                    <a:p>
                      <a:endParaRPr lang="es-ES" sz="1600" b="1" dirty="0">
                        <a:solidFill>
                          <a:schemeClr val="tx1"/>
                        </a:solidFill>
                      </a:endParaRPr>
                    </a:p>
                    <a:p>
                      <a:r>
                        <a:rPr lang="es-CO" sz="1600" b="1" dirty="0">
                          <a:solidFill>
                            <a:schemeClr val="tx1"/>
                          </a:solidFill>
                        </a:rPr>
                        <a:t>LEY</a:t>
                      </a:r>
                    </a:p>
                  </a:txBody>
                  <a:tcPr/>
                </a:tc>
                <a:tc>
                  <a:txBody>
                    <a:bodyPr/>
                    <a:lstStyle/>
                    <a:p>
                      <a:pPr algn="ctr"/>
                      <a:r>
                        <a:rPr lang="es-ES" sz="1600" b="1" dirty="0">
                          <a:solidFill>
                            <a:schemeClr val="tx1"/>
                          </a:solidFill>
                        </a:rPr>
                        <a:t>OBLIGATORIA.</a:t>
                      </a:r>
                      <a:endParaRPr lang="es-CO" sz="1600" b="1" dirty="0">
                        <a:solidFill>
                          <a:schemeClr val="tx1"/>
                        </a:solidFill>
                      </a:endParaRPr>
                    </a:p>
                  </a:txBody>
                  <a:tcPr/>
                </a:tc>
                <a:tc>
                  <a:txBody>
                    <a:bodyPr/>
                    <a:lstStyle/>
                    <a:p>
                      <a:pPr algn="ctr"/>
                      <a:r>
                        <a:rPr lang="es-ES" sz="1200" b="1" dirty="0">
                          <a:solidFill>
                            <a:schemeClr val="tx1"/>
                          </a:solidFill>
                        </a:rPr>
                        <a:t>DIRECTA NO HAY: INDIRECTA, POR SEGURIDAD SOCIAL.</a:t>
                      </a:r>
                      <a:endParaRPr lang="es-CO" sz="1200" b="1" dirty="0">
                        <a:solidFill>
                          <a:schemeClr val="tx1"/>
                        </a:solidFill>
                      </a:endParaRPr>
                    </a:p>
                  </a:txBody>
                  <a:tcPr/>
                </a:tc>
                <a:tc>
                  <a:txBody>
                    <a:bodyPr/>
                    <a:lstStyle/>
                    <a:p>
                      <a:pPr algn="ctr"/>
                      <a:r>
                        <a:rPr lang="es-ES" sz="1600" b="1" dirty="0">
                          <a:solidFill>
                            <a:schemeClr val="tx1"/>
                          </a:solidFill>
                        </a:rPr>
                        <a:t>POLÍTICA Y ECONÓMICA.</a:t>
                      </a:r>
                      <a:endParaRPr lang="es-CO" sz="1600" b="1" dirty="0">
                        <a:solidFill>
                          <a:schemeClr val="tx1"/>
                        </a:solidFill>
                      </a:endParaRPr>
                    </a:p>
                  </a:txBody>
                  <a:tcPr/>
                </a:tc>
                <a:extLst>
                  <a:ext uri="{0D108BD9-81ED-4DB2-BD59-A6C34878D82A}">
                    <a16:rowId xmlns:a16="http://schemas.microsoft.com/office/drawing/2014/main" val="2359489863"/>
                  </a:ext>
                </a:extLst>
              </a:tr>
            </a:tbl>
          </a:graphicData>
        </a:graphic>
      </p:graphicFrame>
    </p:spTree>
    <p:extLst>
      <p:ext uri="{BB962C8B-B14F-4D97-AF65-F5344CB8AC3E}">
        <p14:creationId xmlns:p14="http://schemas.microsoft.com/office/powerpoint/2010/main" val="618476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020CED78-E6C9-FDC3-CAA0-8F37BBC9B594}"/>
              </a:ext>
            </a:extLst>
          </p:cNvPr>
          <p:cNvSpPr>
            <a:spLocks noGrp="1"/>
          </p:cNvSpPr>
          <p:nvPr>
            <p:ph type="body" sz="quarter" idx="13"/>
          </p:nvPr>
        </p:nvSpPr>
        <p:spPr/>
        <p:txBody>
          <a:bodyPr/>
          <a:lstStyle/>
          <a:p>
            <a:endParaRPr lang="es-CO"/>
          </a:p>
        </p:txBody>
      </p:sp>
      <p:sp>
        <p:nvSpPr>
          <p:cNvPr id="4" name="Marcador de número de diapositiva 3">
            <a:extLst>
              <a:ext uri="{FF2B5EF4-FFF2-40B4-BE49-F238E27FC236}">
                <a16:creationId xmlns:a16="http://schemas.microsoft.com/office/drawing/2014/main" id="{76A4A1C0-3948-E603-FD02-868B6E103600}"/>
              </a:ext>
            </a:extLst>
          </p:cNvPr>
          <p:cNvSpPr>
            <a:spLocks noGrp="1"/>
          </p:cNvSpPr>
          <p:nvPr>
            <p:ph type="sldNum" sz="quarter" idx="15"/>
          </p:nvPr>
        </p:nvSpPr>
        <p:spPr/>
        <p:txBody>
          <a:bodyPr/>
          <a:lstStyle/>
          <a:p>
            <a:pPr rtl="0"/>
            <a:fld id="{CC43B8D3-9A08-F84C-9DD4-44948BA52D4B}" type="slidenum">
              <a:rPr lang="es-ES" smtClean="0"/>
              <a:pPr rtl="0"/>
              <a:t>7</a:t>
            </a:fld>
            <a:endParaRPr lang="es-ES" dirty="0"/>
          </a:p>
        </p:txBody>
      </p:sp>
      <p:sp>
        <p:nvSpPr>
          <p:cNvPr id="6" name="CuadroTexto 5">
            <a:extLst>
              <a:ext uri="{FF2B5EF4-FFF2-40B4-BE49-F238E27FC236}">
                <a16:creationId xmlns:a16="http://schemas.microsoft.com/office/drawing/2014/main" id="{409D9414-BCE3-9003-E30B-7EEC8A8FDDF1}"/>
              </a:ext>
            </a:extLst>
          </p:cNvPr>
          <p:cNvSpPr txBox="1"/>
          <p:nvPr/>
        </p:nvSpPr>
        <p:spPr>
          <a:xfrm>
            <a:off x="414867" y="3581400"/>
            <a:ext cx="3564466" cy="830997"/>
          </a:xfrm>
          <a:prstGeom prst="rect">
            <a:avLst/>
          </a:prstGeom>
          <a:noFill/>
        </p:spPr>
        <p:txBody>
          <a:bodyPr wrap="square" rtlCol="0">
            <a:spAutoFit/>
          </a:bodyPr>
          <a:lstStyle/>
          <a:p>
            <a:r>
              <a:rPr lang="es-ES" sz="2400" b="1" dirty="0"/>
              <a:t>DERECHO TRIBUTARIO.</a:t>
            </a:r>
            <a:endParaRPr lang="es-CO" sz="2400" b="1" dirty="0"/>
          </a:p>
        </p:txBody>
      </p:sp>
      <p:sp>
        <p:nvSpPr>
          <p:cNvPr id="7" name="CuadroTexto 6">
            <a:extLst>
              <a:ext uri="{FF2B5EF4-FFF2-40B4-BE49-F238E27FC236}">
                <a16:creationId xmlns:a16="http://schemas.microsoft.com/office/drawing/2014/main" id="{2DD14514-BE1E-22CE-EC40-4B6B572BEF24}"/>
              </a:ext>
            </a:extLst>
          </p:cNvPr>
          <p:cNvSpPr txBox="1"/>
          <p:nvPr/>
        </p:nvSpPr>
        <p:spPr>
          <a:xfrm>
            <a:off x="4559302" y="2336800"/>
            <a:ext cx="7306733" cy="3693319"/>
          </a:xfrm>
          <a:prstGeom prst="rect">
            <a:avLst/>
          </a:prstGeom>
          <a:noFill/>
        </p:spPr>
        <p:txBody>
          <a:bodyPr wrap="square" rtlCol="0">
            <a:spAutoFit/>
          </a:bodyPr>
          <a:lstStyle/>
          <a:p>
            <a:r>
              <a:rPr lang="es-ES" b="1" dirty="0"/>
              <a:t>ES PARTE DEL DERECHO PÚBLICO E INTEGRA CON EL DERECHO PRESUPUESTARIO Y EL CAMBIARIO EL LLAMADO “DERECHO FINANCIERO”, PERO POR SU COMPLEJIDAD SE ESTUDIA DE MANERA INDEPENDIENTE.</a:t>
            </a:r>
          </a:p>
          <a:p>
            <a:endParaRPr lang="es-ES" b="1" dirty="0"/>
          </a:p>
          <a:p>
            <a:r>
              <a:rPr lang="es-ES" b="1" dirty="0"/>
              <a:t>DERECHO PÚBLICO: SE ENCUENTRA EL DERECHO ADMINISTRATIVO.</a:t>
            </a:r>
          </a:p>
          <a:p>
            <a:endParaRPr lang="es-ES" b="1" dirty="0"/>
          </a:p>
          <a:p>
            <a:r>
              <a:rPr lang="es-ES" b="1" dirty="0"/>
              <a:t>EL DERECHO FINANCIERO COMPRENDE ORIGINALMENTE LA RAMA DE LOS INGRESOS PÚBLICOS, CON UNA INTEGRACIÓN EN EL PRESUPUESTO: MINISTERIO DE HACIENDA PÚBLICA.</a:t>
            </a:r>
            <a:endParaRPr lang="es-CO" b="1" dirty="0"/>
          </a:p>
        </p:txBody>
      </p:sp>
      <p:sp>
        <p:nvSpPr>
          <p:cNvPr id="8" name="Abrir llave 7">
            <a:extLst>
              <a:ext uri="{FF2B5EF4-FFF2-40B4-BE49-F238E27FC236}">
                <a16:creationId xmlns:a16="http://schemas.microsoft.com/office/drawing/2014/main" id="{B6EDDD1D-EF50-0DCC-68CD-C8F49C1C594E}"/>
              </a:ext>
            </a:extLst>
          </p:cNvPr>
          <p:cNvSpPr/>
          <p:nvPr/>
        </p:nvSpPr>
        <p:spPr>
          <a:xfrm>
            <a:off x="3776133" y="1896533"/>
            <a:ext cx="372534" cy="4199467"/>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Tree>
    <p:extLst>
      <p:ext uri="{BB962C8B-B14F-4D97-AF65-F5344CB8AC3E}">
        <p14:creationId xmlns:p14="http://schemas.microsoft.com/office/powerpoint/2010/main" val="734996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EFB7B2FB-92E0-1B1F-18E4-494ACB0A8EB2}"/>
              </a:ext>
            </a:extLst>
          </p:cNvPr>
          <p:cNvSpPr>
            <a:spLocks noGrp="1"/>
          </p:cNvSpPr>
          <p:nvPr>
            <p:ph type="body" sz="quarter" idx="13"/>
          </p:nvPr>
        </p:nvSpPr>
        <p:spPr/>
        <p:txBody>
          <a:bodyPr/>
          <a:lstStyle/>
          <a:p>
            <a:endParaRPr lang="es-CO"/>
          </a:p>
        </p:txBody>
      </p:sp>
      <p:sp>
        <p:nvSpPr>
          <p:cNvPr id="4" name="Marcador de número de diapositiva 3">
            <a:extLst>
              <a:ext uri="{FF2B5EF4-FFF2-40B4-BE49-F238E27FC236}">
                <a16:creationId xmlns:a16="http://schemas.microsoft.com/office/drawing/2014/main" id="{D35BC45A-8856-6DF6-55F7-59689A8B6C4D}"/>
              </a:ext>
            </a:extLst>
          </p:cNvPr>
          <p:cNvSpPr>
            <a:spLocks noGrp="1"/>
          </p:cNvSpPr>
          <p:nvPr>
            <p:ph type="sldNum" sz="quarter" idx="15"/>
          </p:nvPr>
        </p:nvSpPr>
        <p:spPr/>
        <p:txBody>
          <a:bodyPr/>
          <a:lstStyle/>
          <a:p>
            <a:pPr rtl="0"/>
            <a:fld id="{CC43B8D3-9A08-F84C-9DD4-44948BA52D4B}" type="slidenum">
              <a:rPr lang="es-ES" smtClean="0"/>
              <a:pPr rtl="0"/>
              <a:t>8</a:t>
            </a:fld>
            <a:endParaRPr lang="es-ES" dirty="0"/>
          </a:p>
        </p:txBody>
      </p:sp>
      <p:sp>
        <p:nvSpPr>
          <p:cNvPr id="5" name="CuadroTexto 4">
            <a:extLst>
              <a:ext uri="{FF2B5EF4-FFF2-40B4-BE49-F238E27FC236}">
                <a16:creationId xmlns:a16="http://schemas.microsoft.com/office/drawing/2014/main" id="{331E4FC1-0C89-F998-D178-1A5244B1A075}"/>
              </a:ext>
            </a:extLst>
          </p:cNvPr>
          <p:cNvSpPr txBox="1"/>
          <p:nvPr/>
        </p:nvSpPr>
        <p:spPr>
          <a:xfrm>
            <a:off x="482600" y="2082800"/>
            <a:ext cx="5672667" cy="1477328"/>
          </a:xfrm>
          <a:prstGeom prst="rect">
            <a:avLst/>
          </a:prstGeom>
          <a:noFill/>
        </p:spPr>
        <p:txBody>
          <a:bodyPr wrap="square" rtlCol="0">
            <a:spAutoFit/>
          </a:bodyPr>
          <a:lstStyle/>
          <a:p>
            <a:r>
              <a:rPr lang="es-ES" b="1" dirty="0"/>
              <a:t>LA PARTE SOBRE INGRESOS PÚBLICOS EN CUANTO SE REFIERE A IMPUESTOS, O SEA, EL DERECHO TRIBUTARIO, SE SEPARÓ PARA INTEGRAR UNA CIENCIA O DISCIPLINA APARTE.</a:t>
            </a:r>
            <a:endParaRPr lang="es-CO" b="1" dirty="0"/>
          </a:p>
        </p:txBody>
      </p:sp>
      <p:sp>
        <p:nvSpPr>
          <p:cNvPr id="6" name="CuadroTexto 5">
            <a:extLst>
              <a:ext uri="{FF2B5EF4-FFF2-40B4-BE49-F238E27FC236}">
                <a16:creationId xmlns:a16="http://schemas.microsoft.com/office/drawing/2014/main" id="{B7DA9582-9CCF-19A5-F328-4C1CE48895C7}"/>
              </a:ext>
            </a:extLst>
          </p:cNvPr>
          <p:cNvSpPr txBox="1"/>
          <p:nvPr/>
        </p:nvSpPr>
        <p:spPr>
          <a:xfrm>
            <a:off x="2997200" y="4148667"/>
            <a:ext cx="8915400" cy="2308324"/>
          </a:xfrm>
          <a:prstGeom prst="rect">
            <a:avLst/>
          </a:prstGeom>
          <a:noFill/>
        </p:spPr>
        <p:txBody>
          <a:bodyPr wrap="square" rtlCol="0">
            <a:spAutoFit/>
          </a:bodyPr>
          <a:lstStyle/>
          <a:p>
            <a:r>
              <a:rPr lang="es-ES" b="1" dirty="0"/>
              <a:t>DERECHO TRIBUTARIO.</a:t>
            </a:r>
          </a:p>
          <a:p>
            <a:r>
              <a:rPr lang="es-ES" b="1" dirty="0"/>
              <a:t>		DERECHO PROCESAL TRIBUTARIO (DERECHO 			ADMINISTRATIVO).</a:t>
            </a:r>
          </a:p>
          <a:p>
            <a:endParaRPr lang="es-ES" b="1" dirty="0"/>
          </a:p>
          <a:p>
            <a:r>
              <a:rPr lang="es-ES" b="1" dirty="0"/>
              <a:t>DERECHO CAMBIARIO.</a:t>
            </a:r>
          </a:p>
          <a:p>
            <a:r>
              <a:rPr lang="es-ES" b="1" dirty="0"/>
              <a:t>		DERECHO PROCESAL CAMBIARIO.</a:t>
            </a:r>
          </a:p>
          <a:p>
            <a:endParaRPr lang="es-ES" b="1" dirty="0"/>
          </a:p>
          <a:p>
            <a:r>
              <a:rPr lang="es-ES" b="1" dirty="0"/>
              <a:t>JURISDICCION COACTIVA.</a:t>
            </a:r>
            <a:endParaRPr lang="es-CO" b="1" dirty="0"/>
          </a:p>
        </p:txBody>
      </p:sp>
    </p:spTree>
    <p:extLst>
      <p:ext uri="{BB962C8B-B14F-4D97-AF65-F5344CB8AC3E}">
        <p14:creationId xmlns:p14="http://schemas.microsoft.com/office/powerpoint/2010/main" val="4188325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B4BBB108-06D7-1DB1-4F28-A9566419AC7F}"/>
              </a:ext>
            </a:extLst>
          </p:cNvPr>
          <p:cNvSpPr>
            <a:spLocks noGrp="1"/>
          </p:cNvSpPr>
          <p:nvPr>
            <p:ph type="body" sz="quarter" idx="13"/>
          </p:nvPr>
        </p:nvSpPr>
        <p:spPr/>
        <p:txBody>
          <a:bodyPr/>
          <a:lstStyle/>
          <a:p>
            <a:endParaRPr lang="es-CO"/>
          </a:p>
        </p:txBody>
      </p:sp>
      <p:sp>
        <p:nvSpPr>
          <p:cNvPr id="4" name="Marcador de número de diapositiva 3">
            <a:extLst>
              <a:ext uri="{FF2B5EF4-FFF2-40B4-BE49-F238E27FC236}">
                <a16:creationId xmlns:a16="http://schemas.microsoft.com/office/drawing/2014/main" id="{5E4F1EB2-73D3-ECB0-704E-C676CE07AB3A}"/>
              </a:ext>
            </a:extLst>
          </p:cNvPr>
          <p:cNvSpPr>
            <a:spLocks noGrp="1"/>
          </p:cNvSpPr>
          <p:nvPr>
            <p:ph type="sldNum" sz="quarter" idx="15"/>
          </p:nvPr>
        </p:nvSpPr>
        <p:spPr/>
        <p:txBody>
          <a:bodyPr/>
          <a:lstStyle/>
          <a:p>
            <a:pPr rtl="0"/>
            <a:fld id="{CC43B8D3-9A08-F84C-9DD4-44948BA52D4B}" type="slidenum">
              <a:rPr lang="es-ES" smtClean="0"/>
              <a:pPr rtl="0"/>
              <a:t>9</a:t>
            </a:fld>
            <a:endParaRPr lang="es-ES" dirty="0"/>
          </a:p>
        </p:txBody>
      </p:sp>
      <p:sp>
        <p:nvSpPr>
          <p:cNvPr id="5" name="Rectángulo 4">
            <a:extLst>
              <a:ext uri="{FF2B5EF4-FFF2-40B4-BE49-F238E27FC236}">
                <a16:creationId xmlns:a16="http://schemas.microsoft.com/office/drawing/2014/main" id="{8DE49CEA-8AAD-ED55-80AF-E4354EF1C6C2}"/>
              </a:ext>
            </a:extLst>
          </p:cNvPr>
          <p:cNvSpPr/>
          <p:nvPr/>
        </p:nvSpPr>
        <p:spPr>
          <a:xfrm>
            <a:off x="1989667" y="1600200"/>
            <a:ext cx="7755466" cy="93133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600" b="1" dirty="0">
                <a:solidFill>
                  <a:schemeClr val="tx1"/>
                </a:solidFill>
              </a:rPr>
              <a:t>DERECHO TRIBUTARIO.</a:t>
            </a:r>
            <a:endParaRPr lang="es-CO" b="1" dirty="0">
              <a:solidFill>
                <a:schemeClr val="tx1"/>
              </a:solidFill>
            </a:endParaRPr>
          </a:p>
        </p:txBody>
      </p:sp>
      <p:sp>
        <p:nvSpPr>
          <p:cNvPr id="3" name="CuadroTexto 2">
            <a:extLst>
              <a:ext uri="{FF2B5EF4-FFF2-40B4-BE49-F238E27FC236}">
                <a16:creationId xmlns:a16="http://schemas.microsoft.com/office/drawing/2014/main" id="{3F65BBE4-0EA7-AE56-54BD-2981FCFC5505}"/>
              </a:ext>
            </a:extLst>
          </p:cNvPr>
          <p:cNvSpPr txBox="1"/>
          <p:nvPr/>
        </p:nvSpPr>
        <p:spPr>
          <a:xfrm>
            <a:off x="389467" y="2971800"/>
            <a:ext cx="9203266" cy="2585323"/>
          </a:xfrm>
          <a:prstGeom prst="rect">
            <a:avLst/>
          </a:prstGeom>
          <a:noFill/>
        </p:spPr>
        <p:txBody>
          <a:bodyPr wrap="square" rtlCol="0">
            <a:spAutoFit/>
          </a:bodyPr>
          <a:lstStyle/>
          <a:p>
            <a:r>
              <a:rPr lang="es-ES" b="1" dirty="0"/>
              <a:t>TIENE POR OBJETO EL ESTABLECIMIENTO Y APLICACIÓN DE LOS IMPUESTOS  Y EL ESTUDIO DE LA OBLIGACIÓN TRIBUTARIA PRINCIPAL Y LAS ACCESORIAS.</a:t>
            </a:r>
          </a:p>
          <a:p>
            <a:endParaRPr lang="es-ES" b="1" dirty="0"/>
          </a:p>
          <a:p>
            <a:pPr algn="r"/>
            <a:endParaRPr lang="es-ES" b="1" dirty="0"/>
          </a:p>
          <a:p>
            <a:pPr algn="r"/>
            <a:endParaRPr lang="es-ES" b="1" dirty="0"/>
          </a:p>
          <a:p>
            <a:pPr algn="r"/>
            <a:r>
              <a:rPr lang="es-ES" b="1" dirty="0"/>
              <a:t>EL DERECHO ADMINISTRATIVO CONTIENE LAS NORMAS QUE REGULAN LA ADMINISTRACIÓN PÚBLICA Y LAS RELACIONES ENTRE EL ESTADO Y LOS PARTICULARES.</a:t>
            </a:r>
            <a:endParaRPr lang="es-CO" b="1" dirty="0"/>
          </a:p>
        </p:txBody>
      </p:sp>
    </p:spTree>
    <p:extLst>
      <p:ext uri="{BB962C8B-B14F-4D97-AF65-F5344CB8AC3E}">
        <p14:creationId xmlns:p14="http://schemas.microsoft.com/office/powerpoint/2010/main" val="2331306627"/>
      </p:ext>
    </p:extLst>
  </p:cSld>
  <p:clrMapOvr>
    <a:masterClrMapping/>
  </p:clrMapOvr>
</p:sld>
</file>

<file path=ppt/theme/theme1.xml><?xml version="1.0" encoding="utf-8"?>
<a:theme xmlns:a="http://schemas.openxmlformats.org/drawingml/2006/main" name="Tema de Office">
  <a:themeElements>
    <a:clrScheme name="Custom 19">
      <a:dk1>
        <a:srgbClr val="231F20"/>
      </a:dk1>
      <a:lt1>
        <a:srgbClr val="FFFFFF"/>
      </a:lt1>
      <a:dk2>
        <a:srgbClr val="231F20"/>
      </a:dk2>
      <a:lt2>
        <a:srgbClr val="FDF9E2"/>
      </a:lt2>
      <a:accent1>
        <a:srgbClr val="FC2834"/>
      </a:accent1>
      <a:accent2>
        <a:srgbClr val="43AAC7"/>
      </a:accent2>
      <a:accent3>
        <a:srgbClr val="00AA59"/>
      </a:accent3>
      <a:accent4>
        <a:srgbClr val="FEA000"/>
      </a:accent4>
      <a:accent5>
        <a:srgbClr val="FDEE6B"/>
      </a:accent5>
      <a:accent6>
        <a:srgbClr val="3266A6"/>
      </a:accent6>
      <a:hlink>
        <a:srgbClr val="FC2734"/>
      </a:hlink>
      <a:folHlink>
        <a:srgbClr val="42AAC7"/>
      </a:folHlink>
    </a:clrScheme>
    <a:fontScheme name="Custom 26">
      <a:majorFont>
        <a:latin typeface="Arial Black"/>
        <a:ea typeface=""/>
        <a:cs typeface=""/>
      </a:majorFont>
      <a:minorFont>
        <a:latin typeface="Arial Blac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68494359_TF22529792_Win32" id="{B636177B-CFA1-4644-A4D8-900056D83D89}" vid="{D29F2E9E-8318-4624-B117-18EE8FAFB76D}"/>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la oficin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5" ma:contentTypeDescription="Create a new document." ma:contentTypeScope="" ma:versionID="e02306daf00165b375dc6a58966960b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df88fb76bf5f555224557953949c1ec9"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065A588-1D2A-427C-AA32-A236D95C8F89}">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83441F37-C10B-49C7-9131-D813AD6E9480}">
  <ds:schemaRefs>
    <ds:schemaRef ds:uri="http://schemas.microsoft.com/sharepoint/v3/contenttype/forms"/>
  </ds:schemaRefs>
</ds:datastoreItem>
</file>

<file path=customXml/itemProps3.xml><?xml version="1.0" encoding="utf-8"?>
<ds:datastoreItem xmlns:ds="http://schemas.openxmlformats.org/officeDocument/2006/customXml" ds:itemID="{4FB0F111-FD6B-4279-A9B8-A9ADF277465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Diseño Metropolitano</Template>
  <TotalTime>2237</TotalTime>
  <Words>1901</Words>
  <Application>Microsoft Office PowerPoint</Application>
  <PresentationFormat>Panorámica</PresentationFormat>
  <Paragraphs>286</Paragraphs>
  <Slides>34</Slides>
  <Notes>1</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34</vt:i4>
      </vt:variant>
    </vt:vector>
  </HeadingPairs>
  <TitlesOfParts>
    <vt:vector size="38" baseType="lpstr">
      <vt:lpstr>Arial</vt:lpstr>
      <vt:lpstr>Arial Black</vt:lpstr>
      <vt:lpstr>Calibri</vt:lpstr>
      <vt:lpstr>Tema de Office</vt:lpstr>
      <vt:lpstr>FUNDAMENTOS DE TRIBUTACION.</vt:lpstr>
      <vt:lpstr>CONCEPTOS BASICOS.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CLASES DE IMPUESTOS.</vt:lpstr>
      <vt:lpstr>EL IMPUESTO. POSTULADOS DE IMPOSICIÓN.</vt:lpstr>
      <vt:lpstr>EL IMPUESTO. POSTULADOS DE JUSTICIA.</vt:lpstr>
      <vt:lpstr>GENERALIDAD.</vt:lpstr>
      <vt:lpstr>UNIFORMIDAD EN LA IMPOSICIÓN.</vt:lpstr>
      <vt:lpstr>DIFERENCIACION DE RENTAS.</vt:lpstr>
      <vt:lpstr>CONTROL EN LA TRASLACIÓN.</vt:lpstr>
      <vt:lpstr>LA CERTIDUMBRE.</vt:lpstr>
      <vt:lpstr>Presentación de PowerPoint</vt:lpstr>
      <vt:lpstr>CONSTITUCIÓN POLÍTICA Y LOS POSTULADOS DE IMPOSICIÓN.</vt:lpstr>
      <vt:lpstr>CONSTITUCIÓN POLÍTICA.</vt:lpstr>
      <vt:lpstr>CONSTITUCIÓN POLÍTICA.</vt:lpstr>
      <vt:lpstr>ELEMENTOS DEL IMPUESTO.</vt:lpstr>
      <vt:lpstr>OOBLIGACIÓN TRIBUTARIA.</vt:lpstr>
      <vt:lpstr>Presentación de PowerPoint</vt:lpstr>
      <vt:lpstr>HECHO GENERADOR</vt:lpstr>
      <vt:lpstr>SUJETOS DE LA OBLIGACIÓN.</vt:lpstr>
      <vt:lpstr>SUJETOS PASIVOS: CONTRIBUYENTES.</vt:lpstr>
      <vt:lpstr>Presentación de PowerPoint</vt:lpstr>
      <vt:lpstr>GRUPOS DE CONTRIBUYENTES.</vt:lpstr>
      <vt:lpstr>EMPLEADOS. LEY 1607/12.</vt:lpstr>
      <vt:lpstr>Presentación de PowerPoint</vt:lpstr>
      <vt:lpstr>NO CONTRIBUYENTES.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FUNDAMENTOS DE TRIBUTACION.</dc:title>
  <dc:creator>Usuario</dc:creator>
  <cp:lastModifiedBy>Usuario</cp:lastModifiedBy>
  <cp:revision>11</cp:revision>
  <dcterms:created xsi:type="dcterms:W3CDTF">2025-07-28T15:34:44Z</dcterms:created>
  <dcterms:modified xsi:type="dcterms:W3CDTF">2025-08-11T14:36:43Z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