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85" r:id="rId3"/>
    <p:sldId id="257" r:id="rId4"/>
    <p:sldId id="258" r:id="rId5"/>
    <p:sldId id="259" r:id="rId6"/>
    <p:sldId id="271" r:id="rId7"/>
    <p:sldId id="279" r:id="rId8"/>
    <p:sldId id="269" r:id="rId9"/>
    <p:sldId id="260" r:id="rId10"/>
    <p:sldId id="280" r:id="rId11"/>
    <p:sldId id="261" r:id="rId12"/>
    <p:sldId id="262" r:id="rId13"/>
    <p:sldId id="270" r:id="rId14"/>
    <p:sldId id="263" r:id="rId15"/>
    <p:sldId id="264" r:id="rId16"/>
    <p:sldId id="265" r:id="rId17"/>
    <p:sldId id="266" r:id="rId18"/>
    <p:sldId id="281" r:id="rId19"/>
    <p:sldId id="283" r:id="rId20"/>
    <p:sldId id="284" r:id="rId21"/>
    <p:sldId id="282" r:id="rId22"/>
    <p:sldId id="267" r:id="rId23"/>
    <p:sldId id="268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0B8C4-22BC-4E56-B22E-40D357FD037F}" v="85" dt="2026-07-28T23:26:54.2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87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Guillermo Rodriguez Escribano" userId="42d2e4959a5c0f13" providerId="LiveId" clId="{5FD44395-130E-42C7-8415-83CCA931F79E}"/>
    <pc:docChg chg="undo redo custSel addSld delSld modSld sldOrd">
      <pc:chgData name="Luis Guillermo Rodriguez Escribano" userId="42d2e4959a5c0f13" providerId="LiveId" clId="{5FD44395-130E-42C7-8415-83CCA931F79E}" dt="2026-07-29T02:30:41.946" v="1057" actId="1036"/>
      <pc:docMkLst>
        <pc:docMk/>
      </pc:docMkLst>
      <pc:sldChg chg="delSp modSp mod modTransition">
        <pc:chgData name="Luis Guillermo Rodriguez Escribano" userId="42d2e4959a5c0f13" providerId="LiveId" clId="{5FD44395-130E-42C7-8415-83CCA931F79E}" dt="2026-07-29T02:30:41.946" v="1057" actId="1036"/>
        <pc:sldMkLst>
          <pc:docMk/>
          <pc:sldMk cId="0" sldId="257"/>
        </pc:sldMkLst>
        <pc:spChg chg="mod">
          <ac:chgData name="Luis Guillermo Rodriguez Escribano" userId="42d2e4959a5c0f13" providerId="LiveId" clId="{5FD44395-130E-42C7-8415-83CCA931F79E}" dt="2026-07-29T02:30:03.277" v="1033" actId="1036"/>
          <ac:spMkLst>
            <pc:docMk/>
            <pc:sldMk cId="0" sldId="257"/>
            <ac:spMk id="7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03.277" v="1033" actId="1036"/>
          <ac:spMkLst>
            <pc:docMk/>
            <pc:sldMk cId="0" sldId="257"/>
            <ac:spMk id="8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03.277" v="1033" actId="1036"/>
          <ac:spMkLst>
            <pc:docMk/>
            <pc:sldMk cId="0" sldId="257"/>
            <ac:spMk id="9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10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11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12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8T23:28:54.883" v="1020" actId="1076"/>
          <ac:spMkLst>
            <pc:docMk/>
            <pc:sldMk cId="0" sldId="257"/>
            <ac:spMk id="13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8T23:28:54.883" v="1020" actId="1076"/>
          <ac:spMkLst>
            <pc:docMk/>
            <pc:sldMk cId="0" sldId="257"/>
            <ac:spMk id="14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8T23:28:54.883" v="1020" actId="1076"/>
          <ac:spMkLst>
            <pc:docMk/>
            <pc:sldMk cId="0" sldId="257"/>
            <ac:spMk id="15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03.277" v="1033" actId="1036"/>
          <ac:spMkLst>
            <pc:docMk/>
            <pc:sldMk cId="0" sldId="257"/>
            <ac:spMk id="16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03.277" v="1033" actId="1036"/>
          <ac:spMkLst>
            <pc:docMk/>
            <pc:sldMk cId="0" sldId="257"/>
            <ac:spMk id="17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8T23:28:43.913" v="1019" actId="1076"/>
          <ac:spMkLst>
            <pc:docMk/>
            <pc:sldMk cId="0" sldId="257"/>
            <ac:spMk id="18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19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20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9T02:30:41.946" v="1057" actId="1036"/>
          <ac:spMkLst>
            <pc:docMk/>
            <pc:sldMk cId="0" sldId="257"/>
            <ac:spMk id="21" creationId="{00000000-0000-0000-0000-000000000000}"/>
          </ac:spMkLst>
        </pc:spChg>
        <pc:spChg chg="del">
          <ac:chgData name="Luis Guillermo Rodriguez Escribano" userId="42d2e4959a5c0f13" providerId="LiveId" clId="{5FD44395-130E-42C7-8415-83CCA931F79E}" dt="2026-07-28T23:27:37.435" v="954" actId="478"/>
          <ac:spMkLst>
            <pc:docMk/>
            <pc:sldMk cId="0" sldId="257"/>
            <ac:spMk id="22" creationId="{00000000-0000-0000-0000-000000000000}"/>
          </ac:spMkLst>
        </pc:spChg>
        <pc:spChg chg="del">
          <ac:chgData name="Luis Guillermo Rodriguez Escribano" userId="42d2e4959a5c0f13" providerId="LiveId" clId="{5FD44395-130E-42C7-8415-83CCA931F79E}" dt="2026-07-28T23:28:26.368" v="1016" actId="478"/>
          <ac:spMkLst>
            <pc:docMk/>
            <pc:sldMk cId="0" sldId="257"/>
            <ac:spMk id="23" creationId="{00000000-0000-0000-0000-000000000000}"/>
          </ac:spMkLst>
        </pc:spChg>
        <pc:spChg chg="del">
          <ac:chgData name="Luis Guillermo Rodriguez Escribano" userId="42d2e4959a5c0f13" providerId="LiveId" clId="{5FD44395-130E-42C7-8415-83CCA931F79E}" dt="2026-07-28T23:27:39.993" v="955" actId="478"/>
          <ac:spMkLst>
            <pc:docMk/>
            <pc:sldMk cId="0" sldId="257"/>
            <ac:spMk id="24" creationId="{00000000-0000-0000-0000-000000000000}"/>
          </ac:spMkLst>
        </pc:spChg>
      </pc:sldChg>
      <pc:sldChg chg="addSp modSp mod modTransition modAnim">
        <pc:chgData name="Luis Guillermo Rodriguez Escribano" userId="42d2e4959a5c0f13" providerId="LiveId" clId="{5FD44395-130E-42C7-8415-83CCA931F79E}" dt="2026-07-26T17:54:48.246" v="371"/>
        <pc:sldMkLst>
          <pc:docMk/>
          <pc:sldMk cId="0" sldId="258"/>
        </pc:sldMkLst>
        <pc:spChg chg="mod">
          <ac:chgData name="Luis Guillermo Rodriguez Escribano" userId="42d2e4959a5c0f13" providerId="LiveId" clId="{5FD44395-130E-42C7-8415-83CCA931F79E}" dt="2026-07-26T17:51:06.323" v="362" actId="1076"/>
          <ac:spMkLst>
            <pc:docMk/>
            <pc:sldMk cId="0" sldId="258"/>
            <ac:spMk id="3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6T17:37:52.683" v="259" actId="20577"/>
          <ac:spMkLst>
            <pc:docMk/>
            <pc:sldMk cId="0" sldId="258"/>
            <ac:spMk id="4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6T17:34:30.549" v="239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6T17:34:56.808" v="256" actId="20577"/>
          <ac:spMkLst>
            <pc:docMk/>
            <pc:sldMk cId="0" sldId="258"/>
            <ac:spMk id="8" creationId="{00000000-0000-0000-0000-000000000000}"/>
          </ac:spMkLst>
        </pc:spChg>
        <pc:spChg chg="add mod">
          <ac:chgData name="Luis Guillermo Rodriguez Escribano" userId="42d2e4959a5c0f13" providerId="LiveId" clId="{5FD44395-130E-42C7-8415-83CCA931F79E}" dt="2026-07-26T17:50:09.835" v="359" actId="5793"/>
          <ac:spMkLst>
            <pc:docMk/>
            <pc:sldMk cId="0" sldId="258"/>
            <ac:spMk id="24" creationId="{9F5F8AB8-96E3-F1FC-9EFF-18D6DD72D5FB}"/>
          </ac:spMkLst>
        </pc:spChg>
        <pc:spChg chg="add mod">
          <ac:chgData name="Luis Guillermo Rodriguez Escribano" userId="42d2e4959a5c0f13" providerId="LiveId" clId="{5FD44395-130E-42C7-8415-83CCA931F79E}" dt="2026-07-26T17:50:01.995" v="355" actId="5793"/>
          <ac:spMkLst>
            <pc:docMk/>
            <pc:sldMk cId="0" sldId="258"/>
            <ac:spMk id="26" creationId="{9E410135-A2B8-40A1-CF2F-048012227470}"/>
          </ac:spMkLst>
        </pc:spChg>
        <pc:spChg chg="add mod">
          <ac:chgData name="Luis Guillermo Rodriguez Escribano" userId="42d2e4959a5c0f13" providerId="LiveId" clId="{5FD44395-130E-42C7-8415-83CCA931F79E}" dt="2026-07-26T17:50:32.237" v="361" actId="1076"/>
          <ac:spMkLst>
            <pc:docMk/>
            <pc:sldMk cId="0" sldId="258"/>
            <ac:spMk id="28" creationId="{A1DCD5BB-4A19-18DD-8EFA-F27A1FDAECFE}"/>
          </ac:spMkLst>
        </pc:spChg>
        <pc:graphicFrameChg chg="mod">
          <ac:chgData name="Luis Guillermo Rodriguez Escribano" userId="42d2e4959a5c0f13" providerId="LiveId" clId="{5FD44395-130E-42C7-8415-83CCA931F79E}" dt="2026-07-26T17:35:04.797" v="257" actId="404"/>
          <ac:graphicFrameMkLst>
            <pc:docMk/>
            <pc:sldMk cId="0" sldId="258"/>
            <ac:graphicFrameMk id="7" creationId="{00000000-0000-0000-0000-000000000000}"/>
          </ac:graphicFrameMkLst>
        </pc:graphicFrameChg>
        <pc:picChg chg="add mod">
          <ac:chgData name="Luis Guillermo Rodriguez Escribano" userId="42d2e4959a5c0f13" providerId="LiveId" clId="{5FD44395-130E-42C7-8415-83CCA931F79E}" dt="2026-07-26T17:44:21.804" v="301" actId="1076"/>
          <ac:picMkLst>
            <pc:docMk/>
            <pc:sldMk cId="0" sldId="258"/>
            <ac:picMk id="13" creationId="{C7B2E939-F4CB-9D8F-79A9-0A489ACE73EE}"/>
          </ac:picMkLst>
        </pc:picChg>
        <pc:picChg chg="add mod">
          <ac:chgData name="Luis Guillermo Rodriguez Escribano" userId="42d2e4959a5c0f13" providerId="LiveId" clId="{5FD44395-130E-42C7-8415-83CCA931F79E}" dt="2026-07-26T17:44:44.388" v="310" actId="1035"/>
          <ac:picMkLst>
            <pc:docMk/>
            <pc:sldMk cId="0" sldId="258"/>
            <ac:picMk id="15" creationId="{E59D84EA-87FD-B57B-BCC6-73F59400A689}"/>
          </ac:picMkLst>
        </pc:picChg>
        <pc:picChg chg="add mod">
          <ac:chgData name="Luis Guillermo Rodriguez Escribano" userId="42d2e4959a5c0f13" providerId="LiveId" clId="{5FD44395-130E-42C7-8415-83CCA931F79E}" dt="2026-07-26T17:44:07.016" v="288" actId="1035"/>
          <ac:picMkLst>
            <pc:docMk/>
            <pc:sldMk cId="0" sldId="258"/>
            <ac:picMk id="17" creationId="{4F5C3165-BDC3-F685-E68B-41CA5AB50483}"/>
          </ac:picMkLst>
        </pc:picChg>
        <pc:picChg chg="add mod">
          <ac:chgData name="Luis Guillermo Rodriguez Escribano" userId="42d2e4959a5c0f13" providerId="LiveId" clId="{5FD44395-130E-42C7-8415-83CCA931F79E}" dt="2026-07-26T17:44:02.421" v="278" actId="1076"/>
          <ac:picMkLst>
            <pc:docMk/>
            <pc:sldMk cId="0" sldId="258"/>
            <ac:picMk id="19" creationId="{D2FA2E29-EFED-E7AA-8E3F-0AC2A40F22DE}"/>
          </ac:picMkLst>
        </pc:picChg>
        <pc:picChg chg="add mod">
          <ac:chgData name="Luis Guillermo Rodriguez Escribano" userId="42d2e4959a5c0f13" providerId="LiveId" clId="{5FD44395-130E-42C7-8415-83CCA931F79E}" dt="2026-07-26T17:44:11.354" v="300" actId="1035"/>
          <ac:picMkLst>
            <pc:docMk/>
            <pc:sldMk cId="0" sldId="258"/>
            <ac:picMk id="21" creationId="{2354FD79-885D-AC25-8164-D23A32121659}"/>
          </ac:picMkLst>
        </pc:picChg>
        <pc:picChg chg="add mod">
          <ac:chgData name="Luis Guillermo Rodriguez Escribano" userId="42d2e4959a5c0f13" providerId="LiveId" clId="{5FD44395-130E-42C7-8415-83CCA931F79E}" dt="2026-07-26T17:44:46.693" v="314" actId="1035"/>
          <ac:picMkLst>
            <pc:docMk/>
            <pc:sldMk cId="0" sldId="258"/>
            <ac:picMk id="23" creationId="{C2C5B79C-8058-1C65-6A80-552954316BCE}"/>
          </ac:picMkLst>
        </pc:picChg>
      </pc:sldChg>
      <pc:sldChg chg="addSp modSp mod modTransition modAnim">
        <pc:chgData name="Luis Guillermo Rodriguez Escribano" userId="42d2e4959a5c0f13" providerId="LiveId" clId="{5FD44395-130E-42C7-8415-83CCA931F79E}" dt="2026-07-26T18:53:37.613" v="426" actId="207"/>
        <pc:sldMkLst>
          <pc:docMk/>
          <pc:sldMk cId="0" sldId="259"/>
        </pc:sldMkLst>
        <pc:spChg chg="add mod">
          <ac:chgData name="Luis Guillermo Rodriguez Escribano" userId="42d2e4959a5c0f13" providerId="LiveId" clId="{5FD44395-130E-42C7-8415-83CCA931F79E}" dt="2026-07-26T18:51:54.812" v="404" actId="14100"/>
          <ac:spMkLst>
            <pc:docMk/>
            <pc:sldMk cId="0" sldId="259"/>
            <ac:spMk id="22" creationId="{78943923-74C7-F8D5-9143-6570E212D24A}"/>
          </ac:spMkLst>
        </pc:spChg>
        <pc:picChg chg="add mod">
          <ac:chgData name="Luis Guillermo Rodriguez Escribano" userId="42d2e4959a5c0f13" providerId="LiveId" clId="{5FD44395-130E-42C7-8415-83CCA931F79E}" dt="2026-07-26T18:53:31.485" v="425" actId="207"/>
          <ac:picMkLst>
            <pc:docMk/>
            <pc:sldMk cId="0" sldId="259"/>
            <ac:picMk id="19" creationId="{89C7EDD7-4FB4-BD5D-8222-F2228999BFC8}"/>
          </ac:picMkLst>
        </pc:picChg>
        <pc:picChg chg="add mod">
          <ac:chgData name="Luis Guillermo Rodriguez Escribano" userId="42d2e4959a5c0f13" providerId="LiveId" clId="{5FD44395-130E-42C7-8415-83CCA931F79E}" dt="2026-07-26T18:53:37.613" v="426" actId="207"/>
          <ac:picMkLst>
            <pc:docMk/>
            <pc:sldMk cId="0" sldId="259"/>
            <ac:picMk id="21" creationId="{97AB9639-F0D5-B0BC-6CEA-31FEBD04BB6A}"/>
          </ac:picMkLst>
        </pc:picChg>
      </pc:sldChg>
      <pc:sldChg chg="addSp modSp mod modTransition">
        <pc:chgData name="Luis Guillermo Rodriguez Escribano" userId="42d2e4959a5c0f13" providerId="LiveId" clId="{5FD44395-130E-42C7-8415-83CCA931F79E}" dt="2026-07-27T01:36:44.348" v="690"/>
        <pc:sldMkLst>
          <pc:docMk/>
          <pc:sldMk cId="0" sldId="260"/>
        </pc:sldMkLst>
        <pc:spChg chg="add mod">
          <ac:chgData name="Luis Guillermo Rodriguez Escribano" userId="42d2e4959a5c0f13" providerId="LiveId" clId="{5FD44395-130E-42C7-8415-83CCA931F79E}" dt="2026-07-26T20:16:24.674" v="566" actId="115"/>
          <ac:spMkLst>
            <pc:docMk/>
            <pc:sldMk cId="0" sldId="260"/>
            <ac:spMk id="12" creationId="{F8BF72DF-727D-3438-AF21-88344D52E35E}"/>
          </ac:spMkLst>
        </pc:spChg>
      </pc:sldChg>
      <pc:sldChg chg="modTransition">
        <pc:chgData name="Luis Guillermo Rodriguez Escribano" userId="42d2e4959a5c0f13" providerId="LiveId" clId="{5FD44395-130E-42C7-8415-83CCA931F79E}" dt="2026-07-27T01:37:05.828" v="692"/>
        <pc:sldMkLst>
          <pc:docMk/>
          <pc:sldMk cId="0" sldId="261"/>
        </pc:sldMkLst>
      </pc:sldChg>
      <pc:sldChg chg="addSp delSp modSp mod">
        <pc:chgData name="Luis Guillermo Rodriguez Escribano" userId="42d2e4959a5c0f13" providerId="LiveId" clId="{5FD44395-130E-42C7-8415-83CCA931F79E}" dt="2026-07-27T01:53:24.450" v="788" actId="20577"/>
        <pc:sldMkLst>
          <pc:docMk/>
          <pc:sldMk cId="0" sldId="267"/>
        </pc:sldMkLst>
        <pc:spChg chg="mod topLvl">
          <ac:chgData name="Luis Guillermo Rodriguez Escribano" userId="42d2e4959a5c0f13" providerId="LiveId" clId="{5FD44395-130E-42C7-8415-83CCA931F79E}" dt="2026-07-27T01:52:24.422" v="763" actId="1076"/>
          <ac:spMkLst>
            <pc:docMk/>
            <pc:sldMk cId="0" sldId="267"/>
            <ac:spMk id="4" creationId="{00000000-0000-0000-0000-000000000000}"/>
          </ac:spMkLst>
        </pc:spChg>
        <pc:spChg chg="mod topLvl">
          <ac:chgData name="Luis Guillermo Rodriguez Escribano" userId="42d2e4959a5c0f13" providerId="LiveId" clId="{5FD44395-130E-42C7-8415-83CCA931F79E}" dt="2026-07-27T01:52:34.317" v="780" actId="1037"/>
          <ac:spMkLst>
            <pc:docMk/>
            <pc:sldMk cId="0" sldId="267"/>
            <ac:spMk id="5" creationId="{00000000-0000-0000-0000-000000000000}"/>
          </ac:spMkLst>
        </pc:spChg>
        <pc:spChg chg="mod topLvl">
          <ac:chgData name="Luis Guillermo Rodriguez Escribano" userId="42d2e4959a5c0f13" providerId="LiveId" clId="{5FD44395-130E-42C7-8415-83CCA931F79E}" dt="2026-07-27T01:52:13.914" v="762" actId="1076"/>
          <ac:spMkLst>
            <pc:docMk/>
            <pc:sldMk cId="0" sldId="267"/>
            <ac:spMk id="6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7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8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9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0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1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2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3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5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6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1:43.195" v="758" actId="1037"/>
          <ac:spMkLst>
            <pc:docMk/>
            <pc:sldMk cId="0" sldId="267"/>
            <ac:spMk id="17" creationId="{00000000-0000-0000-0000-000000000000}"/>
          </ac:spMkLst>
        </pc:spChg>
        <pc:spChg chg="mod">
          <ac:chgData name="Luis Guillermo Rodriguez Escribano" userId="42d2e4959a5c0f13" providerId="LiveId" clId="{5FD44395-130E-42C7-8415-83CCA931F79E}" dt="2026-07-27T01:53:24.450" v="788" actId="20577"/>
          <ac:spMkLst>
            <pc:docMk/>
            <pc:sldMk cId="0" sldId="267"/>
            <ac:spMk id="18" creationId="{00000000-0000-0000-0000-000000000000}"/>
          </ac:spMkLst>
        </pc:spChg>
      </pc:sldChg>
      <pc:sldChg chg="addSp delSp modSp new mod modTransition">
        <pc:chgData name="Luis Guillermo Rodriguez Escribano" userId="42d2e4959a5c0f13" providerId="LiveId" clId="{5FD44395-130E-42C7-8415-83CCA931F79E}" dt="2026-07-28T01:18:25.746" v="884" actId="22"/>
        <pc:sldMkLst>
          <pc:docMk/>
          <pc:sldMk cId="3920220989" sldId="269"/>
        </pc:sldMkLst>
        <pc:spChg chg="mod">
          <ac:chgData name="Luis Guillermo Rodriguez Escribano" userId="42d2e4959a5c0f13" providerId="LiveId" clId="{5FD44395-130E-42C7-8415-83CCA931F79E}" dt="2026-07-26T17:03:57.057" v="195" actId="404"/>
          <ac:spMkLst>
            <pc:docMk/>
            <pc:sldMk cId="3920220989" sldId="269"/>
            <ac:spMk id="2" creationId="{5D4EEBBF-5E5E-7A23-4EEA-B31C18EE30C8}"/>
          </ac:spMkLst>
        </pc:spChg>
        <pc:spChg chg="add mod">
          <ac:chgData name="Luis Guillermo Rodriguez Escribano" userId="42d2e4959a5c0f13" providerId="LiveId" clId="{5FD44395-130E-42C7-8415-83CCA931F79E}" dt="2026-07-26T16:30:05.582" v="88" actId="1076"/>
          <ac:spMkLst>
            <pc:docMk/>
            <pc:sldMk cId="3920220989" sldId="269"/>
            <ac:spMk id="5" creationId="{A02131CF-95D0-04DA-32B6-45B8DE4C9B77}"/>
          </ac:spMkLst>
        </pc:spChg>
        <pc:spChg chg="add mod">
          <ac:chgData name="Luis Guillermo Rodriguez Escribano" userId="42d2e4959a5c0f13" providerId="LiveId" clId="{5FD44395-130E-42C7-8415-83CCA931F79E}" dt="2026-07-26T16:30:36.589" v="118" actId="1038"/>
          <ac:spMkLst>
            <pc:docMk/>
            <pc:sldMk cId="3920220989" sldId="269"/>
            <ac:spMk id="11" creationId="{BBBAF675-91E8-CC7B-24EF-4B0819DA27E9}"/>
          </ac:spMkLst>
        </pc:spChg>
        <pc:spChg chg="add mod">
          <ac:chgData name="Luis Guillermo Rodriguez Escribano" userId="42d2e4959a5c0f13" providerId="LiveId" clId="{5FD44395-130E-42C7-8415-83CCA931F79E}" dt="2026-07-26T16:31:58.800" v="188" actId="20577"/>
          <ac:spMkLst>
            <pc:docMk/>
            <pc:sldMk cId="3920220989" sldId="269"/>
            <ac:spMk id="12" creationId="{2B6772E8-CD67-0EFC-E048-0FA09735F256}"/>
          </ac:spMkLst>
        </pc:spChg>
        <pc:picChg chg="add mod">
          <ac:chgData name="Luis Guillermo Rodriguez Escribano" userId="42d2e4959a5c0f13" providerId="LiveId" clId="{5FD44395-130E-42C7-8415-83CCA931F79E}" dt="2026-07-26T16:29:28.383" v="75" actId="1037"/>
          <ac:picMkLst>
            <pc:docMk/>
            <pc:sldMk cId="3920220989" sldId="269"/>
            <ac:picMk id="4" creationId="{863587A4-51C5-0AC3-1CCE-C6314F9200C1}"/>
          </ac:picMkLst>
        </pc:picChg>
        <pc:picChg chg="add">
          <ac:chgData name="Luis Guillermo Rodriguez Escribano" userId="42d2e4959a5c0f13" providerId="LiveId" clId="{5FD44395-130E-42C7-8415-83CCA931F79E}" dt="2026-07-28T01:18:25.746" v="884" actId="22"/>
          <ac:picMkLst>
            <pc:docMk/>
            <pc:sldMk cId="3920220989" sldId="269"/>
            <ac:picMk id="6" creationId="{EAE76B3D-7DB1-F4D3-94D8-1A41C6035A5B}"/>
          </ac:picMkLst>
        </pc:picChg>
        <pc:picChg chg="add mod">
          <ac:chgData name="Luis Guillermo Rodriguez Escribano" userId="42d2e4959a5c0f13" providerId="LiveId" clId="{5FD44395-130E-42C7-8415-83CCA931F79E}" dt="2026-07-26T16:29:58.103" v="87" actId="1037"/>
          <ac:picMkLst>
            <pc:docMk/>
            <pc:sldMk cId="3920220989" sldId="269"/>
            <ac:picMk id="9" creationId="{5EBCB346-0507-20DF-1D98-A4D9E03FBE2B}"/>
          </ac:picMkLst>
        </pc:picChg>
      </pc:sldChg>
      <pc:sldChg chg="addSp delSp modSp new mod ord setBg">
        <pc:chgData name="Luis Guillermo Rodriguez Escribano" userId="42d2e4959a5c0f13" providerId="LiveId" clId="{5FD44395-130E-42C7-8415-83CCA931F79E}" dt="2026-07-28T01:18:15.403" v="882" actId="22"/>
        <pc:sldMkLst>
          <pc:docMk/>
          <pc:sldMk cId="2075554087" sldId="270"/>
        </pc:sldMkLst>
        <pc:spChg chg="mod">
          <ac:chgData name="Luis Guillermo Rodriguez Escribano" userId="42d2e4959a5c0f13" providerId="LiveId" clId="{5FD44395-130E-42C7-8415-83CCA931F79E}" dt="2026-07-26T17:05:10.691" v="223" actId="26606"/>
          <ac:spMkLst>
            <pc:docMk/>
            <pc:sldMk cId="2075554087" sldId="270"/>
            <ac:spMk id="2" creationId="{6F7698C4-28EF-6B78-AC6F-B25517649C89}"/>
          </ac:spMkLst>
        </pc:spChg>
        <pc:spChg chg="add">
          <ac:chgData name="Luis Guillermo Rodriguez Escribano" userId="42d2e4959a5c0f13" providerId="LiveId" clId="{5FD44395-130E-42C7-8415-83CCA931F79E}" dt="2026-07-26T17:05:10.691" v="223" actId="26606"/>
          <ac:spMkLst>
            <pc:docMk/>
            <pc:sldMk cId="2075554087" sldId="270"/>
            <ac:spMk id="9" creationId="{6753252F-4873-4F63-801D-CC719279A7D5}"/>
          </ac:spMkLst>
        </pc:spChg>
        <pc:spChg chg="add">
          <ac:chgData name="Luis Guillermo Rodriguez Escribano" userId="42d2e4959a5c0f13" providerId="LiveId" clId="{5FD44395-130E-42C7-8415-83CCA931F79E}" dt="2026-07-26T17:05:10.691" v="223" actId="26606"/>
          <ac:spMkLst>
            <pc:docMk/>
            <pc:sldMk cId="2075554087" sldId="270"/>
            <ac:spMk id="11" creationId="{047C8CCB-F95D-4249-92DD-651249D3535A}"/>
          </ac:spMkLst>
        </pc:spChg>
        <pc:picChg chg="add">
          <ac:chgData name="Luis Guillermo Rodriguez Escribano" userId="42d2e4959a5c0f13" providerId="LiveId" clId="{5FD44395-130E-42C7-8415-83CCA931F79E}" dt="2026-07-28T01:18:15.403" v="882" actId="22"/>
          <ac:picMkLst>
            <pc:docMk/>
            <pc:sldMk cId="2075554087" sldId="270"/>
            <ac:picMk id="4" creationId="{96602A56-E077-2416-D9D1-839972D0211A}"/>
          </ac:picMkLst>
        </pc:picChg>
        <pc:picChg chg="add mod">
          <ac:chgData name="Luis Guillermo Rodriguez Escribano" userId="42d2e4959a5c0f13" providerId="LiveId" clId="{5FD44395-130E-42C7-8415-83CCA931F79E}" dt="2026-07-26T22:33:34.967" v="602" actId="1035"/>
          <ac:picMkLst>
            <pc:docMk/>
            <pc:sldMk cId="2075554087" sldId="270"/>
            <ac:picMk id="8" creationId="{F3761153-40A5-ECAF-6C14-F576EAD6A4AB}"/>
          </ac:picMkLst>
        </pc:picChg>
      </pc:sldChg>
      <pc:sldChg chg="addSp delSp modSp add mod delAnim">
        <pc:chgData name="Luis Guillermo Rodriguez Escribano" userId="42d2e4959a5c0f13" providerId="LiveId" clId="{5FD44395-130E-42C7-8415-83CCA931F79E}" dt="2026-07-26T18:58:08.639" v="485" actId="20577"/>
        <pc:sldMkLst>
          <pc:docMk/>
          <pc:sldMk cId="228557203" sldId="271"/>
        </pc:sldMkLst>
        <pc:spChg chg="mod">
          <ac:chgData name="Luis Guillermo Rodriguez Escribano" userId="42d2e4959a5c0f13" providerId="LiveId" clId="{5FD44395-130E-42C7-8415-83CCA931F79E}" dt="2026-07-26T18:58:08.639" v="485" actId="20577"/>
          <ac:spMkLst>
            <pc:docMk/>
            <pc:sldMk cId="228557203" sldId="271"/>
            <ac:spMk id="4" creationId="{56968565-523D-40B7-2A1B-9DFDAC1ABE8D}"/>
          </ac:spMkLst>
        </pc:spChg>
        <pc:spChg chg="mod">
          <ac:chgData name="Luis Guillermo Rodriguez Escribano" userId="42d2e4959a5c0f13" providerId="LiveId" clId="{5FD44395-130E-42C7-8415-83CCA931F79E}" dt="2026-07-26T18:55:06.455" v="434" actId="164"/>
          <ac:spMkLst>
            <pc:docMk/>
            <pc:sldMk cId="228557203" sldId="271"/>
            <ac:spMk id="5" creationId="{F893B6E1-6AE0-2D8D-4FA2-DC09EB895621}"/>
          </ac:spMkLst>
        </pc:spChg>
        <pc:spChg chg="mod">
          <ac:chgData name="Luis Guillermo Rodriguez Escribano" userId="42d2e4959a5c0f13" providerId="LiveId" clId="{5FD44395-130E-42C7-8415-83CCA931F79E}" dt="2026-07-26T18:55:06.455" v="434" actId="164"/>
          <ac:spMkLst>
            <pc:docMk/>
            <pc:sldMk cId="228557203" sldId="271"/>
            <ac:spMk id="6" creationId="{5D103575-A470-4043-D941-F3ED3A40C1C5}"/>
          </ac:spMkLst>
        </pc:spChg>
        <pc:spChg chg="mod">
          <ac:chgData name="Luis Guillermo Rodriguez Escribano" userId="42d2e4959a5c0f13" providerId="LiveId" clId="{5FD44395-130E-42C7-8415-83CCA931F79E}" dt="2026-07-26T18:55:29.100" v="435" actId="164"/>
          <ac:spMkLst>
            <pc:docMk/>
            <pc:sldMk cId="228557203" sldId="271"/>
            <ac:spMk id="8" creationId="{8A6F3811-2192-2EAD-604F-A4FCEDDFAA83}"/>
          </ac:spMkLst>
        </pc:spChg>
        <pc:spChg chg="mod">
          <ac:chgData name="Luis Guillermo Rodriguez Escribano" userId="42d2e4959a5c0f13" providerId="LiveId" clId="{5FD44395-130E-42C7-8415-83CCA931F79E}" dt="2026-07-26T18:55:29.100" v="435" actId="164"/>
          <ac:spMkLst>
            <pc:docMk/>
            <pc:sldMk cId="228557203" sldId="271"/>
            <ac:spMk id="9" creationId="{37631FEE-82A6-F782-95CB-DFC5F1971ACC}"/>
          </ac:spMkLst>
        </pc:spChg>
        <pc:spChg chg="mod">
          <ac:chgData name="Luis Guillermo Rodriguez Escribano" userId="42d2e4959a5c0f13" providerId="LiveId" clId="{5FD44395-130E-42C7-8415-83CCA931F79E}" dt="2026-07-26T18:56:03.659" v="439" actId="164"/>
          <ac:spMkLst>
            <pc:docMk/>
            <pc:sldMk cId="228557203" sldId="271"/>
            <ac:spMk id="11" creationId="{A1ABDD14-B3C5-4866-9E4B-F17EA6873DF4}"/>
          </ac:spMkLst>
        </pc:spChg>
        <pc:spChg chg="mod">
          <ac:chgData name="Luis Guillermo Rodriguez Escribano" userId="42d2e4959a5c0f13" providerId="LiveId" clId="{5FD44395-130E-42C7-8415-83CCA931F79E}" dt="2026-07-26T18:56:03.659" v="439" actId="164"/>
          <ac:spMkLst>
            <pc:docMk/>
            <pc:sldMk cId="228557203" sldId="271"/>
            <ac:spMk id="12" creationId="{81218BF1-732D-B9E8-51F3-460797304EB8}"/>
          </ac:spMkLst>
        </pc:spChg>
        <pc:grpChg chg="add mod">
          <ac:chgData name="Luis Guillermo Rodriguez Escribano" userId="42d2e4959a5c0f13" providerId="LiveId" clId="{5FD44395-130E-42C7-8415-83CCA931F79E}" dt="2026-07-26T18:57:33.337" v="458" actId="1076"/>
          <ac:grpSpMkLst>
            <pc:docMk/>
            <pc:sldMk cId="228557203" sldId="271"/>
            <ac:grpSpMk id="18" creationId="{BDF4303A-FCD8-82CC-B780-638447418081}"/>
          </ac:grpSpMkLst>
        </pc:grpChg>
        <pc:grpChg chg="add mod">
          <ac:chgData name="Luis Guillermo Rodriguez Escribano" userId="42d2e4959a5c0f13" providerId="LiveId" clId="{5FD44395-130E-42C7-8415-83CCA931F79E}" dt="2026-07-26T18:55:38.205" v="436" actId="1076"/>
          <ac:grpSpMkLst>
            <pc:docMk/>
            <pc:sldMk cId="228557203" sldId="271"/>
            <ac:grpSpMk id="20" creationId="{1F610796-38B6-9411-A6A1-3D5F59969A3F}"/>
          </ac:grpSpMkLst>
        </pc:grpChg>
        <pc:grpChg chg="add mod">
          <ac:chgData name="Luis Guillermo Rodriguez Escribano" userId="42d2e4959a5c0f13" providerId="LiveId" clId="{5FD44395-130E-42C7-8415-83CCA931F79E}" dt="2026-07-26T18:56:21.844" v="455" actId="1038"/>
          <ac:grpSpMkLst>
            <pc:docMk/>
            <pc:sldMk cId="228557203" sldId="271"/>
            <ac:grpSpMk id="23" creationId="{6A97CEDB-8227-A11D-3AFD-87448A26896F}"/>
          </ac:grpSpMkLst>
        </pc:grpChg>
      </pc:sldChg>
      <pc:sldChg chg="addSp modSp add del mod modTransition setBg">
        <pc:chgData name="Luis Guillermo Rodriguez Escribano" userId="42d2e4959a5c0f13" providerId="LiveId" clId="{5FD44395-130E-42C7-8415-83CCA931F79E}" dt="2026-07-28T01:18:29.151" v="885" actId="22"/>
        <pc:sldMkLst>
          <pc:docMk/>
          <pc:sldMk cId="662082398" sldId="279"/>
        </pc:sldMkLst>
        <pc:spChg chg="add mod">
          <ac:chgData name="Luis Guillermo Rodriguez Escribano" userId="42d2e4959a5c0f13" providerId="LiveId" clId="{5FD44395-130E-42C7-8415-83CCA931F79E}" dt="2026-07-27T01:16:00.479" v="652" actId="1076"/>
          <ac:spMkLst>
            <pc:docMk/>
            <pc:sldMk cId="662082398" sldId="279"/>
            <ac:spMk id="2" creationId="{0EE8D5DB-C8A2-B1A0-EE0F-F04E1FF76832}"/>
          </ac:spMkLst>
        </pc:spChg>
        <pc:spChg chg="mod">
          <ac:chgData name="Luis Guillermo Rodriguez Escribano" userId="42d2e4959a5c0f13" providerId="LiveId" clId="{5FD44395-130E-42C7-8415-83CCA931F79E}" dt="2026-07-27T00:56:40.325" v="611" actId="20577"/>
          <ac:spMkLst>
            <pc:docMk/>
            <pc:sldMk cId="662082398" sldId="279"/>
            <ac:spMk id="6" creationId="{954B7975-CE05-4916-D072-23B429FEFEE2}"/>
          </ac:spMkLst>
        </pc:spChg>
        <pc:spChg chg="mod">
          <ac:chgData name="Luis Guillermo Rodriguez Escribano" userId="42d2e4959a5c0f13" providerId="LiveId" clId="{5FD44395-130E-42C7-8415-83CCA931F79E}" dt="2026-07-27T00:56:33.155" v="609" actId="20577"/>
          <ac:spMkLst>
            <pc:docMk/>
            <pc:sldMk cId="662082398" sldId="279"/>
            <ac:spMk id="14" creationId="{10896BCD-4D26-2F32-4799-023AAC5E00CD}"/>
          </ac:spMkLst>
        </pc:spChg>
        <pc:spChg chg="mod">
          <ac:chgData name="Luis Guillermo Rodriguez Escribano" userId="42d2e4959a5c0f13" providerId="LiveId" clId="{5FD44395-130E-42C7-8415-83CCA931F79E}" dt="2026-07-27T00:57:25.883" v="616" actId="20577"/>
          <ac:spMkLst>
            <pc:docMk/>
            <pc:sldMk cId="662082398" sldId="279"/>
            <ac:spMk id="21" creationId="{AC80FC86-E058-7B5F-95B6-9802D15956C1}"/>
          </ac:spMkLst>
        </pc:spChg>
        <pc:spChg chg="mod">
          <ac:chgData name="Luis Guillermo Rodriguez Escribano" userId="42d2e4959a5c0f13" providerId="LiveId" clId="{5FD44395-130E-42C7-8415-83CCA931F79E}" dt="2026-07-27T00:57:35.314" v="620" actId="20577"/>
          <ac:spMkLst>
            <pc:docMk/>
            <pc:sldMk cId="662082398" sldId="279"/>
            <ac:spMk id="22" creationId="{80E63307-7486-FF78-D408-798123D70817}"/>
          </ac:spMkLst>
        </pc:spChg>
        <pc:spChg chg="mod">
          <ac:chgData name="Luis Guillermo Rodriguez Escribano" userId="42d2e4959a5c0f13" providerId="LiveId" clId="{5FD44395-130E-42C7-8415-83CCA931F79E}" dt="2026-07-27T00:56:47.571" v="613" actId="20577"/>
          <ac:spMkLst>
            <pc:docMk/>
            <pc:sldMk cId="662082398" sldId="279"/>
            <ac:spMk id="24" creationId="{5C8C8C08-C9E6-FE1C-18CB-F7A3DC336A08}"/>
          </ac:spMkLst>
        </pc:spChg>
        <pc:spChg chg="mod">
          <ac:chgData name="Luis Guillermo Rodriguez Escribano" userId="42d2e4959a5c0f13" providerId="LiveId" clId="{5FD44395-130E-42C7-8415-83CCA931F79E}" dt="2026-07-27T00:59:15.509" v="627" actId="20577"/>
          <ac:spMkLst>
            <pc:docMk/>
            <pc:sldMk cId="662082398" sldId="279"/>
            <ac:spMk id="29" creationId="{B142998D-FB1D-C391-B7AD-0299B1CD1A7B}"/>
          </ac:spMkLst>
        </pc:spChg>
        <pc:spChg chg="mod">
          <ac:chgData name="Luis Guillermo Rodriguez Escribano" userId="42d2e4959a5c0f13" providerId="LiveId" clId="{5FD44395-130E-42C7-8415-83CCA931F79E}" dt="2026-07-27T00:59:55.449" v="631" actId="20577"/>
          <ac:spMkLst>
            <pc:docMk/>
            <pc:sldMk cId="662082398" sldId="279"/>
            <ac:spMk id="30" creationId="{0FEF2D60-9309-3436-CFA8-6111FAB425D3}"/>
          </ac:spMkLst>
        </pc:spChg>
        <pc:spChg chg="mod">
          <ac:chgData name="Luis Guillermo Rodriguez Escribano" userId="42d2e4959a5c0f13" providerId="LiveId" clId="{5FD44395-130E-42C7-8415-83CCA931F79E}" dt="2026-07-27T00:57:53.230" v="624" actId="20577"/>
          <ac:spMkLst>
            <pc:docMk/>
            <pc:sldMk cId="662082398" sldId="279"/>
            <ac:spMk id="31" creationId="{1FDE8527-4E71-8D20-A055-A4728DBC2671}"/>
          </ac:spMkLst>
        </pc:spChg>
        <pc:spChg chg="mod">
          <ac:chgData name="Luis Guillermo Rodriguez Escribano" userId="42d2e4959a5c0f13" providerId="LiveId" clId="{5FD44395-130E-42C7-8415-83CCA931F79E}" dt="2026-07-27T01:15:55.015" v="651" actId="1076"/>
          <ac:spMkLst>
            <pc:docMk/>
            <pc:sldMk cId="662082398" sldId="279"/>
            <ac:spMk id="37" creationId="{799D56B1-20F4-9759-F463-BE5E08FA1BEC}"/>
          </ac:spMkLst>
        </pc:spChg>
        <pc:spChg chg="mod">
          <ac:chgData name="Luis Guillermo Rodriguez Escribano" userId="42d2e4959a5c0f13" providerId="LiveId" clId="{5FD44395-130E-42C7-8415-83CCA931F79E}" dt="2026-07-27T01:00:08.268" v="635" actId="20577"/>
          <ac:spMkLst>
            <pc:docMk/>
            <pc:sldMk cId="662082398" sldId="279"/>
            <ac:spMk id="40" creationId="{1E04CCA7-ED9A-F695-C5B1-B5A889C8DE95}"/>
          </ac:spMkLst>
        </pc:spChg>
        <pc:spChg chg="mod">
          <ac:chgData name="Luis Guillermo Rodriguez Escribano" userId="42d2e4959a5c0f13" providerId="LiveId" clId="{5FD44395-130E-42C7-8415-83CCA931F79E}" dt="2026-07-27T01:13:43.322" v="644" actId="20577"/>
          <ac:spMkLst>
            <pc:docMk/>
            <pc:sldMk cId="662082398" sldId="279"/>
            <ac:spMk id="41" creationId="{F9C38302-369A-8CDB-08F3-154A81F21E1D}"/>
          </ac:spMkLst>
        </pc:spChg>
        <pc:spChg chg="mod">
          <ac:chgData name="Luis Guillermo Rodriguez Escribano" userId="42d2e4959a5c0f13" providerId="LiveId" clId="{5FD44395-130E-42C7-8415-83CCA931F79E}" dt="2026-07-27T01:12:20.301" v="640" actId="20577"/>
          <ac:spMkLst>
            <pc:docMk/>
            <pc:sldMk cId="662082398" sldId="279"/>
            <ac:spMk id="42" creationId="{02F0117B-6B4D-37CB-2F47-CA1AB03C32CB}"/>
          </ac:spMkLst>
        </pc:spChg>
        <pc:picChg chg="add">
          <ac:chgData name="Luis Guillermo Rodriguez Escribano" userId="42d2e4959a5c0f13" providerId="LiveId" clId="{5FD44395-130E-42C7-8415-83CCA931F79E}" dt="2026-07-28T01:18:29.151" v="885" actId="22"/>
          <ac:picMkLst>
            <pc:docMk/>
            <pc:sldMk cId="662082398" sldId="279"/>
            <ac:picMk id="44" creationId="{D2EFF9F2-64CE-0B29-812D-F6DA7DF23A23}"/>
          </ac:picMkLst>
        </pc:picChg>
      </pc:sldChg>
      <pc:sldChg chg="addSp modSp new mod modTransition">
        <pc:chgData name="Luis Guillermo Rodriguez Escribano" userId="42d2e4959a5c0f13" providerId="LiveId" clId="{5FD44395-130E-42C7-8415-83CCA931F79E}" dt="2026-07-28T01:18:20.700" v="883" actId="22"/>
        <pc:sldMkLst>
          <pc:docMk/>
          <pc:sldMk cId="1633813029" sldId="280"/>
        </pc:sldMkLst>
        <pc:spChg chg="mod">
          <ac:chgData name="Luis Guillermo Rodriguez Escribano" userId="42d2e4959a5c0f13" providerId="LiveId" clId="{5FD44395-130E-42C7-8415-83CCA931F79E}" dt="2026-07-27T01:36:14.589" v="685" actId="1076"/>
          <ac:spMkLst>
            <pc:docMk/>
            <pc:sldMk cId="1633813029" sldId="280"/>
            <ac:spMk id="2" creationId="{5E237ECA-6566-FBAD-8194-096C9DBF551D}"/>
          </ac:spMkLst>
        </pc:spChg>
        <pc:picChg chg="add mod">
          <ac:chgData name="Luis Guillermo Rodriguez Escribano" userId="42d2e4959a5c0f13" providerId="LiveId" clId="{5FD44395-130E-42C7-8415-83CCA931F79E}" dt="2026-07-27T01:36:29.223" v="688" actId="14100"/>
          <ac:picMkLst>
            <pc:docMk/>
            <pc:sldMk cId="1633813029" sldId="280"/>
            <ac:picMk id="4" creationId="{1E879748-B484-AFE1-A46E-AF1ADAA54D0D}"/>
          </ac:picMkLst>
        </pc:picChg>
        <pc:picChg chg="add">
          <ac:chgData name="Luis Guillermo Rodriguez Escribano" userId="42d2e4959a5c0f13" providerId="LiveId" clId="{5FD44395-130E-42C7-8415-83CCA931F79E}" dt="2026-07-28T01:18:20.700" v="883" actId="22"/>
          <ac:picMkLst>
            <pc:docMk/>
            <pc:sldMk cId="1633813029" sldId="280"/>
            <ac:picMk id="5" creationId="{387EACBD-22A0-1A64-6B05-6E27B9680609}"/>
          </ac:picMkLst>
        </pc:picChg>
        <pc:picChg chg="add mod">
          <ac:chgData name="Luis Guillermo Rodriguez Escribano" userId="42d2e4959a5c0f13" providerId="LiveId" clId="{5FD44395-130E-42C7-8415-83CCA931F79E}" dt="2026-07-27T01:36:21.786" v="687" actId="1076"/>
          <ac:picMkLst>
            <pc:docMk/>
            <pc:sldMk cId="1633813029" sldId="280"/>
            <ac:picMk id="6" creationId="{14591E49-02BA-4188-ADFD-064466497462}"/>
          </ac:picMkLst>
        </pc:picChg>
      </pc:sldChg>
      <pc:sldChg chg="addSp modSp new mod">
        <pc:chgData name="Luis Guillermo Rodriguez Escribano" userId="42d2e4959a5c0f13" providerId="LiveId" clId="{5FD44395-130E-42C7-8415-83CCA931F79E}" dt="2026-07-28T01:18:08.743" v="881" actId="22"/>
        <pc:sldMkLst>
          <pc:docMk/>
          <pc:sldMk cId="59075776" sldId="281"/>
        </pc:sldMkLst>
        <pc:spChg chg="mod">
          <ac:chgData name="Luis Guillermo Rodriguez Escribano" userId="42d2e4959a5c0f13" providerId="LiveId" clId="{5FD44395-130E-42C7-8415-83CCA931F79E}" dt="2026-07-27T14:29:24.878" v="831" actId="1076"/>
          <ac:spMkLst>
            <pc:docMk/>
            <pc:sldMk cId="59075776" sldId="281"/>
            <ac:spMk id="2" creationId="{AA1FB60A-B736-E6BC-2F3B-DE1F87B604EC}"/>
          </ac:spMkLst>
        </pc:spChg>
        <pc:picChg chg="add mod">
          <ac:chgData name="Luis Guillermo Rodriguez Escribano" userId="42d2e4959a5c0f13" providerId="LiveId" clId="{5FD44395-130E-42C7-8415-83CCA931F79E}" dt="2026-07-27T14:29:26.896" v="832" actId="1076"/>
          <ac:picMkLst>
            <pc:docMk/>
            <pc:sldMk cId="59075776" sldId="281"/>
            <ac:picMk id="4" creationId="{A9EC0D39-9AFB-A529-2AC5-C58A5963A623}"/>
          </ac:picMkLst>
        </pc:picChg>
        <pc:picChg chg="add">
          <ac:chgData name="Luis Guillermo Rodriguez Escribano" userId="42d2e4959a5c0f13" providerId="LiveId" clId="{5FD44395-130E-42C7-8415-83CCA931F79E}" dt="2026-07-28T01:18:08.743" v="881" actId="22"/>
          <ac:picMkLst>
            <pc:docMk/>
            <pc:sldMk cId="59075776" sldId="281"/>
            <ac:picMk id="5" creationId="{83C4C90C-E9F2-954E-D572-6E8CB1D4A88C}"/>
          </ac:picMkLst>
        </pc:picChg>
        <pc:picChg chg="add mod">
          <ac:chgData name="Luis Guillermo Rodriguez Escribano" userId="42d2e4959a5c0f13" providerId="LiveId" clId="{5FD44395-130E-42C7-8415-83CCA931F79E}" dt="2026-07-27T14:30:53.061" v="836" actId="1076"/>
          <ac:picMkLst>
            <pc:docMk/>
            <pc:sldMk cId="59075776" sldId="281"/>
            <ac:picMk id="6" creationId="{5E5CE319-50E3-85D0-03A2-89B25D6E352A}"/>
          </ac:picMkLst>
        </pc:picChg>
        <pc:picChg chg="add mod">
          <ac:chgData name="Luis Guillermo Rodriguez Escribano" userId="42d2e4959a5c0f13" providerId="LiveId" clId="{5FD44395-130E-42C7-8415-83CCA931F79E}" dt="2026-07-27T14:30:58.933" v="837" actId="1076"/>
          <ac:picMkLst>
            <pc:docMk/>
            <pc:sldMk cId="59075776" sldId="281"/>
            <ac:picMk id="8" creationId="{78CDE634-7979-2DC2-09DD-761F09CD0C6A}"/>
          </ac:picMkLst>
        </pc:picChg>
      </pc:sldChg>
      <pc:sldChg chg="addSp delSp modSp new mod">
        <pc:chgData name="Luis Guillermo Rodriguez Escribano" userId="42d2e4959a5c0f13" providerId="LiveId" clId="{5FD44395-130E-42C7-8415-83CCA931F79E}" dt="2026-07-28T01:18:06.035" v="880" actId="22"/>
        <pc:sldMkLst>
          <pc:docMk/>
          <pc:sldMk cId="3239624285" sldId="282"/>
        </pc:sldMkLst>
        <pc:spChg chg="mod">
          <ac:chgData name="Luis Guillermo Rodriguez Escribano" userId="42d2e4959a5c0f13" providerId="LiveId" clId="{5FD44395-130E-42C7-8415-83CCA931F79E}" dt="2026-07-28T01:17:08.630" v="875" actId="1076"/>
          <ac:spMkLst>
            <pc:docMk/>
            <pc:sldMk cId="3239624285" sldId="282"/>
            <ac:spMk id="2" creationId="{DCB0B40B-1240-B63D-C0B6-2933544B6295}"/>
          </ac:spMkLst>
        </pc:spChg>
        <pc:picChg chg="add mod">
          <ac:chgData name="Luis Guillermo Rodriguez Escribano" userId="42d2e4959a5c0f13" providerId="LiveId" clId="{5FD44395-130E-42C7-8415-83CCA931F79E}" dt="2026-07-28T01:17:15.902" v="876" actId="1076"/>
          <ac:picMkLst>
            <pc:docMk/>
            <pc:sldMk cId="3239624285" sldId="282"/>
            <ac:picMk id="4" creationId="{8252F0F5-9B07-2996-BF45-6B44023E96F4}"/>
          </ac:picMkLst>
        </pc:picChg>
        <pc:picChg chg="add del mod">
          <ac:chgData name="Luis Guillermo Rodriguez Escribano" userId="42d2e4959a5c0f13" providerId="LiveId" clId="{5FD44395-130E-42C7-8415-83CCA931F79E}" dt="2026-07-28T01:17:19.996" v="877" actId="478"/>
          <ac:picMkLst>
            <pc:docMk/>
            <pc:sldMk cId="3239624285" sldId="282"/>
            <ac:picMk id="6" creationId="{A33B7D8B-72CD-C598-F15F-CE48C56D6D11}"/>
          </ac:picMkLst>
        </pc:picChg>
        <pc:picChg chg="add mod">
          <ac:chgData name="Luis Guillermo Rodriguez Escribano" userId="42d2e4959a5c0f13" providerId="LiveId" clId="{5FD44395-130E-42C7-8415-83CCA931F79E}" dt="2026-07-28T01:17:35.450" v="879" actId="1076"/>
          <ac:picMkLst>
            <pc:docMk/>
            <pc:sldMk cId="3239624285" sldId="282"/>
            <ac:picMk id="8" creationId="{F9D980D7-DB38-D136-F41B-D2BCED1F0552}"/>
          </ac:picMkLst>
        </pc:picChg>
        <pc:picChg chg="add">
          <ac:chgData name="Luis Guillermo Rodriguez Escribano" userId="42d2e4959a5c0f13" providerId="LiveId" clId="{5FD44395-130E-42C7-8415-83CCA931F79E}" dt="2026-07-28T01:18:06.035" v="880" actId="22"/>
          <ac:picMkLst>
            <pc:docMk/>
            <pc:sldMk cId="3239624285" sldId="282"/>
            <ac:picMk id="10" creationId="{8DB1A2C5-CEF8-4743-11BB-65EC80914AEF}"/>
          </ac:picMkLst>
        </pc:picChg>
      </pc:sldChg>
      <pc:sldChg chg="addSp modSp new mod">
        <pc:chgData name="Luis Guillermo Rodriguez Escribano" userId="42d2e4959a5c0f13" providerId="LiveId" clId="{5FD44395-130E-42C7-8415-83CCA931F79E}" dt="2026-07-28T22:54:21.248" v="922" actId="1076"/>
        <pc:sldMkLst>
          <pc:docMk/>
          <pc:sldMk cId="121926264" sldId="283"/>
        </pc:sldMkLst>
        <pc:spChg chg="mod">
          <ac:chgData name="Luis Guillermo Rodriguez Escribano" userId="42d2e4959a5c0f13" providerId="LiveId" clId="{5FD44395-130E-42C7-8415-83CCA931F79E}" dt="2026-07-28T22:53:52.229" v="916" actId="20577"/>
          <ac:spMkLst>
            <pc:docMk/>
            <pc:sldMk cId="121926264" sldId="283"/>
            <ac:spMk id="2" creationId="{3394FEDD-E98D-3092-E11F-809CF918C8C2}"/>
          </ac:spMkLst>
        </pc:spChg>
        <pc:picChg chg="add mod">
          <ac:chgData name="Luis Guillermo Rodriguez Escribano" userId="42d2e4959a5c0f13" providerId="LiveId" clId="{5FD44395-130E-42C7-8415-83CCA931F79E}" dt="2026-07-28T22:54:21.248" v="922" actId="1076"/>
          <ac:picMkLst>
            <pc:docMk/>
            <pc:sldMk cId="121926264" sldId="283"/>
            <ac:picMk id="4" creationId="{D40232F5-FFDE-AADB-C4C1-029131916512}"/>
          </ac:picMkLst>
        </pc:picChg>
        <pc:picChg chg="add mod">
          <ac:chgData name="Luis Guillermo Rodriguez Escribano" userId="42d2e4959a5c0f13" providerId="LiveId" clId="{5FD44395-130E-42C7-8415-83CCA931F79E}" dt="2026-07-28T22:54:15.385" v="921" actId="14100"/>
          <ac:picMkLst>
            <pc:docMk/>
            <pc:sldMk cId="121926264" sldId="283"/>
            <ac:picMk id="6" creationId="{2AB1588B-2DF7-06B9-D61F-2E13D58A487A}"/>
          </ac:picMkLst>
        </pc:picChg>
      </pc:sldChg>
      <pc:sldChg chg="addSp delSp modSp new mod">
        <pc:chgData name="Luis Guillermo Rodriguez Escribano" userId="42d2e4959a5c0f13" providerId="LiveId" clId="{5FD44395-130E-42C7-8415-83CCA931F79E}" dt="2026-07-28T22:58:08.372" v="935" actId="14100"/>
        <pc:sldMkLst>
          <pc:docMk/>
          <pc:sldMk cId="3112153076" sldId="284"/>
        </pc:sldMkLst>
        <pc:spChg chg="mod">
          <ac:chgData name="Luis Guillermo Rodriguez Escribano" userId="42d2e4959a5c0f13" providerId="LiveId" clId="{5FD44395-130E-42C7-8415-83CCA931F79E}" dt="2026-07-28T22:54:51.694" v="925" actId="1076"/>
          <ac:spMkLst>
            <pc:docMk/>
            <pc:sldMk cId="3112153076" sldId="284"/>
            <ac:spMk id="2" creationId="{D6859ADF-ED90-2535-9E8B-DFDAF4A0B9E5}"/>
          </ac:spMkLst>
        </pc:spChg>
        <pc:picChg chg="add del mod">
          <ac:chgData name="Luis Guillermo Rodriguez Escribano" userId="42d2e4959a5c0f13" providerId="LiveId" clId="{5FD44395-130E-42C7-8415-83CCA931F79E}" dt="2026-07-28T22:56:53.427" v="928" actId="478"/>
          <ac:picMkLst>
            <pc:docMk/>
            <pc:sldMk cId="3112153076" sldId="284"/>
            <ac:picMk id="4" creationId="{7DBE5C4B-5632-DEAA-E944-6CD4F7546230}"/>
          </ac:picMkLst>
        </pc:picChg>
        <pc:picChg chg="add mod">
          <ac:chgData name="Luis Guillermo Rodriguez Escribano" userId="42d2e4959a5c0f13" providerId="LiveId" clId="{5FD44395-130E-42C7-8415-83CCA931F79E}" dt="2026-07-28T22:57:01.963" v="931" actId="1076"/>
          <ac:picMkLst>
            <pc:docMk/>
            <pc:sldMk cId="3112153076" sldId="284"/>
            <ac:picMk id="6" creationId="{031CA7FE-DB38-168C-BDF6-32DF4F9E9CB7}"/>
          </ac:picMkLst>
        </pc:picChg>
        <pc:picChg chg="add mod">
          <ac:chgData name="Luis Guillermo Rodriguez Escribano" userId="42d2e4959a5c0f13" providerId="LiveId" clId="{5FD44395-130E-42C7-8415-83CCA931F79E}" dt="2026-07-28T22:58:08.372" v="935" actId="14100"/>
          <ac:picMkLst>
            <pc:docMk/>
            <pc:sldMk cId="3112153076" sldId="284"/>
            <ac:picMk id="8" creationId="{9F3951FA-8516-02B4-F7EF-7C112202FA4A}"/>
          </ac:picMkLst>
        </pc:picChg>
      </pc:sldChg>
      <pc:sldChg chg="new del">
        <pc:chgData name="Luis Guillermo Rodriguez Escribano" userId="42d2e4959a5c0f13" providerId="LiveId" clId="{5FD44395-130E-42C7-8415-83CCA931F79E}" dt="2026-07-28T23:12:02.500" v="937" actId="680"/>
        <pc:sldMkLst>
          <pc:docMk/>
          <pc:sldMk cId="3241703897" sldId="285"/>
        </pc:sldMkLst>
      </pc:sldChg>
      <pc:sldChg chg="addSp delSp modSp new mod ord modTransition setBg">
        <pc:chgData name="Luis Guillermo Rodriguez Escribano" userId="42d2e4959a5c0f13" providerId="LiveId" clId="{5FD44395-130E-42C7-8415-83CCA931F79E}" dt="2026-07-29T00:15:34.500" v="1022"/>
        <pc:sldMkLst>
          <pc:docMk/>
          <pc:sldMk cId="4029977527" sldId="285"/>
        </pc:sldMkLst>
        <pc:spChg chg="del">
          <ac:chgData name="Luis Guillermo Rodriguez Escribano" userId="42d2e4959a5c0f13" providerId="LiveId" clId="{5FD44395-130E-42C7-8415-83CCA931F79E}" dt="2026-07-28T23:12:29.572" v="940" actId="478"/>
          <ac:spMkLst>
            <pc:docMk/>
            <pc:sldMk cId="4029977527" sldId="285"/>
            <ac:spMk id="2" creationId="{B6FC7261-6257-EDA9-0193-F7B976E848D4}"/>
          </ac:spMkLst>
        </pc:spChg>
        <pc:spChg chg="add mod">
          <ac:chgData name="Luis Guillermo Rodriguez Escribano" userId="42d2e4959a5c0f13" providerId="LiveId" clId="{5FD44395-130E-42C7-8415-83CCA931F79E}" dt="2026-07-28T23:13:27.522" v="952" actId="26606"/>
          <ac:spMkLst>
            <pc:docMk/>
            <pc:sldMk cId="4029977527" sldId="285"/>
            <ac:spMk id="3" creationId="{C97433E0-927C-D794-1B34-B8DE1AE528DE}"/>
          </ac:spMkLst>
        </pc:spChg>
        <pc:spChg chg="add">
          <ac:chgData name="Luis Guillermo Rodriguez Escribano" userId="42d2e4959a5c0f13" providerId="LiveId" clId="{5FD44395-130E-42C7-8415-83CCA931F79E}" dt="2026-07-28T23:13:27.522" v="952" actId="26606"/>
          <ac:spMkLst>
            <pc:docMk/>
            <pc:sldMk cId="4029977527" sldId="285"/>
            <ac:spMk id="9" creationId="{9B7AD9F6-8CE7-4299-8FC6-328F4DCD3FF9}"/>
          </ac:spMkLst>
        </pc:spChg>
        <pc:spChg chg="add">
          <ac:chgData name="Luis Guillermo Rodriguez Escribano" userId="42d2e4959a5c0f13" providerId="LiveId" clId="{5FD44395-130E-42C7-8415-83CCA931F79E}" dt="2026-07-28T23:13:27.522" v="952" actId="26606"/>
          <ac:spMkLst>
            <pc:docMk/>
            <pc:sldMk cId="4029977527" sldId="285"/>
            <ac:spMk id="11" creationId="{F49775AF-8896-43EE-92C6-83497D6DC56F}"/>
          </ac:spMkLst>
        </pc:spChg>
        <pc:picChg chg="add mod">
          <ac:chgData name="Luis Guillermo Rodriguez Escribano" userId="42d2e4959a5c0f13" providerId="LiveId" clId="{5FD44395-130E-42C7-8415-83CCA931F79E}" dt="2026-07-28T23:13:27.522" v="952" actId="26606"/>
          <ac:picMkLst>
            <pc:docMk/>
            <pc:sldMk cId="4029977527" sldId="285"/>
            <ac:picMk id="4" creationId="{D0E01248-33F4-3672-D09A-764DD01F1BB4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Ingreso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8FB3A0"/>
              </a:solidFill>
              <a:ln w="9525" cap="flat">
                <a:solidFill>
                  <a:srgbClr val="FFFFFF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68-4CF2-9E23-121316F12EE2}"/>
              </c:ext>
            </c:extLst>
          </c:dPt>
          <c:dPt>
            <c:idx val="1"/>
            <c:bubble3D val="0"/>
            <c:spPr>
              <a:solidFill>
                <a:srgbClr val="1E4D3A"/>
              </a:solidFill>
              <a:ln w="9525" cap="flat">
                <a:solidFill>
                  <a:srgbClr val="FFFFFF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68-4CF2-9E23-121316F12EE2}"/>
              </c:ext>
            </c:extLst>
          </c:dPt>
          <c:dLbls>
            <c:dLbl>
              <c:idx val="0"/>
              <c:layout>
                <c:manualLayout>
                  <c:x val="0.27290448343079932"/>
                  <c:y val="3.9682539682539562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65000"/>
                      <a:lumOff val="35000"/>
                    </a:prstClr>
                  </a:solidFill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/>
                  </a:pPr>
                  <a:endParaRPr lang="es-CO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368-4CF2-9E23-121316F12EE2}"/>
                </c:ext>
              </c:extLst>
            </c:dLbl>
            <c:dLbl>
              <c:idx val="1"/>
              <c:layout>
                <c:manualLayout>
                  <c:x val="-0.28265107212475632"/>
                  <c:y val="-1.984126984126985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68-4CF2-9E23-121316F12EE2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Consumo</c:v>
                </c:pt>
                <c:pt idx="1">
                  <c:v>Ahorro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68-4CF2-9E23-121316F12E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8"/>
      </c:doughnutChart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Nuevo crédito</c:v>
                </c:pt>
              </c:strCache>
            </c:strRef>
          </c:tx>
          <c:spPr>
            <a:solidFill>
              <a:srgbClr val="2E6B4F"/>
            </a:solidFill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Ronda 1</c:v>
                </c:pt>
                <c:pt idx="1">
                  <c:v>Ronda 2</c:v>
                </c:pt>
                <c:pt idx="2">
                  <c:v>Ronda 3</c:v>
                </c:pt>
                <c:pt idx="3">
                  <c:v>Ronda 4</c:v>
                </c:pt>
                <c:pt idx="4">
                  <c:v>Ronda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100</c:v>
                </c:pt>
                <c:pt idx="1">
                  <c:v>90</c:v>
                </c:pt>
                <c:pt idx="2">
                  <c:v>81</c:v>
                </c:pt>
                <c:pt idx="3">
                  <c:v>72.900000000000006</c:v>
                </c:pt>
                <c:pt idx="4">
                  <c:v>65.599999999999994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3B-4612-9C8F-83911D2D97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850" b="0" i="0" u="none" strike="noStrike">
                <a:solidFill>
                  <a:srgbClr val="55636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Tasa base</c:v>
                </c:pt>
              </c:strCache>
            </c:strRef>
          </c:tx>
          <c:spPr>
            <a:solidFill>
              <a:srgbClr val="1E4D3A"/>
            </a:solidFill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Tasa al cliente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6B-4EEC-A269-9DC022A289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 de riesgo</c:v>
                </c:pt>
              </c:strCache>
            </c:strRef>
          </c:tx>
          <c:spPr>
            <a:solidFill>
              <a:srgbClr val="2E6B4F"/>
            </a:solidFill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Tasa al cliente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6B-4EEC-A269-9DC022A289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Costos y plazo</c:v>
                </c:pt>
              </c:strCache>
            </c:strRef>
          </c:tx>
          <c:spPr>
            <a:solidFill>
              <a:srgbClr val="8FB3A0"/>
            </a:solidFill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Tasa al cliente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6B-4EEC-A269-9DC022A2894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Margen</c:v>
                </c:pt>
              </c:strCache>
            </c:strRef>
          </c:tx>
          <c:spPr>
            <a:solidFill>
              <a:srgbClr val="B07C1E"/>
            </a:solidFill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Tasa al cliente</c:v>
                </c:pt>
              </c:strCache>
            </c:strRef>
          </c:cat>
          <c:val>
            <c:numRef>
              <c:f>Sheet1!$E$2:$E$2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6B-4EEC-A269-9DC022A289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2094734554"/>
        <c:axId val="2094734552"/>
      </c:barChart>
      <c:catAx>
        <c:axId val="209473455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low"/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850">
              <a:solidFill>
                <a:srgbClr val="55636A"/>
              </a:solidFill>
              <a:latin typeface="Calibri"/>
              <a:cs typeface="Calibri"/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Rentabilidad esperada</c:v>
                </c:pt>
              </c:strCache>
            </c:strRef>
          </c:tx>
          <c:spPr>
            <a:solidFill>
              <a:srgbClr val="1E4D3A"/>
            </a:solidFill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Proyecto A</c:v>
                </c:pt>
                <c:pt idx="1">
                  <c:v>Proyecto B</c:v>
                </c:pt>
                <c:pt idx="2">
                  <c:v>Proyecto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10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5F-4680-888A-E54A59EB40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Costo del crédito</c:v>
                </c:pt>
              </c:strCache>
            </c:strRef>
          </c:tx>
          <c:spPr>
            <a:solidFill>
              <a:srgbClr val="55636A"/>
            </a:solidFill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Proyecto A</c:v>
                </c:pt>
                <c:pt idx="1">
                  <c:v>Proyecto B</c:v>
                </c:pt>
                <c:pt idx="2">
                  <c:v>Proyecto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5F-4680-888A-E54A59EB40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850" b="0" i="0" u="none" strike="noStrike">
                <a:solidFill>
                  <a:srgbClr val="55636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850">
              <a:solidFill>
                <a:srgbClr val="55636A"/>
              </a:solidFill>
              <a:latin typeface="Calibri"/>
              <a:cs typeface="Calibri"/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1E7E9-24B6-3AFA-5F6E-4617BFF78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930ED2-7A09-D8D1-77FF-2EFCFD0B46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C7921C-9645-E843-5F34-95506C1C2C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35E653-BBD8-FAAE-A400-99D778C688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48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rgbClr val="1E4D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1828800"/>
            <a:ext cx="4572000" cy="173736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1E4D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1874520"/>
            <a:ext cx="6035040" cy="96012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D9C4DAA-FDC3-4BF8-BC8D-71FFFFC77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37246-1062-4CDE-A192-21C9DF2A4E07}" type="datetimeFigureOut">
              <a:rPr lang="es-CO" smtClean="0"/>
              <a:t>28/07/2026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48F647-D15C-4A97-BD50-81AE7126A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D92D98E-BC8F-4A25-B50B-E39FF7395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09DC2-5D32-418D-B735-D7E39084FD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4596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993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chart" Target="../charts/chart1.xml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lustración abstracta de economía y finanzas en tonos verdes"/>
          <p:cNvPicPr>
            <a:picLocks noChangeAspect="1"/>
          </p:cNvPicPr>
          <p:nvPr/>
        </p:nvPicPr>
        <p:blipFill>
          <a:blip r:embed="rId3"/>
          <a:srcRect l="24519" r="24519"/>
          <a:stretch/>
        </p:blipFill>
        <p:spPr>
          <a:xfrm>
            <a:off x="5212080" y="0"/>
            <a:ext cx="3931920" cy="5143500"/>
          </a:xfrm>
          <a:prstGeom prst="rect">
            <a:avLst/>
          </a:prstGeom>
        </p:spPr>
      </p:pic>
      <p:sp>
        <p:nvSpPr>
          <p:cNvPr id="3" name="Panel izquierdo de portada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257800" cy="5143500"/>
          </a:xfrm>
          <a:prstGeom prst="rect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" name="Text 1"/>
          <p:cNvSpPr/>
          <p:nvPr/>
        </p:nvSpPr>
        <p:spPr>
          <a:xfrm>
            <a:off x="640080" y="1097280"/>
            <a:ext cx="4480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kern="0" spc="200" dirty="0">
                <a:solidFill>
                  <a:srgbClr val="8FB3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PRESENTACIÓN · ECONOMÍA Y FINANZAS</a:t>
            </a:r>
            <a:endParaRPr lang="en-US" sz="1100" dirty="0"/>
          </a:p>
        </p:txBody>
      </p:sp>
      <p:sp>
        <p:nvSpPr>
          <p:cNvPr id="5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1828800"/>
            <a:ext cx="45720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Crédito, tasas de interés y su impacto en la economía</a:t>
            </a:r>
            <a:endParaRPr lang="en-US" sz="2600" dirty="0"/>
          </a:p>
        </p:txBody>
      </p:sp>
      <p:sp>
        <p:nvSpPr>
          <p:cNvPr id="6" name="Text 3"/>
          <p:cNvSpPr/>
          <p:nvPr/>
        </p:nvSpPr>
        <p:spPr>
          <a:xfrm>
            <a:off x="640080" y="3703320"/>
            <a:ext cx="4434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00" dirty="0">
                <a:solidFill>
                  <a:srgbClr val="D8E2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 ahorro al crédito, de las tasas a la inversión: cómo se conecta el sistema económico.</a:t>
            </a:r>
            <a:endParaRPr lang="en-US" sz="1300" dirty="0"/>
          </a:p>
        </p:txBody>
      </p:sp>
      <p:pic>
        <p:nvPicPr>
          <p:cNvPr id="7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237ECA-6566-FBAD-8194-096C9DBF551D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640080" y="80179"/>
            <a:ext cx="7863840" cy="713232"/>
          </a:xfrm>
        </p:spPr>
        <p:txBody>
          <a:bodyPr/>
          <a:lstStyle/>
          <a:p>
            <a:r>
              <a:rPr lang="es-CO" dirty="0"/>
              <a:t>Dinero M1, M2 y M3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E879748-B484-AFE1-A46E-AF1ADAA54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644" y="733615"/>
            <a:ext cx="6044093" cy="259147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4591E49-02BA-4188-ADFD-064466497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004" y="3267054"/>
            <a:ext cx="5648963" cy="1839376"/>
          </a:xfrm>
          <a:prstGeom prst="rect">
            <a:avLst/>
          </a:prstGeom>
        </p:spPr>
      </p:pic>
      <p:pic>
        <p:nvPicPr>
          <p:cNvPr id="5" name="Logo NEPO" descr="Logo de Nueva Escuela Popular y Obrera (NEPO)">
            <a:extLst>
              <a:ext uri="{FF2B5EF4-FFF2-40B4-BE49-F238E27FC236}">
                <a16:creationId xmlns:a16="http://schemas.microsoft.com/office/drawing/2014/main" id="{387EACBD-22A0-1A64-6B05-6E27B96806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81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CRÉDITO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crédito en sí: qué lo compone y qué formas toma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463040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Todo crédito tiene cuatro piezas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640080" y="1874520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Principal  </a:t>
            </a:r>
            <a:r>
              <a:rPr lang="en-US" sz="12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el monto que se presta</a:t>
            </a:r>
            <a:endParaRPr lang="en-US" sz="1250" dirty="0"/>
          </a:p>
        </p:txBody>
      </p:sp>
      <p:sp>
        <p:nvSpPr>
          <p:cNvPr id="6" name="Separado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2478024"/>
            <a:ext cx="3840480" cy="0"/>
          </a:xfrm>
          <a:prstGeom prst="line">
            <a:avLst/>
          </a:prstGeom>
          <a:noFill/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640080" y="2532888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Interés  </a:t>
            </a:r>
            <a:r>
              <a:rPr lang="en-US" sz="12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el precio de usar ese dinero</a:t>
            </a:r>
            <a:endParaRPr lang="en-US" sz="1250" dirty="0"/>
          </a:p>
        </p:txBody>
      </p:sp>
      <p:sp>
        <p:nvSpPr>
          <p:cNvPr id="8" name="Separado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136392"/>
            <a:ext cx="3840480" cy="0"/>
          </a:xfrm>
          <a:prstGeom prst="line">
            <a:avLst/>
          </a:prstGeom>
          <a:noFill/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640080" y="3191256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Plazo  </a:t>
            </a:r>
            <a:r>
              <a:rPr lang="en-US" sz="12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el tiempo para devolverlo</a:t>
            </a:r>
            <a:endParaRPr lang="en-US" sz="1250" dirty="0"/>
          </a:p>
        </p:txBody>
      </p:sp>
      <p:sp>
        <p:nvSpPr>
          <p:cNvPr id="10" name="Separado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" y="3794760"/>
            <a:ext cx="3840480" cy="0"/>
          </a:xfrm>
          <a:prstGeom prst="line">
            <a:avLst/>
          </a:prstGeom>
          <a:noFill/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640080" y="3849624"/>
            <a:ext cx="3931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Garantía  </a:t>
            </a:r>
            <a:r>
              <a:rPr lang="en-US" sz="12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el respaldo ante impago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4800600" y="1463040"/>
            <a:ext cx="3703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distintas formas según su uso</a:t>
            </a:r>
            <a:endParaRPr lang="en-US" sz="1250" dirty="0"/>
          </a:p>
        </p:txBody>
      </p:sp>
      <p:sp>
        <p:nvSpPr>
          <p:cNvPr id="13" name="Tarjeta Consumo"/>
          <p:cNvSpPr/>
          <p:nvPr/>
        </p:nvSpPr>
        <p:spPr>
          <a:xfrm>
            <a:off x="4800600" y="1874520"/>
            <a:ext cx="1783080" cy="1234440"/>
          </a:xfrm>
          <a:prstGeom prst="roundRect">
            <a:avLst>
              <a:gd name="adj" fmla="val 5185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4928616" y="1984248"/>
            <a:ext cx="152704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spcAft>
                <a:spcPts val="400"/>
              </a:spcAft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Consumo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 y gastos personales</a:t>
            </a:r>
            <a:endParaRPr lang="en-US" sz="1300" dirty="0"/>
          </a:p>
        </p:txBody>
      </p:sp>
      <p:sp>
        <p:nvSpPr>
          <p:cNvPr id="15" name="Tarjeta Hipotecario"/>
          <p:cNvSpPr/>
          <p:nvPr/>
        </p:nvSpPr>
        <p:spPr>
          <a:xfrm>
            <a:off x="6720840" y="1874520"/>
            <a:ext cx="1783080" cy="1234440"/>
          </a:xfrm>
          <a:prstGeom prst="roundRect">
            <a:avLst>
              <a:gd name="adj" fmla="val 5185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6848856" y="1984248"/>
            <a:ext cx="152704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spcAft>
                <a:spcPts val="400"/>
              </a:spcAft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Hipotecario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 de vivienda</a:t>
            </a:r>
            <a:endParaRPr lang="en-US" sz="1300" dirty="0"/>
          </a:p>
        </p:txBody>
      </p:sp>
      <p:sp>
        <p:nvSpPr>
          <p:cNvPr id="17" name="Tarjeta Comercial"/>
          <p:cNvSpPr/>
          <p:nvPr/>
        </p:nvSpPr>
        <p:spPr>
          <a:xfrm>
            <a:off x="4800600" y="3246120"/>
            <a:ext cx="1783080" cy="1234440"/>
          </a:xfrm>
          <a:prstGeom prst="roundRect">
            <a:avLst>
              <a:gd name="adj" fmla="val 5185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4928616" y="3355848"/>
            <a:ext cx="152704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spcAft>
                <a:spcPts val="400"/>
              </a:spcAft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Comercial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y capital de trabajo</a:t>
            </a:r>
            <a:endParaRPr lang="en-US" sz="1300" dirty="0"/>
          </a:p>
        </p:txBody>
      </p:sp>
      <p:sp>
        <p:nvSpPr>
          <p:cNvPr id="19" name="Tarjeta Microcrédito"/>
          <p:cNvSpPr/>
          <p:nvPr/>
        </p:nvSpPr>
        <p:spPr>
          <a:xfrm>
            <a:off x="6720840" y="3246120"/>
            <a:ext cx="1783080" cy="1234440"/>
          </a:xfrm>
          <a:prstGeom prst="roundRect">
            <a:avLst>
              <a:gd name="adj" fmla="val 5185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6848856" y="3355848"/>
            <a:ext cx="1527048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spcAft>
                <a:spcPts val="400"/>
              </a:spcAft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Microcrédito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pequeños negocios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22" name="Text 20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850" dirty="0"/>
          </a:p>
        </p:txBody>
      </p:sp>
      <p:pic>
        <p:nvPicPr>
          <p:cNvPr id="23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 DE INTERVENCIÓN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Cómo se establece la tasa de interés de intervención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434340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spcAft>
                <a:spcPts val="800"/>
              </a:spcAft>
              <a:buNone/>
            </a:pPr>
            <a:r>
              <a:rPr lang="en-US" sz="13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la tasa que fija el banco central (en Colombia, el Banco de la República).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el precio al que el banco central presta a los bancos: la referencia de todo el sistema.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 objetivo principal es mantener la inflación baja y estable.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junta directiva la decide en reuniones periódicas, según el estado de la economía.</a:t>
            </a:r>
            <a:endParaRPr lang="en-US" sz="1350" dirty="0"/>
          </a:p>
        </p:txBody>
      </p:sp>
      <p:sp>
        <p:nvSpPr>
          <p:cNvPr id="5" name="Sube la tasa"/>
          <p:cNvSpPr/>
          <p:nvPr/>
        </p:nvSpPr>
        <p:spPr>
          <a:xfrm>
            <a:off x="5257800" y="1554480"/>
            <a:ext cx="3246120" cy="1325880"/>
          </a:xfrm>
          <a:prstGeom prst="roundRect">
            <a:avLst>
              <a:gd name="adj" fmla="val 5517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5440680" y="1554480"/>
            <a:ext cx="288036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Inflación alta  →  </a:t>
            </a:r>
            <a:r>
              <a:rPr lang="en-US" sz="13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sube la tasa</a:t>
            </a:r>
            <a:endParaRPr lang="en-US" sz="130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frena el gasto y enfría los precios</a:t>
            </a:r>
            <a:endParaRPr lang="en-US" sz="1300" dirty="0"/>
          </a:p>
        </p:txBody>
      </p:sp>
      <p:sp>
        <p:nvSpPr>
          <p:cNvPr id="7" name="Baja la tasa"/>
          <p:cNvSpPr/>
          <p:nvPr/>
        </p:nvSpPr>
        <p:spPr>
          <a:xfrm>
            <a:off x="5257800" y="3063240"/>
            <a:ext cx="3246120" cy="1325880"/>
          </a:xfrm>
          <a:prstGeom prst="roundRect">
            <a:avLst>
              <a:gd name="adj" fmla="val 5517"/>
            </a:avLst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5440680" y="3063240"/>
            <a:ext cx="288036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8FB3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Economía débil  →  </a:t>
            </a: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baja la tasa</a:t>
            </a:r>
            <a:endParaRPr lang="en-US" sz="130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D8E2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abarata el crédito y estimula la actividad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850" dirty="0"/>
          </a:p>
        </p:txBody>
      </p:sp>
      <p:pic>
        <p:nvPicPr>
          <p:cNvPr id="11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510167" cy="5143500"/>
          </a:xfrm>
          <a:prstGeom prst="rect">
            <a:avLst/>
          </a:prstGeom>
          <a:solidFill>
            <a:srgbClr val="426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F7698C4-28EF-6B78-AC6F-B25517649C89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480060" y="1555772"/>
            <a:ext cx="2064265" cy="2031956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Margen Real Aproximado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3761153-40A5-ECAF-6C14-F576EAD6A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00" y="619063"/>
            <a:ext cx="6501600" cy="3959421"/>
          </a:xfrm>
          <a:prstGeom prst="rect">
            <a:avLst/>
          </a:prstGeom>
        </p:spPr>
      </p:pic>
      <p:pic>
        <p:nvPicPr>
          <p:cNvPr id="4" name="Logo NEPO" descr="Logo de Nueva Escuela Popular y Obrera (NEPO)">
            <a:extLst>
              <a:ext uri="{FF2B5EF4-FFF2-40B4-BE49-F238E27FC236}">
                <a16:creationId xmlns:a16="http://schemas.microsoft.com/office/drawing/2014/main" id="{96602A56-E077-2416-D9D1-839972D02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54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 DE MERCADO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 la tasa de intervención a la tasa de mercado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41732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decisión del banco central se transmite, paso a paso, hasta las tasas que pagamos.</a:t>
            </a:r>
            <a:endParaRPr lang="en-US" sz="1300" dirty="0"/>
          </a:p>
        </p:txBody>
      </p:sp>
      <p:sp>
        <p:nvSpPr>
          <p:cNvPr id="5" name="Paso 1"/>
          <p:cNvSpPr/>
          <p:nvPr/>
        </p:nvSpPr>
        <p:spPr>
          <a:xfrm>
            <a:off x="640080" y="2240280"/>
            <a:ext cx="1324051" cy="1234440"/>
          </a:xfrm>
          <a:prstGeom prst="roundRect">
            <a:avLst>
              <a:gd name="adj" fmla="val 5926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667512" y="2240280"/>
            <a:ext cx="1269187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 de</a:t>
            </a:r>
            <a:endParaRPr lang="en-US" sz="12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intervención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1964131" y="2674620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8" name="Paso 2"/>
          <p:cNvSpPr/>
          <p:nvPr/>
        </p:nvSpPr>
        <p:spPr>
          <a:xfrm>
            <a:off x="2275027" y="2240280"/>
            <a:ext cx="1324051" cy="1234440"/>
          </a:xfrm>
          <a:prstGeom prst="roundRect">
            <a:avLst>
              <a:gd name="adj" fmla="val 5926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302459" y="2240280"/>
            <a:ext cx="1269187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</a:t>
            </a:r>
            <a:endParaRPr lang="en-US" sz="12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interbancaria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599078" y="2674620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1" name="Paso 3"/>
          <p:cNvSpPr/>
          <p:nvPr/>
        </p:nvSpPr>
        <p:spPr>
          <a:xfrm>
            <a:off x="3909974" y="2240280"/>
            <a:ext cx="1324051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3937406" y="2240280"/>
            <a:ext cx="1269187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Tasas de</a:t>
            </a:r>
            <a:endParaRPr lang="en-US" sz="12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captación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234026" y="2674620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4" name="Paso 4"/>
          <p:cNvSpPr/>
          <p:nvPr/>
        </p:nvSpPr>
        <p:spPr>
          <a:xfrm>
            <a:off x="5544922" y="2240280"/>
            <a:ext cx="1324051" cy="1234440"/>
          </a:xfrm>
          <a:prstGeom prst="roundRect">
            <a:avLst>
              <a:gd name="adj" fmla="val 5926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5572354" y="2240280"/>
            <a:ext cx="1269187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Tasas de</a:t>
            </a:r>
            <a:endParaRPr lang="en-US" sz="12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colocación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868973" y="2674620"/>
            <a:ext cx="3108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7" name="Paso 5"/>
          <p:cNvSpPr/>
          <p:nvPr/>
        </p:nvSpPr>
        <p:spPr>
          <a:xfrm>
            <a:off x="7179869" y="2240280"/>
            <a:ext cx="1324051" cy="1234440"/>
          </a:xfrm>
          <a:prstGeom prst="roundRect">
            <a:avLst>
              <a:gd name="adj" fmla="val 5926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7207301" y="2240280"/>
            <a:ext cx="1269187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Consumo e</a:t>
            </a:r>
            <a:endParaRPr lang="en-US" sz="12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40080" y="3977640"/>
            <a:ext cx="7863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5000"/>
              </a:lnSpc>
              <a:buNone/>
            </a:pPr>
            <a:r>
              <a:rPr lang="en-US" sz="1150" i="1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Este proceso se llama mecanismo de transmisión de la política monetaria; toma tiempo y no siempre es completo.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850" dirty="0"/>
          </a:p>
        </p:txBody>
      </p:sp>
      <p:pic>
        <p:nvPicPr>
          <p:cNvPr id="22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 DE MERCADO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 tasa de mercado: cómo se expresa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508760"/>
            <a:ext cx="411480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spcAft>
                <a:spcPts val="1000"/>
              </a:spcAft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tasa que paga un cliente parte de la tasa de referencia y suma varios márgenes: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 base</a:t>
            </a:r>
            <a:endParaRPr lang="en-US" sz="1300" dirty="0"/>
          </a:p>
          <a:p>
            <a:pPr marL="0" indent="0" algn="l">
              <a:lnSpc>
                <a:spcPct val="105000"/>
              </a:lnSpc>
              <a:spcAft>
                <a:spcPts val="800"/>
              </a:spcAft>
              <a:buNone/>
            </a:pPr>
            <a:r>
              <a:rPr lang="en-US" sz="11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costo del dinero según la política monetaria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 de riesgo</a:t>
            </a:r>
            <a:endParaRPr lang="en-US" sz="1300" dirty="0"/>
          </a:p>
          <a:p>
            <a:pPr marL="0" indent="0" algn="l">
              <a:lnSpc>
                <a:spcPct val="105000"/>
              </a:lnSpc>
              <a:spcAft>
                <a:spcPts val="800"/>
              </a:spcAft>
              <a:buNone/>
            </a:pPr>
            <a:r>
              <a:rPr lang="en-US" sz="11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según la probabilidad de no pago del cliente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Costos y plazo</a:t>
            </a:r>
            <a:endParaRPr lang="en-US" sz="1300" dirty="0"/>
          </a:p>
          <a:p>
            <a:pPr marL="0" indent="0" algn="l">
              <a:lnSpc>
                <a:spcPct val="105000"/>
              </a:lnSpc>
              <a:spcAft>
                <a:spcPts val="800"/>
              </a:spcAft>
              <a:buNone/>
            </a:pPr>
            <a:r>
              <a:rPr lang="en-US" sz="11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operación, plazo del crédito e inflación esperada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3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Margen del banco</a:t>
            </a:r>
            <a:endParaRPr lang="en-US" sz="130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11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utilidad de la entidad</a:t>
            </a:r>
            <a:endParaRPr lang="en-US" sz="1300" dirty="0"/>
          </a:p>
        </p:txBody>
      </p:sp>
      <p:sp>
        <p:nvSpPr>
          <p:cNvPr id="5" name="Tarjeta de gráfico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74920" y="1517904"/>
            <a:ext cx="3429000" cy="3108960"/>
          </a:xfrm>
          <a:prstGeom prst="roundRect">
            <a:avLst>
              <a:gd name="adj" fmla="val 2353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5212080" y="1664208"/>
            <a:ext cx="3154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la tasa base a la tasa al cliente</a:t>
            </a:r>
            <a:endParaRPr lang="en-US" sz="1100" dirty="0"/>
          </a:p>
        </p:txBody>
      </p:sp>
      <p:graphicFrame>
        <p:nvGraphicFramePr>
          <p:cNvPr id="7" name="Chart 0" descr="Chart"/>
          <p:cNvGraphicFramePr/>
          <p:nvPr/>
        </p:nvGraphicFramePr>
        <p:xfrm>
          <a:off x="5212080" y="2011680"/>
          <a:ext cx="315468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5"/>
          <p:cNvSpPr/>
          <p:nvPr/>
        </p:nvSpPr>
        <p:spPr>
          <a:xfrm>
            <a:off x="5212080" y="4315968"/>
            <a:ext cx="3154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ilustrativo (puntos porcentuales)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850" dirty="0"/>
          </a:p>
        </p:txBody>
      </p:sp>
      <p:pic>
        <p:nvPicPr>
          <p:cNvPr id="11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Las decisiones de inversión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41605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spcAft>
                <a:spcPts val="800"/>
              </a:spcAft>
              <a:buNone/>
            </a:pPr>
            <a:r>
              <a:rPr lang="en-US" sz="13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regla es simple: se invierte cuando la rentabilidad esperada supera el costo del crédito.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la tasa de interés sube, menos proyectos resultan rentables.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la tasa baja, más proyectos se vuelven atractivos y la inversión crece.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Así, la tasa de interés actúa como el filtro que decide qué se financia.</a:t>
            </a:r>
            <a:endParaRPr lang="en-US" sz="1350" dirty="0"/>
          </a:p>
        </p:txBody>
      </p:sp>
      <p:sp>
        <p:nvSpPr>
          <p:cNvPr id="5" name="Tarjeta de gráfico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1517904"/>
            <a:ext cx="3383280" cy="306324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5257800" y="166420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Rentabilidad esperada vs. costo del crédito</a:t>
            </a:r>
            <a:endParaRPr lang="en-US" sz="1050" dirty="0"/>
          </a:p>
        </p:txBody>
      </p:sp>
      <p:graphicFrame>
        <p:nvGraphicFramePr>
          <p:cNvPr id="7" name="Chart 0" descr="Chart"/>
          <p:cNvGraphicFramePr/>
          <p:nvPr/>
        </p:nvGraphicFramePr>
        <p:xfrm>
          <a:off x="5230368" y="2194560"/>
          <a:ext cx="3200400" cy="1874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5"/>
          <p:cNvSpPr/>
          <p:nvPr/>
        </p:nvSpPr>
        <p:spPr>
          <a:xfrm>
            <a:off x="5257800" y="4224528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Conviene invertir donde el verde supera al gris.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850" dirty="0"/>
          </a:p>
        </p:txBody>
      </p:sp>
      <p:pic>
        <p:nvPicPr>
          <p:cNvPr id="11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MÁXIMO RETORNO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Conveniencias para el máximo retorno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41732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Buenas prácticas para que las decisiones de crédito e inversión rindan más:</a:t>
            </a:r>
            <a:endParaRPr lang="en-US" sz="1300" dirty="0"/>
          </a:p>
        </p:txBody>
      </p:sp>
      <p:sp>
        <p:nvSpPr>
          <p:cNvPr id="5" name="Tarjeta Comparar el costo total"/>
          <p:cNvSpPr/>
          <p:nvPr/>
        </p:nvSpPr>
        <p:spPr>
          <a:xfrm>
            <a:off x="640080" y="1874520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Número 1"/>
          <p:cNvSpPr/>
          <p:nvPr/>
        </p:nvSpPr>
        <p:spPr>
          <a:xfrm>
            <a:off x="804672" y="2057400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804672" y="205740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1207008" y="2020824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Comparar el costo total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Mirar la tasa efectiva y todos los cobros, no solo la cuota.</a:t>
            </a:r>
            <a:endParaRPr lang="en-US" sz="1250" dirty="0"/>
          </a:p>
        </p:txBody>
      </p:sp>
      <p:sp>
        <p:nvSpPr>
          <p:cNvPr id="9" name="Tarjeta Ajustar el plazo"/>
          <p:cNvSpPr/>
          <p:nvPr/>
        </p:nvSpPr>
        <p:spPr>
          <a:xfrm>
            <a:off x="3328416" y="1874520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Número 2"/>
          <p:cNvSpPr/>
          <p:nvPr/>
        </p:nvSpPr>
        <p:spPr>
          <a:xfrm>
            <a:off x="3493008" y="2057400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3493008" y="205740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895344" y="2020824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Ajustar el plazo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Plazos largos alivian la cuota, pero encarecen el crédito.</a:t>
            </a:r>
            <a:endParaRPr lang="en-US" sz="1250" dirty="0"/>
          </a:p>
        </p:txBody>
      </p:sp>
      <p:sp>
        <p:nvSpPr>
          <p:cNvPr id="13" name="Tarjeta Sopesar riesgo y retorno"/>
          <p:cNvSpPr/>
          <p:nvPr/>
        </p:nvSpPr>
        <p:spPr>
          <a:xfrm>
            <a:off x="6016752" y="1874520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Número 3"/>
          <p:cNvSpPr/>
          <p:nvPr/>
        </p:nvSpPr>
        <p:spPr>
          <a:xfrm>
            <a:off x="6181344" y="2057400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6181344" y="205740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583680" y="2020824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Sopesar riesgo y retorno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rentabilidad casi siempre implica más riesgo.</a:t>
            </a:r>
            <a:endParaRPr lang="en-US" sz="1250" dirty="0"/>
          </a:p>
        </p:txBody>
      </p:sp>
      <p:sp>
        <p:nvSpPr>
          <p:cNvPr id="17" name="Tarjeta Diversificar"/>
          <p:cNvSpPr/>
          <p:nvPr/>
        </p:nvSpPr>
        <p:spPr>
          <a:xfrm>
            <a:off x="640080" y="3355848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8" name="Número 4"/>
          <p:cNvSpPr/>
          <p:nvPr/>
        </p:nvSpPr>
        <p:spPr>
          <a:xfrm>
            <a:off x="804672" y="3538728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9" name="Text 17"/>
          <p:cNvSpPr/>
          <p:nvPr/>
        </p:nvSpPr>
        <p:spPr>
          <a:xfrm>
            <a:off x="804672" y="353872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1207008" y="3502152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Diversificar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Repartir recursos reduce el impacto de un mal resultado.</a:t>
            </a:r>
            <a:endParaRPr lang="en-US" sz="1250" dirty="0"/>
          </a:p>
        </p:txBody>
      </p:sp>
      <p:sp>
        <p:nvSpPr>
          <p:cNvPr id="21" name="Tarjeta Aprovechar el ciclo de tasas"/>
          <p:cNvSpPr/>
          <p:nvPr/>
        </p:nvSpPr>
        <p:spPr>
          <a:xfrm>
            <a:off x="3328416" y="3355848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2" name="Número 5"/>
          <p:cNvSpPr/>
          <p:nvPr/>
        </p:nvSpPr>
        <p:spPr>
          <a:xfrm>
            <a:off x="3493008" y="3538728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3493008" y="353872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3895344" y="3502152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Aprovechar el ciclo de tasas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Endeudarse e invertir según dónde estén las tasas.</a:t>
            </a:r>
            <a:endParaRPr lang="en-US" sz="1250" dirty="0"/>
          </a:p>
        </p:txBody>
      </p:sp>
      <p:sp>
        <p:nvSpPr>
          <p:cNvPr id="25" name="Tarjeta Mantener margen de holgura"/>
          <p:cNvSpPr/>
          <p:nvPr/>
        </p:nvSpPr>
        <p:spPr>
          <a:xfrm>
            <a:off x="6016752" y="3355848"/>
            <a:ext cx="2487168" cy="128016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Número 6"/>
          <p:cNvSpPr/>
          <p:nvPr/>
        </p:nvSpPr>
        <p:spPr>
          <a:xfrm>
            <a:off x="6181344" y="3538728"/>
            <a:ext cx="310896" cy="310896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7" name="Text 25"/>
          <p:cNvSpPr/>
          <p:nvPr/>
        </p:nvSpPr>
        <p:spPr>
          <a:xfrm>
            <a:off x="6181344" y="353872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6583680" y="3502152"/>
            <a:ext cx="1801368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Mantener margen de holgura</a:t>
            </a:r>
            <a:endParaRPr lang="en-US" sz="125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105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comprometer todo el ingreso: dejar espacio para imprevistos.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30" name="Text 28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850" dirty="0"/>
          </a:p>
        </p:txBody>
      </p:sp>
      <p:pic>
        <p:nvPicPr>
          <p:cNvPr id="31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1FB60A-B736-E6BC-2F3B-DE1F87B604EC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640080" y="224997"/>
            <a:ext cx="7863840" cy="713232"/>
          </a:xfrm>
        </p:spPr>
        <p:txBody>
          <a:bodyPr/>
          <a:lstStyle/>
          <a:p>
            <a:r>
              <a:rPr lang="es-CO" dirty="0"/>
              <a:t>Tasa Nominal vs Tasa efectiva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9EC0D39-9AFB-A529-2AC5-C58A5963A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08" y="1146030"/>
            <a:ext cx="3114675" cy="31146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E5CE319-50E3-85D0-03A2-89B25D6E3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045" y="1042129"/>
            <a:ext cx="4799829" cy="319390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8CDE634-7979-2DC2-09DD-761F09CD0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083" y="4339934"/>
            <a:ext cx="1876687" cy="704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Logo NEPO" descr="Logo de Nueva Escuela Popular y Obrera (NEPO)">
            <a:extLst>
              <a:ext uri="{FF2B5EF4-FFF2-40B4-BE49-F238E27FC236}">
                <a16:creationId xmlns:a16="http://schemas.microsoft.com/office/drawing/2014/main" id="{83C4C90C-E9F2-954E-D572-6E8CB1D4A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5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4FEDD-E98D-3092-E11F-809CF918C8C2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640080" y="141871"/>
            <a:ext cx="7863840" cy="713232"/>
          </a:xfrm>
        </p:spPr>
        <p:txBody>
          <a:bodyPr/>
          <a:lstStyle/>
          <a:p>
            <a:r>
              <a:rPr lang="es-CO" dirty="0"/>
              <a:t>Uso Calculadora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40232F5-FFDE-AADB-C4C1-029131916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840" y="935181"/>
            <a:ext cx="1829902" cy="406644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AB1588B-2DF7-06B9-D61F-2E13D58A4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015" y="935182"/>
            <a:ext cx="1829901" cy="406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6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7433E0-927C-D794-1B34-B8DE1AE528DE}"/>
              </a:ext>
            </a:extLst>
          </p:cNvPr>
          <p:cNvSpPr txBox="1">
            <a:spLocks/>
          </p:cNvSpPr>
          <p:nvPr/>
        </p:nvSpPr>
        <p:spPr>
          <a:xfrm>
            <a:off x="3973321" y="480060"/>
            <a:ext cx="4688333" cy="26746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3500">
                <a:latin typeface="+mj-lt"/>
                <a:ea typeface="+mj-ea"/>
                <a:cs typeface="+mj-cs"/>
              </a:rPr>
              <a:t>“Los capitalistas ganan lo que gastan y los trabajadores gastan lo que ganan”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3500">
                <a:latin typeface="+mj-lt"/>
                <a:ea typeface="+mj-ea"/>
                <a:cs typeface="+mj-cs"/>
              </a:rPr>
              <a:t>Michal Kalecki</a:t>
            </a:r>
          </a:p>
        </p:txBody>
      </p:sp>
      <p:pic>
        <p:nvPicPr>
          <p:cNvPr id="4" name="Picture 2" descr="Resultado de imagen de kalecki">
            <a:extLst>
              <a:ext uri="{FF2B5EF4-FFF2-40B4-BE49-F238E27FC236}">
                <a16:creationId xmlns:a16="http://schemas.microsoft.com/office/drawing/2014/main" id="{D0E01248-33F4-3672-D09A-764DD01F1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r="1160" b="-1"/>
          <a:stretch>
            <a:fillRect/>
          </a:stretch>
        </p:blipFill>
        <p:spPr bwMode="auto">
          <a:xfrm>
            <a:off x="20" y="10"/>
            <a:ext cx="3492988" cy="51434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646" y="3306950"/>
            <a:ext cx="3182692" cy="13716"/>
          </a:xfrm>
          <a:custGeom>
            <a:avLst/>
            <a:gdLst>
              <a:gd name="csX0" fmla="*/ 0 w 3182692"/>
              <a:gd name="csY0" fmla="*/ 0 h 13716"/>
              <a:gd name="csX1" fmla="*/ 604711 w 3182692"/>
              <a:gd name="csY1" fmla="*/ 0 h 13716"/>
              <a:gd name="csX2" fmla="*/ 1241250 w 3182692"/>
              <a:gd name="csY2" fmla="*/ 0 h 13716"/>
              <a:gd name="csX3" fmla="*/ 1909615 w 3182692"/>
              <a:gd name="csY3" fmla="*/ 0 h 13716"/>
              <a:gd name="csX4" fmla="*/ 2577981 w 3182692"/>
              <a:gd name="csY4" fmla="*/ 0 h 13716"/>
              <a:gd name="csX5" fmla="*/ 3182692 w 3182692"/>
              <a:gd name="csY5" fmla="*/ 0 h 13716"/>
              <a:gd name="csX6" fmla="*/ 3182692 w 3182692"/>
              <a:gd name="csY6" fmla="*/ 13716 h 13716"/>
              <a:gd name="csX7" fmla="*/ 2482500 w 3182692"/>
              <a:gd name="csY7" fmla="*/ 13716 h 13716"/>
              <a:gd name="csX8" fmla="*/ 1782308 w 3182692"/>
              <a:gd name="csY8" fmla="*/ 13716 h 13716"/>
              <a:gd name="csX9" fmla="*/ 1145769 w 3182692"/>
              <a:gd name="csY9" fmla="*/ 13716 h 13716"/>
              <a:gd name="csX10" fmla="*/ 0 w 3182692"/>
              <a:gd name="csY10" fmla="*/ 13716 h 13716"/>
              <a:gd name="csX11" fmla="*/ 0 w 3182692"/>
              <a:gd name="csY11" fmla="*/ 0 h 137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182692" h="13716" fill="none" extrusionOk="0">
                <a:moveTo>
                  <a:pt x="0" y="0"/>
                </a:moveTo>
                <a:cubicBezTo>
                  <a:pt x="126686" y="-21366"/>
                  <a:pt x="467788" y="9025"/>
                  <a:pt x="604711" y="0"/>
                </a:cubicBezTo>
                <a:cubicBezTo>
                  <a:pt x="741634" y="-9025"/>
                  <a:pt x="1061620" y="6814"/>
                  <a:pt x="1241250" y="0"/>
                </a:cubicBezTo>
                <a:cubicBezTo>
                  <a:pt x="1420880" y="-6814"/>
                  <a:pt x="1713773" y="13383"/>
                  <a:pt x="1909615" y="0"/>
                </a:cubicBezTo>
                <a:cubicBezTo>
                  <a:pt x="2105457" y="-13383"/>
                  <a:pt x="2257256" y="13567"/>
                  <a:pt x="2577981" y="0"/>
                </a:cubicBezTo>
                <a:cubicBezTo>
                  <a:pt x="2898706" y="-13567"/>
                  <a:pt x="3026063" y="6328"/>
                  <a:pt x="3182692" y="0"/>
                </a:cubicBezTo>
                <a:cubicBezTo>
                  <a:pt x="3182212" y="2989"/>
                  <a:pt x="3182051" y="10166"/>
                  <a:pt x="3182692" y="13716"/>
                </a:cubicBezTo>
                <a:cubicBezTo>
                  <a:pt x="2998421" y="17170"/>
                  <a:pt x="2675038" y="14442"/>
                  <a:pt x="2482500" y="13716"/>
                </a:cubicBezTo>
                <a:cubicBezTo>
                  <a:pt x="2289962" y="12990"/>
                  <a:pt x="1930644" y="2262"/>
                  <a:pt x="1782308" y="13716"/>
                </a:cubicBezTo>
                <a:cubicBezTo>
                  <a:pt x="1633972" y="25170"/>
                  <a:pt x="1287388" y="-6564"/>
                  <a:pt x="1145769" y="13716"/>
                </a:cubicBezTo>
                <a:cubicBezTo>
                  <a:pt x="1004150" y="33996"/>
                  <a:pt x="256377" y="-42010"/>
                  <a:pt x="0" y="13716"/>
                </a:cubicBezTo>
                <a:cubicBezTo>
                  <a:pt x="182" y="9317"/>
                  <a:pt x="482" y="5285"/>
                  <a:pt x="0" y="0"/>
                </a:cubicBezTo>
                <a:close/>
              </a:path>
              <a:path w="3182692" h="13716" stroke="0" extrusionOk="0">
                <a:moveTo>
                  <a:pt x="0" y="0"/>
                </a:moveTo>
                <a:cubicBezTo>
                  <a:pt x="283446" y="18201"/>
                  <a:pt x="432812" y="7290"/>
                  <a:pt x="604711" y="0"/>
                </a:cubicBezTo>
                <a:cubicBezTo>
                  <a:pt x="776610" y="-7290"/>
                  <a:pt x="982253" y="15478"/>
                  <a:pt x="1145769" y="0"/>
                </a:cubicBezTo>
                <a:cubicBezTo>
                  <a:pt x="1309285" y="-15478"/>
                  <a:pt x="1514247" y="-25520"/>
                  <a:pt x="1845961" y="0"/>
                </a:cubicBezTo>
                <a:cubicBezTo>
                  <a:pt x="2177675" y="25520"/>
                  <a:pt x="2297588" y="16646"/>
                  <a:pt x="2450673" y="0"/>
                </a:cubicBezTo>
                <a:cubicBezTo>
                  <a:pt x="2603758" y="-16646"/>
                  <a:pt x="3023048" y="-21196"/>
                  <a:pt x="3182692" y="0"/>
                </a:cubicBezTo>
                <a:cubicBezTo>
                  <a:pt x="3182200" y="2764"/>
                  <a:pt x="3182390" y="8747"/>
                  <a:pt x="3182692" y="13716"/>
                </a:cubicBezTo>
                <a:cubicBezTo>
                  <a:pt x="3039109" y="-17273"/>
                  <a:pt x="2823860" y="9276"/>
                  <a:pt x="2546154" y="13716"/>
                </a:cubicBezTo>
                <a:cubicBezTo>
                  <a:pt x="2268448" y="18156"/>
                  <a:pt x="2098674" y="719"/>
                  <a:pt x="1845961" y="13716"/>
                </a:cubicBezTo>
                <a:cubicBezTo>
                  <a:pt x="1593248" y="26713"/>
                  <a:pt x="1456743" y="22988"/>
                  <a:pt x="1304904" y="13716"/>
                </a:cubicBezTo>
                <a:cubicBezTo>
                  <a:pt x="1153065" y="4444"/>
                  <a:pt x="947204" y="6554"/>
                  <a:pt x="668365" y="13716"/>
                </a:cubicBezTo>
                <a:cubicBezTo>
                  <a:pt x="389526" y="20878"/>
                  <a:pt x="288244" y="-9200"/>
                  <a:pt x="0" y="13716"/>
                </a:cubicBezTo>
                <a:cubicBezTo>
                  <a:pt x="614" y="9981"/>
                  <a:pt x="600" y="540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97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859ADF-ED90-2535-9E8B-DFDAF4A0B9E5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640080" y="211144"/>
            <a:ext cx="7863840" cy="713232"/>
          </a:xfrm>
        </p:spPr>
        <p:txBody>
          <a:bodyPr/>
          <a:lstStyle/>
          <a:p>
            <a:r>
              <a:rPr lang="es-CO" dirty="0"/>
              <a:t>Uso Calculadora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31CA7FE-DB38-168C-BDF6-32DF4F9E9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02" y="1128056"/>
            <a:ext cx="3543635" cy="38043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F3951FA-8516-02B4-F7EF-7C112202F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28056"/>
            <a:ext cx="3617139" cy="382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53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B0B40B-1240-B63D-C0B6-2933544B6295}"/>
              </a:ext>
            </a:extLst>
          </p:cNvPr>
          <p:cNvSpPr>
            <a:spLocks noGrp="1"/>
          </p:cNvSpPr>
          <p:nvPr>
            <p:ph type="title" idx="100"/>
          </p:nvPr>
        </p:nvSpPr>
        <p:spPr>
          <a:xfrm>
            <a:off x="640080" y="59616"/>
            <a:ext cx="7863840" cy="713232"/>
          </a:xfrm>
        </p:spPr>
        <p:txBody>
          <a:bodyPr/>
          <a:lstStyle/>
          <a:p>
            <a:r>
              <a:rPr lang="es-CO" dirty="0"/>
              <a:t>Uso de la Tasa como Inversión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252F0F5-9B07-2996-BF45-6B44023E9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687" y="708048"/>
            <a:ext cx="5915025" cy="211455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9D980D7-DB38-D136-F41B-D2BCED1F0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924" y="2992125"/>
            <a:ext cx="2962275" cy="1924050"/>
          </a:xfrm>
          <a:prstGeom prst="rect">
            <a:avLst/>
          </a:prstGeom>
        </p:spPr>
      </p:pic>
      <p:pic>
        <p:nvPicPr>
          <p:cNvPr id="10" name="Logo NEPO" descr="Logo de Nueva Escuela Popular y Obrera (NEPO)">
            <a:extLst>
              <a:ext uri="{FF2B5EF4-FFF2-40B4-BE49-F238E27FC236}">
                <a16:creationId xmlns:a16="http://schemas.microsoft.com/office/drawing/2014/main" id="{8DB1A2C5-CEF8-4743-11BB-65EC80914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624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SÍNTESIS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Cómo se conecta todo: el impacto en la economía</a:t>
            </a:r>
            <a:endParaRPr lang="en-US" sz="2600" dirty="0"/>
          </a:p>
        </p:txBody>
      </p:sp>
      <p:sp>
        <p:nvSpPr>
          <p:cNvPr id="4" name="Etapa Ahorro"/>
          <p:cNvSpPr/>
          <p:nvPr/>
        </p:nvSpPr>
        <p:spPr>
          <a:xfrm>
            <a:off x="7130658" y="1961388"/>
            <a:ext cx="1353312" cy="960120"/>
          </a:xfrm>
          <a:prstGeom prst="roundRect">
            <a:avLst>
              <a:gd name="adj" fmla="val 9524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" name="Text 3"/>
          <p:cNvSpPr/>
          <p:nvPr/>
        </p:nvSpPr>
        <p:spPr>
          <a:xfrm>
            <a:off x="7142017" y="1961388"/>
            <a:ext cx="135331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Ahorro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869638" y="2263140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7" name="Etapa Crédito"/>
          <p:cNvSpPr/>
          <p:nvPr/>
        </p:nvSpPr>
        <p:spPr>
          <a:xfrm>
            <a:off x="646730" y="1965960"/>
            <a:ext cx="1353312" cy="960120"/>
          </a:xfrm>
          <a:prstGeom prst="roundRect">
            <a:avLst>
              <a:gd name="adj" fmla="val 9524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646730" y="1965960"/>
            <a:ext cx="135331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2000042" y="2263140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0" name="Etapa Tasas"/>
          <p:cNvSpPr/>
          <p:nvPr/>
        </p:nvSpPr>
        <p:spPr>
          <a:xfrm>
            <a:off x="2274362" y="1965960"/>
            <a:ext cx="1353312" cy="960120"/>
          </a:xfrm>
          <a:prstGeom prst="roundRect">
            <a:avLst>
              <a:gd name="adj" fmla="val 9524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2274362" y="1965960"/>
            <a:ext cx="135331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Tasas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627674" y="2263140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3" name="Etapa Inversión"/>
          <p:cNvSpPr/>
          <p:nvPr/>
        </p:nvSpPr>
        <p:spPr>
          <a:xfrm>
            <a:off x="3901994" y="1965960"/>
            <a:ext cx="1353312" cy="960120"/>
          </a:xfrm>
          <a:prstGeom prst="roundRect">
            <a:avLst>
              <a:gd name="adj" fmla="val 9524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901994" y="1965960"/>
            <a:ext cx="135331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Inversión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255306" y="2263140"/>
            <a:ext cx="274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6" name="Etapa Crecimiento"/>
          <p:cNvSpPr/>
          <p:nvPr/>
        </p:nvSpPr>
        <p:spPr>
          <a:xfrm>
            <a:off x="5529626" y="1965960"/>
            <a:ext cx="1353312" cy="960120"/>
          </a:xfrm>
          <a:prstGeom prst="roundRect">
            <a:avLst>
              <a:gd name="adj" fmla="val 9524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7" name="Text 15"/>
          <p:cNvSpPr/>
          <p:nvPr/>
        </p:nvSpPr>
        <p:spPr>
          <a:xfrm>
            <a:off x="5529626" y="1965960"/>
            <a:ext cx="135331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Crecimiento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640080" y="315468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↩  El crecimiento genera </a:t>
            </a:r>
            <a:r>
              <a:rPr lang="en-US" sz="1200" i="1" dirty="0" err="1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nuevos</a:t>
            </a:r>
            <a:r>
              <a:rPr lang="en-US" sz="1200" i="1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i="1" dirty="0" err="1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negocios</a:t>
            </a:r>
            <a:r>
              <a:rPr lang="en-US" sz="1200" i="1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y el ciclo vuelve a empezar.</a:t>
            </a:r>
            <a:endParaRPr lang="en-US" sz="1200" dirty="0"/>
          </a:p>
        </p:txBody>
      </p:sp>
      <p:sp>
        <p:nvSpPr>
          <p:cNvPr id="19" name="Idea clave"/>
          <p:cNvSpPr/>
          <p:nvPr/>
        </p:nvSpPr>
        <p:spPr>
          <a:xfrm>
            <a:off x="640080" y="3703320"/>
            <a:ext cx="7863840" cy="868680"/>
          </a:xfrm>
          <a:prstGeom prst="roundRect">
            <a:avLst>
              <a:gd name="adj" fmla="val 8421"/>
            </a:avLst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914400" y="3703320"/>
            <a:ext cx="7315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8FB3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Idea clave:  </a:t>
            </a: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 tasas de interés son el termostato de la economía: regulan cuánto ahorro se convierte en crédito e inversión, y con ello el ritmo del crecimiento.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22" name="Text 20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850" dirty="0"/>
          </a:p>
        </p:txBody>
      </p:sp>
      <p:pic>
        <p:nvPicPr>
          <p:cNvPr id="23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nel de cierr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532120" cy="5143500"/>
          </a:xfrm>
          <a:prstGeom prst="rect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" name="Text 1"/>
          <p:cNvSpPr/>
          <p:nvPr/>
        </p:nvSpPr>
        <p:spPr>
          <a:xfrm>
            <a:off x="640080" y="123444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kern="0" spc="200" dirty="0">
                <a:solidFill>
                  <a:srgbClr val="8FB3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RESUMEN</a:t>
            </a:r>
            <a:endParaRPr lang="en-US" sz="1100" dirty="0"/>
          </a:p>
        </p:txBody>
      </p:sp>
      <p:sp>
        <p:nvSpPr>
          <p:cNvPr id="4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1874520"/>
            <a:ext cx="60350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Gracias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640080" y="3246120"/>
            <a:ext cx="46634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300" dirty="0">
                <a:solidFill>
                  <a:srgbClr val="D8E2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ahorro alimenta el crédito, el crédito crea dinero, las tasas fijan su precio y las decisiones de inversión transforman ese precio en crecimiento.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850" dirty="0"/>
          </a:p>
        </p:txBody>
      </p:sp>
      <p:pic>
        <p:nvPicPr>
          <p:cNvPr id="8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GUÍA DE LA SESIÓN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recorrido de hoy</a:t>
            </a:r>
            <a:endParaRPr lang="en-US" sz="2600" dirty="0"/>
          </a:p>
        </p:txBody>
      </p:sp>
      <p:sp>
        <p:nvSpPr>
          <p:cNvPr id="4" name="Número 1"/>
          <p:cNvSpPr/>
          <p:nvPr/>
        </p:nvSpPr>
        <p:spPr>
          <a:xfrm>
            <a:off x="640080" y="1600200"/>
            <a:ext cx="420624" cy="420624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5" name="Text 3"/>
          <p:cNvSpPr/>
          <p:nvPr/>
        </p:nvSpPr>
        <p:spPr>
          <a:xfrm>
            <a:off x="640080" y="160020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207008" y="1572768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ahorro como agregado macroeconómico</a:t>
            </a:r>
            <a:endParaRPr lang="en-US" sz="1300" dirty="0"/>
          </a:p>
        </p:txBody>
      </p:sp>
      <p:sp>
        <p:nvSpPr>
          <p:cNvPr id="7" name="Número 2"/>
          <p:cNvSpPr/>
          <p:nvPr/>
        </p:nvSpPr>
        <p:spPr>
          <a:xfrm>
            <a:off x="640080" y="2261613"/>
            <a:ext cx="420624" cy="420624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640080" y="2261613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207008" y="2234181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crédito como creador de dinero</a:t>
            </a:r>
            <a:endParaRPr lang="en-US" sz="1300" dirty="0"/>
          </a:p>
        </p:txBody>
      </p:sp>
      <p:sp>
        <p:nvSpPr>
          <p:cNvPr id="10" name="Número 3"/>
          <p:cNvSpPr/>
          <p:nvPr/>
        </p:nvSpPr>
        <p:spPr>
          <a:xfrm>
            <a:off x="640080" y="2978442"/>
            <a:ext cx="420624" cy="420624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640080" y="2978442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1207008" y="2951010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crédito en sí</a:t>
            </a:r>
            <a:endParaRPr lang="en-US" sz="1300" dirty="0"/>
          </a:p>
        </p:txBody>
      </p:sp>
      <p:sp>
        <p:nvSpPr>
          <p:cNvPr id="13" name="Número 4"/>
          <p:cNvSpPr/>
          <p:nvPr/>
        </p:nvSpPr>
        <p:spPr>
          <a:xfrm>
            <a:off x="4617720" y="1628067"/>
            <a:ext cx="420624" cy="420624"/>
          </a:xfrm>
          <a:prstGeom prst="ellipse">
            <a:avLst/>
          </a:prstGeom>
          <a:solidFill>
            <a:srgbClr val="1E4D3A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4617720" y="1628067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5184648" y="1600635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tasa de interés de intervención</a:t>
            </a:r>
            <a:endParaRPr lang="en-US" sz="1300" dirty="0"/>
          </a:p>
        </p:txBody>
      </p:sp>
      <p:sp>
        <p:nvSpPr>
          <p:cNvPr id="16" name="Número 5"/>
          <p:cNvSpPr/>
          <p:nvPr/>
        </p:nvSpPr>
        <p:spPr>
          <a:xfrm>
            <a:off x="4617720" y="2316477"/>
            <a:ext cx="420624" cy="420624"/>
          </a:xfrm>
          <a:prstGeom prst="ellipse">
            <a:avLst/>
          </a:prstGeom>
          <a:solidFill>
            <a:srgbClr val="2E6B4F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7" name="Text 15"/>
          <p:cNvSpPr/>
          <p:nvPr/>
        </p:nvSpPr>
        <p:spPr>
          <a:xfrm>
            <a:off x="4617720" y="2316477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5184648" y="2289045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tasa de mercado</a:t>
            </a:r>
            <a:endParaRPr lang="en-US" sz="1300" dirty="0"/>
          </a:p>
        </p:txBody>
      </p:sp>
      <p:sp>
        <p:nvSpPr>
          <p:cNvPr id="19" name="Número 6"/>
          <p:cNvSpPr/>
          <p:nvPr/>
        </p:nvSpPr>
        <p:spPr>
          <a:xfrm>
            <a:off x="4617720" y="3033306"/>
            <a:ext cx="420624" cy="420624"/>
          </a:xfrm>
          <a:prstGeom prst="ellipse">
            <a:avLst/>
          </a:prstGeom>
          <a:solidFill>
            <a:srgbClr val="2E6B4F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4617720" y="3033306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5184648" y="2971239"/>
            <a:ext cx="341071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 decisiones de inversión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850" dirty="0"/>
          </a:p>
        </p:txBody>
      </p:sp>
      <p:pic>
        <p:nvPicPr>
          <p:cNvPr id="27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4939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ahorro como agregado macroeconómico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448056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spcAft>
                <a:spcPts val="800"/>
              </a:spcAft>
              <a:buNone/>
            </a:pPr>
            <a:r>
              <a:rPr lang="en-US" sz="13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Ahorrar es no gastar hoy una parte del ingreso para poder usarla mañana.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nivel de todo el país, el ahorro es el ingreso que las familias, las empresas y el Estado no consumen.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Ese excedente es la materia prima del sistema financiero: sin ahorro no hay fondos </a:t>
            </a:r>
            <a:r>
              <a:rPr lang="en-US" sz="1350" dirty="0" err="1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prestables</a:t>
            </a: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eso el ahorro agregado es la base que, a través del crédito, financia la inversión y el crecimiento.</a:t>
            </a:r>
            <a:endParaRPr lang="en-US" sz="1350" dirty="0"/>
          </a:p>
        </p:txBody>
      </p:sp>
      <p:sp>
        <p:nvSpPr>
          <p:cNvPr id="5" name="Tarjeta de gráfico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40680" y="1517904"/>
            <a:ext cx="3063240" cy="306324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5623560" y="1664208"/>
            <a:ext cx="2697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Cómo se reparte el </a:t>
            </a:r>
            <a:r>
              <a:rPr lang="en-US" sz="1150" b="1" dirty="0" err="1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</a:t>
            </a:r>
            <a:r>
              <a:rPr lang="en-US" sz="115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disponible 2025</a:t>
            </a:r>
            <a:endParaRPr lang="en-US" sz="1150" dirty="0"/>
          </a:p>
        </p:txBody>
      </p:sp>
      <p:graphicFrame>
        <p:nvGraphicFramePr>
          <p:cNvPr id="7" name="Chart 0" descr="Chart"/>
          <p:cNvGraphicFramePr/>
          <p:nvPr>
            <p:extLst>
              <p:ext uri="{D42A27DB-BD31-4B8C-83A1-F6EECF244321}">
                <p14:modId xmlns:p14="http://schemas.microsoft.com/office/powerpoint/2010/main" val="1037072816"/>
              </p:ext>
            </p:extLst>
          </p:nvPr>
        </p:nvGraphicFramePr>
        <p:xfrm>
          <a:off x="5669280" y="2148840"/>
          <a:ext cx="2606040" cy="192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5"/>
          <p:cNvSpPr/>
          <p:nvPr/>
        </p:nvSpPr>
        <p:spPr>
          <a:xfrm>
            <a:off x="5623560" y="4206240"/>
            <a:ext cx="2697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 Dane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850" dirty="0"/>
          </a:p>
        </p:txBody>
      </p:sp>
      <p:pic>
        <p:nvPicPr>
          <p:cNvPr id="11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  <p:pic>
        <p:nvPicPr>
          <p:cNvPr id="13" name="Gráfico 12" descr="Contorno de cara de ángel con relleno sólido">
            <a:extLst>
              <a:ext uri="{FF2B5EF4-FFF2-40B4-BE49-F238E27FC236}">
                <a16:creationId xmlns:a16="http://schemas.microsoft.com/office/drawing/2014/main" id="{C7B2E939-F4CB-9D8F-79A9-0A489ACE73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77964" y="1965397"/>
            <a:ext cx="704651" cy="704651"/>
          </a:xfrm>
          <a:prstGeom prst="rect">
            <a:avLst/>
          </a:prstGeom>
        </p:spPr>
      </p:pic>
      <p:pic>
        <p:nvPicPr>
          <p:cNvPr id="15" name="Gráfico 14" descr="Contorno de cara enfadada con relleno sólido">
            <a:extLst>
              <a:ext uri="{FF2B5EF4-FFF2-40B4-BE49-F238E27FC236}">
                <a16:creationId xmlns:a16="http://schemas.microsoft.com/office/drawing/2014/main" id="{E59D84EA-87FD-B57B-BCC6-73F59400A68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4063" y="2548950"/>
            <a:ext cx="713234" cy="713234"/>
          </a:xfrm>
          <a:prstGeom prst="rect">
            <a:avLst/>
          </a:prstGeom>
        </p:spPr>
      </p:pic>
      <p:pic>
        <p:nvPicPr>
          <p:cNvPr id="17" name="Gráfico 16" descr="Insignia de cruz contorno">
            <a:extLst>
              <a:ext uri="{FF2B5EF4-FFF2-40B4-BE49-F238E27FC236}">
                <a16:creationId xmlns:a16="http://schemas.microsoft.com/office/drawing/2014/main" id="{4F5C3165-BDC3-F685-E68B-41CA5AB504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502480"/>
            <a:ext cx="713234" cy="713234"/>
          </a:xfrm>
          <a:prstGeom prst="rect">
            <a:avLst/>
          </a:prstGeom>
        </p:spPr>
      </p:pic>
      <p:pic>
        <p:nvPicPr>
          <p:cNvPr id="19" name="Gráfico 18" descr="Marca de insignia1 contorno">
            <a:extLst>
              <a:ext uri="{FF2B5EF4-FFF2-40B4-BE49-F238E27FC236}">
                <a16:creationId xmlns:a16="http://schemas.microsoft.com/office/drawing/2014/main" id="{D2FA2E29-EFED-E7AA-8E3F-0AC2A40F22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1911097"/>
            <a:ext cx="713233" cy="713233"/>
          </a:xfrm>
          <a:prstGeom prst="rect">
            <a:avLst/>
          </a:prstGeom>
        </p:spPr>
      </p:pic>
      <p:pic>
        <p:nvPicPr>
          <p:cNvPr id="21" name="Gráfico 20" descr="Insignia de cruz contorno">
            <a:extLst>
              <a:ext uri="{FF2B5EF4-FFF2-40B4-BE49-F238E27FC236}">
                <a16:creationId xmlns:a16="http://schemas.microsoft.com/office/drawing/2014/main" id="{2354FD79-885D-AC25-8164-D23A321216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" y="3101275"/>
            <a:ext cx="713234" cy="713234"/>
          </a:xfrm>
          <a:prstGeom prst="rect">
            <a:avLst/>
          </a:prstGeom>
        </p:spPr>
      </p:pic>
      <p:pic>
        <p:nvPicPr>
          <p:cNvPr id="23" name="Gráfico 22" descr="Contorno de cara enfadada con relleno sólido">
            <a:extLst>
              <a:ext uri="{FF2B5EF4-FFF2-40B4-BE49-F238E27FC236}">
                <a16:creationId xmlns:a16="http://schemas.microsoft.com/office/drawing/2014/main" id="{C2C5B79C-8058-1C65-6A80-552954316BC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9381" y="3145257"/>
            <a:ext cx="713234" cy="713234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F5F8AB8-96E3-F1FC-9EFF-18D6DD72D5FB}"/>
              </a:ext>
            </a:extLst>
          </p:cNvPr>
          <p:cNvSpPr txBox="1"/>
          <p:nvPr/>
        </p:nvSpPr>
        <p:spPr>
          <a:xfrm>
            <a:off x="3545687" y="2316553"/>
            <a:ext cx="1490664" cy="276999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CO" sz="1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s-CO" sz="1200" dirty="0">
                <a:solidFill>
                  <a:srgbClr val="FF0000"/>
                </a:solidFill>
              </a:rPr>
              <a:t>Con imprecisiones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E410135-A2B8-40A1-CF2F-048012227470}"/>
              </a:ext>
            </a:extLst>
          </p:cNvPr>
          <p:cNvSpPr txBox="1"/>
          <p:nvPr/>
        </p:nvSpPr>
        <p:spPr>
          <a:xfrm>
            <a:off x="3528305" y="2849584"/>
            <a:ext cx="666273" cy="276999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CO" sz="1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s-CO" sz="1200" dirty="0">
                <a:solidFill>
                  <a:srgbClr val="FF0000"/>
                </a:solidFill>
              </a:rPr>
              <a:t>Falso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1DCD5BB-4A19-18DD-8EFA-F27A1FDAECFE}"/>
              </a:ext>
            </a:extLst>
          </p:cNvPr>
          <p:cNvSpPr txBox="1"/>
          <p:nvPr/>
        </p:nvSpPr>
        <p:spPr>
          <a:xfrm>
            <a:off x="4038022" y="3398556"/>
            <a:ext cx="666273" cy="276999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CO" sz="1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s-CO" sz="1200" dirty="0">
                <a:solidFill>
                  <a:srgbClr val="FF0000"/>
                </a:solidFill>
              </a:rPr>
              <a:t>Falso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Del ahorro a la inversión: el papel intermediario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41732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sistema financiero conecta a quienes tienen excedentes con quienes necesitan recursos.</a:t>
            </a:r>
            <a:endParaRPr lang="en-US" sz="1300" dirty="0"/>
          </a:p>
        </p:txBody>
      </p:sp>
      <p:sp>
        <p:nvSpPr>
          <p:cNvPr id="5" name="Nodo: Hogares"/>
          <p:cNvSpPr/>
          <p:nvPr/>
        </p:nvSpPr>
        <p:spPr>
          <a:xfrm>
            <a:off x="640080" y="2148840"/>
            <a:ext cx="2286000" cy="1051560"/>
          </a:xfrm>
          <a:prstGeom prst="roundRect">
            <a:avLst>
              <a:gd name="adj" fmla="val 6957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685800" y="2148840"/>
            <a:ext cx="21945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Hogares</a:t>
            </a:r>
            <a:endParaRPr lang="en-US" sz="13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950" dirty="0">
                <a:solidFill>
                  <a:srgbClr val="D8E2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 ahorran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2971800" y="246888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8" name="Nodo: Sistema financiero"/>
          <p:cNvSpPr/>
          <p:nvPr/>
        </p:nvSpPr>
        <p:spPr>
          <a:xfrm>
            <a:off x="3566160" y="2148840"/>
            <a:ext cx="2286000" cy="1051560"/>
          </a:xfrm>
          <a:prstGeom prst="roundRect">
            <a:avLst>
              <a:gd name="adj" fmla="val 6957"/>
            </a:avLst>
          </a:prstGeom>
          <a:solidFill>
            <a:srgbClr val="E7EEE9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3611880" y="2148840"/>
            <a:ext cx="21945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 financiero</a:t>
            </a:r>
            <a:endParaRPr lang="en-US" sz="13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9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bancos e intermediarios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897880" y="246888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sp>
        <p:nvSpPr>
          <p:cNvPr id="11" name="Nodo: Empresas"/>
          <p:cNvSpPr/>
          <p:nvPr/>
        </p:nvSpPr>
        <p:spPr>
          <a:xfrm>
            <a:off x="6492240" y="2148840"/>
            <a:ext cx="2286000" cy="1051560"/>
          </a:xfrm>
          <a:prstGeom prst="roundRect">
            <a:avLst>
              <a:gd name="adj" fmla="val 6957"/>
            </a:avLst>
          </a:prstGeom>
          <a:solidFill>
            <a:srgbClr val="1E4D3A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6537960" y="2148840"/>
            <a:ext cx="21945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</a:t>
            </a:r>
            <a:endParaRPr lang="en-US" sz="13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950" dirty="0">
                <a:solidFill>
                  <a:srgbClr val="D8E2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 invierten</a:t>
            </a:r>
            <a:endParaRPr lang="en-US" sz="1300" dirty="0"/>
          </a:p>
        </p:txBody>
      </p:sp>
      <p:sp>
        <p:nvSpPr>
          <p:cNvPr id="13" name="Banda de retorno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680" y="3703320"/>
            <a:ext cx="736092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1005840" y="3703320"/>
            <a:ext cx="7086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Retorno:  </a:t>
            </a:r>
            <a:r>
              <a:rPr lang="en-US" sz="11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intereses y rendimientos vuelven a los ahorradores como pago por prestar sus recursos.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850" dirty="0"/>
          </a:p>
        </p:txBody>
      </p:sp>
      <p:pic>
        <p:nvPicPr>
          <p:cNvPr id="17" name="Logo NEPO" descr="Logo de Nueva Escuela Popular y Obrera (NEPO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  <p:pic>
        <p:nvPicPr>
          <p:cNvPr id="19" name="Gráfico 18" descr="Insignia de cruz contorno">
            <a:extLst>
              <a:ext uri="{FF2B5EF4-FFF2-40B4-BE49-F238E27FC236}">
                <a16:creationId xmlns:a16="http://schemas.microsoft.com/office/drawing/2014/main" id="{89C7EDD7-4FB4-BD5D-8222-F2228999BFC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0120" y="59436"/>
            <a:ext cx="4173127" cy="4173127"/>
          </a:xfrm>
          <a:prstGeom prst="rect">
            <a:avLst/>
          </a:prstGeom>
        </p:spPr>
      </p:pic>
      <p:pic>
        <p:nvPicPr>
          <p:cNvPr id="21" name="Gráfico 20" descr="Contorno de cara confundida contorno">
            <a:extLst>
              <a:ext uri="{FF2B5EF4-FFF2-40B4-BE49-F238E27FC236}">
                <a16:creationId xmlns:a16="http://schemas.microsoft.com/office/drawing/2014/main" id="{97AB9639-F0D5-B0BC-6CEA-31FEBD04BB6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37126" y="41192"/>
            <a:ext cx="3980783" cy="398078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78943923-74C7-F8D5-9143-6570E212D24A}"/>
              </a:ext>
            </a:extLst>
          </p:cNvPr>
          <p:cNvSpPr txBox="1"/>
          <p:nvPr/>
        </p:nvSpPr>
        <p:spPr>
          <a:xfrm>
            <a:off x="3397681" y="3652242"/>
            <a:ext cx="2408759" cy="110799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CO" sz="6600" b="1" dirty="0">
                <a:solidFill>
                  <a:srgbClr val="FF0000"/>
                </a:solidFill>
              </a:rPr>
              <a:t>FALSO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D3B35-B098-87FF-1740-58ACE54B5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6EC6FAD-6D14-6344-4EBC-D748E0D800F4}"/>
              </a:ext>
            </a:extLst>
          </p:cNvPr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AHORRO</a:t>
            </a:r>
            <a:endParaRPr lang="en-US" sz="1100" dirty="0"/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FF349961-43BA-6121-9684-637AC7165A0D}"/>
              </a:ext>
            </a:extLst>
          </p:cNvPr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Del ahorro a la inversión: el papel intermediario</a:t>
            </a:r>
            <a:endParaRPr lang="en-US" sz="26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6968565-523D-40B7-2A1B-9DFDAC1ABE8D}"/>
              </a:ext>
            </a:extLst>
          </p:cNvPr>
          <p:cNvSpPr/>
          <p:nvPr/>
        </p:nvSpPr>
        <p:spPr>
          <a:xfrm>
            <a:off x="640080" y="141732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sistema </a:t>
            </a:r>
            <a:r>
              <a:rPr lang="en-US" sz="1300" dirty="0" err="1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financiero</a:t>
            </a: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permite</a:t>
            </a: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facilitar</a:t>
            </a: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 </a:t>
            </a:r>
            <a:r>
              <a:rPr lang="en-US" sz="1300" dirty="0" err="1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</a:t>
            </a: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</a:t>
            </a:r>
            <a:r>
              <a:rPr lang="en-US" sz="1300" dirty="0">
                <a:solidFill>
                  <a:srgbClr val="5563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necesitan recursos.</a:t>
            </a:r>
            <a:endParaRPr lang="en-US" sz="1300" dirty="0"/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BDF4303A-FCD8-82CC-B780-638447418081}"/>
              </a:ext>
            </a:extLst>
          </p:cNvPr>
          <p:cNvGrpSpPr/>
          <p:nvPr/>
        </p:nvGrpSpPr>
        <p:grpSpPr>
          <a:xfrm>
            <a:off x="6446520" y="2148840"/>
            <a:ext cx="2286000" cy="1051560"/>
            <a:chOff x="6012180" y="4181302"/>
            <a:chExt cx="2286000" cy="1051560"/>
          </a:xfrm>
        </p:grpSpPr>
        <p:sp>
          <p:nvSpPr>
            <p:cNvPr id="5" name="Nodo: Hogares">
              <a:extLst>
                <a:ext uri="{FF2B5EF4-FFF2-40B4-BE49-F238E27FC236}">
                  <a16:creationId xmlns:a16="http://schemas.microsoft.com/office/drawing/2014/main" id="{F893B6E1-6AE0-2D8D-4FA2-DC09EB895621}"/>
                </a:ext>
              </a:extLst>
            </p:cNvPr>
            <p:cNvSpPr/>
            <p:nvPr/>
          </p:nvSpPr>
          <p:spPr>
            <a:xfrm>
              <a:off x="6012180" y="4181302"/>
              <a:ext cx="2286000" cy="1051560"/>
            </a:xfrm>
            <a:prstGeom prst="roundRect">
              <a:avLst>
                <a:gd name="adj" fmla="val 6957"/>
              </a:avLst>
            </a:prstGeom>
            <a:solidFill>
              <a:srgbClr val="1E4D3A"/>
            </a:solidFill>
            <a:ln w="12700">
              <a:solidFill>
                <a:srgbClr val="D6DCD6"/>
              </a:solidFill>
              <a:prstDash val="solid"/>
            </a:ln>
            <a:effectLst>
              <a:outerShdw blurRad="88900" dist="25400" dir="5400000" algn="bl" rotWithShape="0">
                <a:srgbClr val="1E2A24">
                  <a:alpha val="10000"/>
                </a:srgbClr>
              </a:outerShdw>
            </a:effectLst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 4">
              <a:extLst>
                <a:ext uri="{FF2B5EF4-FFF2-40B4-BE49-F238E27FC236}">
                  <a16:creationId xmlns:a16="http://schemas.microsoft.com/office/drawing/2014/main" id="{5D103575-A470-4043-D941-F3ED3A40C1C5}"/>
                </a:ext>
              </a:extLst>
            </p:cNvPr>
            <p:cNvSpPr/>
            <p:nvPr/>
          </p:nvSpPr>
          <p:spPr>
            <a:xfrm>
              <a:off x="6057900" y="4181302"/>
              <a:ext cx="2194560" cy="10515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Hogares</a:t>
              </a:r>
              <a:endParaRPr lang="en-US" sz="1300" dirty="0"/>
            </a:p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950" dirty="0">
                  <a:solidFill>
                    <a:srgbClr val="D8E2D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que ahorran</a:t>
              </a:r>
              <a:endParaRPr lang="en-US" sz="1300" dirty="0"/>
            </a:p>
          </p:txBody>
        </p:sp>
      </p:grpSp>
      <p:sp>
        <p:nvSpPr>
          <p:cNvPr id="7" name="Text 5">
            <a:extLst>
              <a:ext uri="{FF2B5EF4-FFF2-40B4-BE49-F238E27FC236}">
                <a16:creationId xmlns:a16="http://schemas.microsoft.com/office/drawing/2014/main" id="{ACD97EFE-367E-536F-8288-DFA0CF78CF26}"/>
              </a:ext>
            </a:extLst>
          </p:cNvPr>
          <p:cNvSpPr/>
          <p:nvPr/>
        </p:nvSpPr>
        <p:spPr>
          <a:xfrm>
            <a:off x="2971800" y="246888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1F610796-38B6-9411-A6A1-3D5F59969A3F}"/>
              </a:ext>
            </a:extLst>
          </p:cNvPr>
          <p:cNvGrpSpPr/>
          <p:nvPr/>
        </p:nvGrpSpPr>
        <p:grpSpPr>
          <a:xfrm>
            <a:off x="685800" y="2148840"/>
            <a:ext cx="2286000" cy="1051560"/>
            <a:chOff x="3566160" y="2148840"/>
            <a:chExt cx="2286000" cy="1051560"/>
          </a:xfrm>
        </p:grpSpPr>
        <p:sp>
          <p:nvSpPr>
            <p:cNvPr id="8" name="Nodo: Sistema financiero">
              <a:extLst>
                <a:ext uri="{FF2B5EF4-FFF2-40B4-BE49-F238E27FC236}">
                  <a16:creationId xmlns:a16="http://schemas.microsoft.com/office/drawing/2014/main" id="{8A6F3811-2192-2EAD-604F-A4FCEDDFAA83}"/>
                </a:ext>
              </a:extLst>
            </p:cNvPr>
            <p:cNvSpPr/>
            <p:nvPr/>
          </p:nvSpPr>
          <p:spPr>
            <a:xfrm>
              <a:off x="3566160" y="2148840"/>
              <a:ext cx="2286000" cy="1051560"/>
            </a:xfrm>
            <a:prstGeom prst="roundRect">
              <a:avLst>
                <a:gd name="adj" fmla="val 6957"/>
              </a:avLst>
            </a:prstGeom>
            <a:solidFill>
              <a:srgbClr val="E7EEE9"/>
            </a:solidFill>
            <a:ln w="12700">
              <a:solidFill>
                <a:srgbClr val="D6DCD6"/>
              </a:solidFill>
              <a:prstDash val="solid"/>
            </a:ln>
            <a:effectLst>
              <a:outerShdw blurRad="88900" dist="25400" dir="5400000" algn="bl" rotWithShape="0">
                <a:srgbClr val="1E2A24">
                  <a:alpha val="10000"/>
                </a:srgbClr>
              </a:outerShdw>
            </a:effectLst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37631FEE-82A6-F782-95CB-DFC5F1971ACC}"/>
                </a:ext>
              </a:extLst>
            </p:cNvPr>
            <p:cNvSpPr/>
            <p:nvPr/>
          </p:nvSpPr>
          <p:spPr>
            <a:xfrm>
              <a:off x="3611880" y="2148840"/>
              <a:ext cx="2194560" cy="10515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300" b="1" dirty="0">
                  <a:solidFill>
                    <a:srgbClr val="2C3539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Sistema financiero</a:t>
              </a:r>
              <a:endParaRPr lang="en-US" sz="1300" dirty="0"/>
            </a:p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950" dirty="0">
                  <a:solidFill>
                    <a:srgbClr val="77817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bancos e intermediarios</a:t>
              </a:r>
              <a:endParaRPr lang="en-US" sz="1300" dirty="0"/>
            </a:p>
          </p:txBody>
        </p:sp>
      </p:grpSp>
      <p:sp>
        <p:nvSpPr>
          <p:cNvPr id="10" name="Text 8">
            <a:extLst>
              <a:ext uri="{FF2B5EF4-FFF2-40B4-BE49-F238E27FC236}">
                <a16:creationId xmlns:a16="http://schemas.microsoft.com/office/drawing/2014/main" id="{3B70FC6C-6CB5-0EAB-8A85-823D939AEC59}"/>
              </a:ext>
            </a:extLst>
          </p:cNvPr>
          <p:cNvSpPr/>
          <p:nvPr/>
        </p:nvSpPr>
        <p:spPr>
          <a:xfrm>
            <a:off x="5897880" y="246888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2000" dirty="0"/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6A97CEDB-8227-A11D-3AFD-87448A26896F}"/>
              </a:ext>
            </a:extLst>
          </p:cNvPr>
          <p:cNvGrpSpPr/>
          <p:nvPr/>
        </p:nvGrpSpPr>
        <p:grpSpPr>
          <a:xfrm>
            <a:off x="3578628" y="2148840"/>
            <a:ext cx="2286000" cy="1051560"/>
            <a:chOff x="6492240" y="2148840"/>
            <a:chExt cx="2286000" cy="1051560"/>
          </a:xfrm>
        </p:grpSpPr>
        <p:sp>
          <p:nvSpPr>
            <p:cNvPr id="11" name="Nodo: Empresas">
              <a:extLst>
                <a:ext uri="{FF2B5EF4-FFF2-40B4-BE49-F238E27FC236}">
                  <a16:creationId xmlns:a16="http://schemas.microsoft.com/office/drawing/2014/main" id="{A1ABDD14-B3C5-4866-9E4B-F17EA6873DF4}"/>
                </a:ext>
              </a:extLst>
            </p:cNvPr>
            <p:cNvSpPr/>
            <p:nvPr/>
          </p:nvSpPr>
          <p:spPr>
            <a:xfrm>
              <a:off x="6492240" y="2148840"/>
              <a:ext cx="2286000" cy="1051560"/>
            </a:xfrm>
            <a:prstGeom prst="roundRect">
              <a:avLst>
                <a:gd name="adj" fmla="val 6957"/>
              </a:avLst>
            </a:prstGeom>
            <a:solidFill>
              <a:srgbClr val="1E4D3A"/>
            </a:solidFill>
            <a:ln w="12700">
              <a:solidFill>
                <a:srgbClr val="D6DCD6"/>
              </a:solidFill>
              <a:prstDash val="solid"/>
            </a:ln>
            <a:effectLst>
              <a:outerShdw blurRad="88900" dist="25400" dir="5400000" algn="bl" rotWithShape="0">
                <a:srgbClr val="1E2A24">
                  <a:alpha val="10000"/>
                </a:srgbClr>
              </a:outerShdw>
            </a:effectLst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Text 10">
              <a:extLst>
                <a:ext uri="{FF2B5EF4-FFF2-40B4-BE49-F238E27FC236}">
                  <a16:creationId xmlns:a16="http://schemas.microsoft.com/office/drawing/2014/main" id="{81218BF1-732D-B9E8-51F3-460797304EB8}"/>
                </a:ext>
              </a:extLst>
            </p:cNvPr>
            <p:cNvSpPr/>
            <p:nvPr/>
          </p:nvSpPr>
          <p:spPr>
            <a:xfrm>
              <a:off x="6537960" y="2148840"/>
              <a:ext cx="2194560" cy="10515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Empresas</a:t>
              </a:r>
              <a:endParaRPr lang="en-US" sz="1300" dirty="0"/>
            </a:p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950" dirty="0">
                  <a:solidFill>
                    <a:srgbClr val="D8E2D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que invierten</a:t>
              </a:r>
              <a:endParaRPr lang="en-US" sz="1300" dirty="0"/>
            </a:p>
          </p:txBody>
        </p:sp>
      </p:grpSp>
      <p:sp>
        <p:nvSpPr>
          <p:cNvPr id="13" name="Banda de retorno">
            <a:extLst>
              <a:ext uri="{FF2B5EF4-FFF2-40B4-BE49-F238E27FC236}">
                <a16:creationId xmlns:a16="http://schemas.microsoft.com/office/drawing/2014/main" id="{FA3D3193-503C-B150-AFDE-29963E4B3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8680" y="3703320"/>
            <a:ext cx="736092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609DF38A-762E-5A1B-A6E1-287143938908}"/>
              </a:ext>
            </a:extLst>
          </p:cNvPr>
          <p:cNvSpPr/>
          <p:nvPr/>
        </p:nvSpPr>
        <p:spPr>
          <a:xfrm>
            <a:off x="1005840" y="3703320"/>
            <a:ext cx="7086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Retorno:  </a:t>
            </a:r>
            <a:r>
              <a:rPr lang="en-US" sz="11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intereses y rendimientos vuelven a los ahorradores como pago por prestar sus recursos.</a:t>
            </a:r>
            <a:endParaRPr lang="en-US" sz="1150" dirty="0"/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E7747C7A-306F-E9FA-1111-9E9EC398DD12}"/>
              </a:ext>
            </a:extLst>
          </p:cNvPr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1E25A3F5-1514-DFFF-A5E9-6F718AB6F3A2}"/>
              </a:ext>
            </a:extLst>
          </p:cNvPr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850" dirty="0"/>
          </a:p>
        </p:txBody>
      </p:sp>
      <p:pic>
        <p:nvPicPr>
          <p:cNvPr id="17" name="Logo NEPO" descr="Logo de Nueva Escuela Popular y Obrera (NEPO)">
            <a:extLst>
              <a:ext uri="{FF2B5EF4-FFF2-40B4-BE49-F238E27FC236}">
                <a16:creationId xmlns:a16="http://schemas.microsoft.com/office/drawing/2014/main" id="{C5092D06-16A0-3EDE-C7DD-192361ADC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33CC4EEB-43E7-E78D-9039-25DC02CF71A4}"/>
              </a:ext>
            </a:extLst>
          </p:cNvPr>
          <p:cNvSpPr/>
          <p:nvPr/>
        </p:nvSpPr>
        <p:spPr>
          <a:xfrm>
            <a:off x="2154423" y="280214"/>
            <a:ext cx="1510748" cy="4273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$10000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EC3D758E-8FA9-35D6-F715-7F6A64498AAF}"/>
              </a:ext>
            </a:extLst>
          </p:cNvPr>
          <p:cNvSpPr/>
          <p:nvPr/>
        </p:nvSpPr>
        <p:spPr>
          <a:xfrm>
            <a:off x="953830" y="1540538"/>
            <a:ext cx="1933162" cy="3589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$10000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54B7975-CE05-4916-D072-23B429FEFEE2}"/>
              </a:ext>
            </a:extLst>
          </p:cNvPr>
          <p:cNvSpPr/>
          <p:nvPr/>
        </p:nvSpPr>
        <p:spPr>
          <a:xfrm>
            <a:off x="273327" y="2369569"/>
            <a:ext cx="939248" cy="4348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>
                <a:solidFill>
                  <a:srgbClr val="FF0000"/>
                </a:solidFill>
              </a:rPr>
              <a:t>1000</a:t>
            </a:r>
          </a:p>
        </p:txBody>
      </p:sp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2E404A42-5329-A1BF-9FAA-444F6AC87212}"/>
              </a:ext>
            </a:extLst>
          </p:cNvPr>
          <p:cNvCxnSpPr>
            <a:cxnSpLocks/>
            <a:stCxn id="4" idx="1"/>
            <a:endCxn id="5" idx="0"/>
          </p:cNvCxnSpPr>
          <p:nvPr/>
        </p:nvCxnSpPr>
        <p:spPr>
          <a:xfrm rot="10800000" flipV="1">
            <a:off x="1920411" y="493905"/>
            <a:ext cx="234012" cy="104663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9605B75B-BADF-9637-1F9B-00A511221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916" y="1410485"/>
            <a:ext cx="645134" cy="73243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8EA2FD1-059E-DAD5-16C1-C84A48A09A26}"/>
              </a:ext>
            </a:extLst>
          </p:cNvPr>
          <p:cNvSpPr txBox="1"/>
          <p:nvPr/>
        </p:nvSpPr>
        <p:spPr>
          <a:xfrm>
            <a:off x="2308797" y="751287"/>
            <a:ext cx="117711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350" b="1" dirty="0"/>
              <a:t>Banco Central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C6EA0E6-2C11-35AA-BAD1-2345A59DD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848" y="1501923"/>
            <a:ext cx="803159" cy="574335"/>
          </a:xfrm>
          <a:prstGeom prst="rect">
            <a:avLst/>
          </a:prstGeom>
        </p:spPr>
      </p:pic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B3ACC34F-9349-014A-7CE6-AEFEB1147F8F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886992" y="1720018"/>
            <a:ext cx="3108347" cy="34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A81CEE59-F616-B267-17B2-8DB9EFA93CF0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>
            <a:off x="6704050" y="1776702"/>
            <a:ext cx="858798" cy="123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DD9D27B-80E6-8CBF-EA72-54880E241DEF}"/>
              </a:ext>
            </a:extLst>
          </p:cNvPr>
          <p:cNvSpPr txBox="1"/>
          <p:nvPr/>
        </p:nvSpPr>
        <p:spPr>
          <a:xfrm>
            <a:off x="312026" y="1224924"/>
            <a:ext cx="10510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350" dirty="0"/>
              <a:t>S financiero</a:t>
            </a: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10896BCD-4D26-2F32-4799-023AAC5E00CD}"/>
              </a:ext>
            </a:extLst>
          </p:cNvPr>
          <p:cNvSpPr/>
          <p:nvPr/>
        </p:nvSpPr>
        <p:spPr>
          <a:xfrm>
            <a:off x="1212575" y="2369569"/>
            <a:ext cx="1212574" cy="434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9000</a:t>
            </a:r>
          </a:p>
        </p:txBody>
      </p:sp>
      <p:cxnSp>
        <p:nvCxnSpPr>
          <p:cNvPr id="15" name="Conector: angular 14">
            <a:extLst>
              <a:ext uri="{FF2B5EF4-FFF2-40B4-BE49-F238E27FC236}">
                <a16:creationId xmlns:a16="http://schemas.microsoft.com/office/drawing/2014/main" id="{8CB9D50D-95FD-D978-5CB5-9D558AB2989E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94723" y="2115315"/>
            <a:ext cx="5381725" cy="120989"/>
          </a:xfrm>
          <a:prstGeom prst="bentConnector3">
            <a:avLst>
              <a:gd name="adj1" fmla="val 1805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30538F9D-BE98-40E9-D315-0FA73668A7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339" y="2270080"/>
            <a:ext cx="613006" cy="61300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F4DD5A1-7EA8-AF42-80DF-FC53F1780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4774" y="2282271"/>
            <a:ext cx="983344" cy="655399"/>
          </a:xfrm>
          <a:prstGeom prst="rect">
            <a:avLst/>
          </a:prstGeom>
        </p:spPr>
      </p:pic>
      <p:cxnSp>
        <p:nvCxnSpPr>
          <p:cNvPr id="18" name="Conector: angular 17">
            <a:extLst>
              <a:ext uri="{FF2B5EF4-FFF2-40B4-BE49-F238E27FC236}">
                <a16:creationId xmlns:a16="http://schemas.microsoft.com/office/drawing/2014/main" id="{BFDFD4FF-7FC0-F7FB-7F31-CB416CF2B03F}"/>
              </a:ext>
            </a:extLst>
          </p:cNvPr>
          <p:cNvCxnSpPr>
            <a:endCxn id="16" idx="1"/>
          </p:cNvCxnSpPr>
          <p:nvPr/>
        </p:nvCxnSpPr>
        <p:spPr>
          <a:xfrm>
            <a:off x="2505998" y="2556993"/>
            <a:ext cx="3489341" cy="1959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: angular 18">
            <a:extLst>
              <a:ext uri="{FF2B5EF4-FFF2-40B4-BE49-F238E27FC236}">
                <a16:creationId xmlns:a16="http://schemas.microsoft.com/office/drawing/2014/main" id="{8C8F02CB-AB44-B8B4-C3E9-161EC82A1EA6}"/>
              </a:ext>
            </a:extLst>
          </p:cNvPr>
          <p:cNvCxnSpPr>
            <a:endCxn id="17" idx="1"/>
          </p:cNvCxnSpPr>
          <p:nvPr/>
        </p:nvCxnSpPr>
        <p:spPr>
          <a:xfrm>
            <a:off x="6719286" y="2609970"/>
            <a:ext cx="665488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: angular 19">
            <a:extLst>
              <a:ext uri="{FF2B5EF4-FFF2-40B4-BE49-F238E27FC236}">
                <a16:creationId xmlns:a16="http://schemas.microsoft.com/office/drawing/2014/main" id="{7EF8B01B-A003-B8D2-5D5D-5BA8EEEDBADA}"/>
              </a:ext>
            </a:extLst>
          </p:cNvPr>
          <p:cNvCxnSpPr>
            <a:stCxn id="17" idx="2"/>
          </p:cNvCxnSpPr>
          <p:nvPr/>
        </p:nvCxnSpPr>
        <p:spPr>
          <a:xfrm rot="5400000">
            <a:off x="5090793" y="272026"/>
            <a:ext cx="120010" cy="545129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AC80FC86-E058-7B5F-95B6-9802D15956C1}"/>
              </a:ext>
            </a:extLst>
          </p:cNvPr>
          <p:cNvSpPr/>
          <p:nvPr/>
        </p:nvSpPr>
        <p:spPr>
          <a:xfrm>
            <a:off x="273327" y="3342901"/>
            <a:ext cx="939248" cy="4348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>
                <a:solidFill>
                  <a:srgbClr val="FF0000"/>
                </a:solidFill>
              </a:rPr>
              <a:t>900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80E63307-7486-FF78-D408-798123D70817}"/>
              </a:ext>
            </a:extLst>
          </p:cNvPr>
          <p:cNvSpPr/>
          <p:nvPr/>
        </p:nvSpPr>
        <p:spPr>
          <a:xfrm>
            <a:off x="1212575" y="3342901"/>
            <a:ext cx="1212574" cy="434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8100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39BBD9C0-AA10-8BE0-671C-71F8AF1A6605}"/>
              </a:ext>
            </a:extLst>
          </p:cNvPr>
          <p:cNvSpPr/>
          <p:nvPr/>
        </p:nvSpPr>
        <p:spPr>
          <a:xfrm>
            <a:off x="273327" y="2043072"/>
            <a:ext cx="2151821" cy="291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$10000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C8C8C08-C9E6-FE1C-18CB-F7A3DC336A08}"/>
              </a:ext>
            </a:extLst>
          </p:cNvPr>
          <p:cNvSpPr/>
          <p:nvPr/>
        </p:nvSpPr>
        <p:spPr>
          <a:xfrm>
            <a:off x="258420" y="3022076"/>
            <a:ext cx="2151821" cy="291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$9000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1DF8F48C-D1CD-3C2B-2134-E9146AE809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5339" y="3181435"/>
            <a:ext cx="531851" cy="664814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0FF23A30-AD24-E471-D043-AC154F4F09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241" y="3168029"/>
            <a:ext cx="1264198" cy="706173"/>
          </a:xfrm>
          <a:prstGeom prst="rect">
            <a:avLst/>
          </a:prstGeom>
        </p:spPr>
      </p:pic>
      <p:cxnSp>
        <p:nvCxnSpPr>
          <p:cNvPr id="27" name="Conector: angular 26">
            <a:extLst>
              <a:ext uri="{FF2B5EF4-FFF2-40B4-BE49-F238E27FC236}">
                <a16:creationId xmlns:a16="http://schemas.microsoft.com/office/drawing/2014/main" id="{E79488F0-2BB0-1127-4754-B7638E18807C}"/>
              </a:ext>
            </a:extLst>
          </p:cNvPr>
          <p:cNvCxnSpPr>
            <a:stCxn id="22" idx="3"/>
            <a:endCxn id="25" idx="1"/>
          </p:cNvCxnSpPr>
          <p:nvPr/>
        </p:nvCxnSpPr>
        <p:spPr>
          <a:xfrm flipV="1">
            <a:off x="2425148" y="3513843"/>
            <a:ext cx="3570191" cy="4647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: angular 27">
            <a:extLst>
              <a:ext uri="{FF2B5EF4-FFF2-40B4-BE49-F238E27FC236}">
                <a16:creationId xmlns:a16="http://schemas.microsoft.com/office/drawing/2014/main" id="{96785911-B81E-1F1B-9268-C8F303A552F3}"/>
              </a:ext>
            </a:extLst>
          </p:cNvPr>
          <p:cNvCxnSpPr>
            <a:stCxn id="25" idx="3"/>
            <a:endCxn id="26" idx="1"/>
          </p:cNvCxnSpPr>
          <p:nvPr/>
        </p:nvCxnSpPr>
        <p:spPr>
          <a:xfrm>
            <a:off x="6527189" y="3513842"/>
            <a:ext cx="643052" cy="727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B142998D-FB1D-C391-B7AD-0299B1CD1A7B}"/>
              </a:ext>
            </a:extLst>
          </p:cNvPr>
          <p:cNvSpPr/>
          <p:nvPr/>
        </p:nvSpPr>
        <p:spPr>
          <a:xfrm>
            <a:off x="273327" y="4221431"/>
            <a:ext cx="939248" cy="4348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>
                <a:solidFill>
                  <a:srgbClr val="FF0000"/>
                </a:solidFill>
              </a:rPr>
              <a:t>810</a:t>
            </a:r>
          </a:p>
        </p:txBody>
      </p:sp>
      <p:sp>
        <p:nvSpPr>
          <p:cNvPr id="30" name="Rectángulo: esquinas redondeadas 29">
            <a:extLst>
              <a:ext uri="{FF2B5EF4-FFF2-40B4-BE49-F238E27FC236}">
                <a16:creationId xmlns:a16="http://schemas.microsoft.com/office/drawing/2014/main" id="{0FEF2D60-9309-3436-CFA8-6111FAB425D3}"/>
              </a:ext>
            </a:extLst>
          </p:cNvPr>
          <p:cNvSpPr/>
          <p:nvPr/>
        </p:nvSpPr>
        <p:spPr>
          <a:xfrm>
            <a:off x="1212575" y="4221431"/>
            <a:ext cx="1212574" cy="434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7200</a:t>
            </a: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1FDE8527-4E71-8D20-A055-A4728DBC2671}"/>
              </a:ext>
            </a:extLst>
          </p:cNvPr>
          <p:cNvSpPr/>
          <p:nvPr/>
        </p:nvSpPr>
        <p:spPr>
          <a:xfrm>
            <a:off x="258420" y="3900607"/>
            <a:ext cx="2151821" cy="291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$8100</a:t>
            </a:r>
          </a:p>
        </p:txBody>
      </p:sp>
      <p:sp>
        <p:nvSpPr>
          <p:cNvPr id="32" name="Rectángulo: esquinas redondeadas 31">
            <a:extLst>
              <a:ext uri="{FF2B5EF4-FFF2-40B4-BE49-F238E27FC236}">
                <a16:creationId xmlns:a16="http://schemas.microsoft.com/office/drawing/2014/main" id="{66197009-E3E0-C671-1E58-2FF28D76C46F}"/>
              </a:ext>
            </a:extLst>
          </p:cNvPr>
          <p:cNvSpPr/>
          <p:nvPr/>
        </p:nvSpPr>
        <p:spPr>
          <a:xfrm>
            <a:off x="4681990" y="4672962"/>
            <a:ext cx="939248" cy="4348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D051ED27-F672-C82F-F85B-719A0FD07173}"/>
              </a:ext>
            </a:extLst>
          </p:cNvPr>
          <p:cNvSpPr/>
          <p:nvPr/>
        </p:nvSpPr>
        <p:spPr>
          <a:xfrm>
            <a:off x="5621238" y="4672962"/>
            <a:ext cx="1212574" cy="434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0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C306B2FA-583B-51E1-0C26-5AE368A28C75}"/>
              </a:ext>
            </a:extLst>
          </p:cNvPr>
          <p:cNvSpPr/>
          <p:nvPr/>
        </p:nvSpPr>
        <p:spPr>
          <a:xfrm>
            <a:off x="4667083" y="4352137"/>
            <a:ext cx="2151821" cy="291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0</a:t>
            </a:r>
          </a:p>
        </p:txBody>
      </p:sp>
      <p:cxnSp>
        <p:nvCxnSpPr>
          <p:cNvPr id="35" name="Conector: angular 34">
            <a:extLst>
              <a:ext uri="{FF2B5EF4-FFF2-40B4-BE49-F238E27FC236}">
                <a16:creationId xmlns:a16="http://schemas.microsoft.com/office/drawing/2014/main" id="{F4FB99AD-8A67-8276-D19B-09C91F772A29}"/>
              </a:ext>
            </a:extLst>
          </p:cNvPr>
          <p:cNvCxnSpPr>
            <a:stCxn id="26" idx="2"/>
          </p:cNvCxnSpPr>
          <p:nvPr/>
        </p:nvCxnSpPr>
        <p:spPr>
          <a:xfrm rot="5400000">
            <a:off x="5076921" y="1303279"/>
            <a:ext cx="154498" cy="529634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: angular 35">
            <a:extLst>
              <a:ext uri="{FF2B5EF4-FFF2-40B4-BE49-F238E27FC236}">
                <a16:creationId xmlns:a16="http://schemas.microsoft.com/office/drawing/2014/main" id="{83D30226-7B8E-BE70-E4AE-871A49021A71}"/>
              </a:ext>
            </a:extLst>
          </p:cNvPr>
          <p:cNvCxnSpPr/>
          <p:nvPr/>
        </p:nvCxnSpPr>
        <p:spPr>
          <a:xfrm>
            <a:off x="2494722" y="4442792"/>
            <a:ext cx="2077278" cy="952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Llaves 36">
            <a:extLst>
              <a:ext uri="{FF2B5EF4-FFF2-40B4-BE49-F238E27FC236}">
                <a16:creationId xmlns:a16="http://schemas.microsoft.com/office/drawing/2014/main" id="{799D56B1-20F4-9759-F463-BE5E08FA1BEC}"/>
              </a:ext>
            </a:extLst>
          </p:cNvPr>
          <p:cNvSpPr/>
          <p:nvPr/>
        </p:nvSpPr>
        <p:spPr>
          <a:xfrm>
            <a:off x="5742993" y="135093"/>
            <a:ext cx="2445665" cy="754551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es-CO" sz="1350" dirty="0"/>
              <a:t>Se hace uso de todo el dinero y ni se acumula papel moneda o se destruye 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CAA3A98A-5ABC-8542-1A22-9F606AD75D03}"/>
              </a:ext>
            </a:extLst>
          </p:cNvPr>
          <p:cNvSpPr/>
          <p:nvPr/>
        </p:nvSpPr>
        <p:spPr>
          <a:xfrm>
            <a:off x="6434443" y="48330"/>
            <a:ext cx="83830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350" dirty="0"/>
              <a:t>Supuesto</a:t>
            </a:r>
          </a:p>
        </p:txBody>
      </p:sp>
      <p:cxnSp>
        <p:nvCxnSpPr>
          <p:cNvPr id="39" name="Conector: angular 38">
            <a:extLst>
              <a:ext uri="{FF2B5EF4-FFF2-40B4-BE49-F238E27FC236}">
                <a16:creationId xmlns:a16="http://schemas.microsoft.com/office/drawing/2014/main" id="{4A18D937-3826-8793-5B2F-7435D88A427A}"/>
              </a:ext>
            </a:extLst>
          </p:cNvPr>
          <p:cNvCxnSpPr>
            <a:cxnSpLocks/>
            <a:stCxn id="29" idx="2"/>
          </p:cNvCxnSpPr>
          <p:nvPr/>
        </p:nvCxnSpPr>
        <p:spPr>
          <a:xfrm rot="16200000" flipH="1">
            <a:off x="871739" y="4527479"/>
            <a:ext cx="276326" cy="5339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ángulo 39">
            <a:extLst>
              <a:ext uri="{FF2B5EF4-FFF2-40B4-BE49-F238E27FC236}">
                <a16:creationId xmlns:a16="http://schemas.microsoft.com/office/drawing/2014/main" id="{1E04CCA7-ED9A-F695-C5B1-B5A889C8DE95}"/>
              </a:ext>
            </a:extLst>
          </p:cNvPr>
          <p:cNvSpPr/>
          <p:nvPr/>
        </p:nvSpPr>
        <p:spPr>
          <a:xfrm>
            <a:off x="7170241" y="4488474"/>
            <a:ext cx="1273105" cy="46166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s-CO" sz="2400" dirty="0">
                <a:solidFill>
                  <a:srgbClr val="FF0000"/>
                </a:solidFill>
              </a:rPr>
              <a:t>$100000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F9C38302-369A-8CDB-08F3-154A81F21E1D}"/>
              </a:ext>
            </a:extLst>
          </p:cNvPr>
          <p:cNvSpPr/>
          <p:nvPr/>
        </p:nvSpPr>
        <p:spPr>
          <a:xfrm>
            <a:off x="1265707" y="4790024"/>
            <a:ext cx="577322" cy="27734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>
                <a:solidFill>
                  <a:srgbClr val="FF0000"/>
                </a:solidFill>
              </a:rPr>
              <a:t>7290</a:t>
            </a:r>
          </a:p>
        </p:txBody>
      </p:sp>
      <p:sp>
        <p:nvSpPr>
          <p:cNvPr id="42" name="Rectángulo: esquinas redondeadas 41">
            <a:extLst>
              <a:ext uri="{FF2B5EF4-FFF2-40B4-BE49-F238E27FC236}">
                <a16:creationId xmlns:a16="http://schemas.microsoft.com/office/drawing/2014/main" id="{02F0117B-6B4D-37CB-2F47-CA1AB03C32CB}"/>
              </a:ext>
            </a:extLst>
          </p:cNvPr>
          <p:cNvSpPr/>
          <p:nvPr/>
        </p:nvSpPr>
        <p:spPr>
          <a:xfrm>
            <a:off x="1862077" y="4779136"/>
            <a:ext cx="708047" cy="2915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350" dirty="0"/>
              <a:t>72900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E5019099-0A46-AB44-05AE-C6778F3F9AEF}"/>
              </a:ext>
            </a:extLst>
          </p:cNvPr>
          <p:cNvSpPr txBox="1"/>
          <p:nvPr/>
        </p:nvSpPr>
        <p:spPr>
          <a:xfrm flipH="1">
            <a:off x="76601" y="40212"/>
            <a:ext cx="3377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rgbClr val="FF0000"/>
                </a:solidFill>
              </a:rPr>
              <a:t>Creación  del dinero 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EE8D5DB-C8A2-B1A0-EE0F-F04E1FF76832}"/>
              </a:ext>
            </a:extLst>
          </p:cNvPr>
          <p:cNvSpPr txBox="1"/>
          <p:nvPr/>
        </p:nvSpPr>
        <p:spPr>
          <a:xfrm>
            <a:off x="3485914" y="968279"/>
            <a:ext cx="5168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Exigibilidades de corto plazo (depósitos a la vista, cuentas de ahorro, etc.) → 7%</a:t>
            </a:r>
          </a:p>
          <a:p>
            <a:r>
              <a:rPr lang="es-ES" sz="1200" dirty="0"/>
              <a:t>Exigibilidades de mediano y largo plazo (CDT, depósitos a término, etc.) → 2,5%</a:t>
            </a:r>
            <a:endParaRPr lang="es-CO" sz="1200" dirty="0"/>
          </a:p>
        </p:txBody>
      </p:sp>
      <p:pic>
        <p:nvPicPr>
          <p:cNvPr id="44" name="Logo NEPO" descr="Logo de Nueva Escuela Popular y Obrera (NEPO)">
            <a:extLst>
              <a:ext uri="{FF2B5EF4-FFF2-40B4-BE49-F238E27FC236}">
                <a16:creationId xmlns:a16="http://schemas.microsoft.com/office/drawing/2014/main" id="{D2EFF9F2-64CE-0B29-812D-F6DA7DF23A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3" grpId="0"/>
      <p:bldP spid="14" grpId="0" animBg="1"/>
      <p:bldP spid="21" grpId="0" animBg="1"/>
      <p:bldP spid="22" grpId="0" animBg="1"/>
      <p:bldP spid="23" grpId="0" animBg="1"/>
      <p:bldP spid="24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7" grpId="0" animBg="1"/>
      <p:bldP spid="38" grpId="0"/>
      <p:bldP spid="40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4EEBBF-5E5E-7A23-4EEA-B31C18EE30C8}"/>
              </a:ext>
            </a:extLst>
          </p:cNvPr>
          <p:cNvSpPr>
            <a:spLocks noGrp="1"/>
          </p:cNvSpPr>
          <p:nvPr>
            <p:ph type="title" idx="100"/>
          </p:nvPr>
        </p:nvSpPr>
        <p:spPr/>
        <p:txBody>
          <a:bodyPr/>
          <a:lstStyle/>
          <a:p>
            <a:r>
              <a:rPr lang="es-CO" sz="3200" b="1" dirty="0"/>
              <a:t>OPERACIONES DE MERCADO ABIERTO (OMS)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63587A4-51C5-0AC3-1CCE-C6314F920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1" y="2108098"/>
            <a:ext cx="4038600" cy="211455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02131CF-95D0-04DA-32B6-45B8DE4C9B77}"/>
              </a:ext>
            </a:extLst>
          </p:cNvPr>
          <p:cNvSpPr txBox="1"/>
          <p:nvPr/>
        </p:nvSpPr>
        <p:spPr>
          <a:xfrm>
            <a:off x="94201" y="1735200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err="1"/>
              <a:t>OMAs</a:t>
            </a:r>
            <a:r>
              <a:rPr lang="es-CO" dirty="0"/>
              <a:t> Expansión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EBCB346-0507-20DF-1D98-A4D9E03FB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400" y="2104532"/>
            <a:ext cx="4762106" cy="211455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BBBAF675-91E8-CC7B-24EF-4B0819DA27E9}"/>
              </a:ext>
            </a:extLst>
          </p:cNvPr>
          <p:cNvSpPr txBox="1"/>
          <p:nvPr/>
        </p:nvSpPr>
        <p:spPr>
          <a:xfrm>
            <a:off x="4312906" y="1672854"/>
            <a:ext cx="1929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err="1"/>
              <a:t>OMAs</a:t>
            </a:r>
            <a:r>
              <a:rPr lang="es-CO" dirty="0"/>
              <a:t> Contracción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B6772E8-CD67-0EFC-E048-0FA09735F256}"/>
              </a:ext>
            </a:extLst>
          </p:cNvPr>
          <p:cNvSpPr txBox="1"/>
          <p:nvPr/>
        </p:nvSpPr>
        <p:spPr>
          <a:xfrm>
            <a:off x="290945" y="4627418"/>
            <a:ext cx="3459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Año 2026:  2 de enero a 24 de julio</a:t>
            </a:r>
          </a:p>
        </p:txBody>
      </p:sp>
      <p:pic>
        <p:nvPicPr>
          <p:cNvPr id="6" name="Logo NEPO" descr="Logo de Nueva Escuela Popular y Obrera (NEPO)">
            <a:extLst>
              <a:ext uri="{FF2B5EF4-FFF2-40B4-BE49-F238E27FC236}">
                <a16:creationId xmlns:a16="http://schemas.microsoft.com/office/drawing/2014/main" id="{EAE76B3D-7DB1-F4D3-94D8-1A41C6035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2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10896"/>
            <a:ext cx="7863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200" dirty="0">
                <a:solidFill>
                  <a:srgbClr val="2E6B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  </a:t>
            </a:r>
            <a:r>
              <a:rPr lang="en-US" sz="1100" kern="0" spc="20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 Y DINERO</a:t>
            </a:r>
            <a:endParaRPr lang="en-US" sz="1100" dirty="0"/>
          </a:p>
        </p:txBody>
      </p:sp>
      <p:sp>
        <p:nvSpPr>
          <p:cNvPr id="3" name="Text 0"/>
          <p:cNvSpPr>
            <a:spLocks noGrp="1"/>
          </p:cNvSpPr>
          <p:nvPr>
            <p:ph type="title" idx="100" hasCustomPrompt="1"/>
          </p:nvPr>
        </p:nvSpPr>
        <p:spPr>
          <a:xfrm>
            <a:off x="640080" y="585216"/>
            <a:ext cx="786384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1E4D3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crédito como creador de dinero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41605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spcAft>
                <a:spcPts val="800"/>
              </a:spcAft>
              <a:buNone/>
            </a:pPr>
            <a:r>
              <a:rPr lang="en-US" sz="1350" b="1" dirty="0">
                <a:solidFill>
                  <a:srgbClr val="1E4D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Cuando un banco presta, no solo mueve dinero: lo crea.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préstamo se convierte en un nuevo depósito que puede volver a prestarse.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spcAft>
                <a:spcPts val="600"/>
              </a:spcAft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banco solo guarda una fracción como reserva (el encaje) y presta el resto.</a:t>
            </a:r>
            <a:endParaRPr lang="en-US" sz="1350" dirty="0"/>
          </a:p>
          <a:p>
            <a:pPr marL="177800" indent="-177800" algn="l">
              <a:lnSpc>
                <a:spcPct val="112000"/>
              </a:lnSpc>
              <a:buSzPct val="100000"/>
              <a:buChar char="•"/>
            </a:pPr>
            <a:r>
              <a:rPr lang="en-US" sz="1350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Repetido muchas veces, un depósito inicial multiplica la cantidad de dinero en la economía.</a:t>
            </a:r>
            <a:endParaRPr lang="en-US" sz="1350" dirty="0"/>
          </a:p>
        </p:txBody>
      </p:sp>
      <p:sp>
        <p:nvSpPr>
          <p:cNvPr id="5" name="Tarjeta de gráfico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1517904"/>
            <a:ext cx="3383280" cy="3063240"/>
          </a:xfrm>
          <a:prstGeom prst="roundRect">
            <a:avLst>
              <a:gd name="adj" fmla="val 2388"/>
            </a:avLst>
          </a:prstGeom>
          <a:solidFill>
            <a:srgbClr val="FFFFFF"/>
          </a:solidFill>
          <a:ln w="12700">
            <a:solidFill>
              <a:srgbClr val="D6DCD6"/>
            </a:solidFill>
            <a:prstDash val="solid"/>
          </a:ln>
          <a:effectLst>
            <a:outerShdw blurRad="88900" dist="25400" dir="5400000" algn="bl" rotWithShape="0">
              <a:srgbClr val="1E2A24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5257800" y="1664208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2C35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Expansión a partir de $100 (encaje 10%)</a:t>
            </a:r>
            <a:endParaRPr lang="en-US" sz="1100" dirty="0"/>
          </a:p>
        </p:txBody>
      </p:sp>
      <p:graphicFrame>
        <p:nvGraphicFramePr>
          <p:cNvPr id="7" name="Chart 0" descr="Chart"/>
          <p:cNvGraphicFramePr/>
          <p:nvPr/>
        </p:nvGraphicFramePr>
        <p:xfrm>
          <a:off x="5257800" y="2057400"/>
          <a:ext cx="3154680" cy="214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5"/>
          <p:cNvSpPr/>
          <p:nvPr/>
        </p:nvSpPr>
        <p:spPr>
          <a:xfrm>
            <a:off x="5257800" y="4224528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ilustrativo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640080" y="4828032"/>
            <a:ext cx="685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Crédito, tasas de interés y su impacto en la economía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8138160" y="4828032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7781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850" dirty="0"/>
          </a:p>
        </p:txBody>
      </p:sp>
      <p:pic>
        <p:nvPicPr>
          <p:cNvPr id="11" name="Logo NEPO" descr="Logo de Nueva Escuela Popular y Obrera (NEPO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164592"/>
            <a:ext cx="521208" cy="52120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F8BF72DF-727D-3438-AF21-88344D52E35E}"/>
              </a:ext>
            </a:extLst>
          </p:cNvPr>
          <p:cNvSpPr txBox="1"/>
          <p:nvPr/>
        </p:nvSpPr>
        <p:spPr>
          <a:xfrm>
            <a:off x="117764" y="3964523"/>
            <a:ext cx="4728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u="sng" dirty="0">
                <a:solidFill>
                  <a:schemeClr val="accent6">
                    <a:lumMod val="50000"/>
                  </a:schemeClr>
                </a:solidFill>
              </a:rPr>
              <a:t>La función principal del crédito es la </a:t>
            </a:r>
          </a:p>
          <a:p>
            <a:r>
              <a:rPr lang="es-CO" sz="2400" u="sng" dirty="0">
                <a:solidFill>
                  <a:schemeClr val="accent6">
                    <a:lumMod val="50000"/>
                  </a:schemeClr>
                </a:solidFill>
              </a:rPr>
              <a:t>creación del Dinero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1316</Words>
  <Application>Microsoft Office PowerPoint</Application>
  <PresentationFormat>Presentación en pantalla (16:9)</PresentationFormat>
  <Paragraphs>241</Paragraphs>
  <Slides>23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Georgia</vt:lpstr>
      <vt:lpstr>Wingdings</vt:lpstr>
      <vt:lpstr>Office Theme</vt:lpstr>
      <vt:lpstr>Crédito, tasas de interés y su impacto en la economía</vt:lpstr>
      <vt:lpstr>Presentación de PowerPoint</vt:lpstr>
      <vt:lpstr>El recorrido de hoy</vt:lpstr>
      <vt:lpstr>El ahorro como agregado macroeconómico</vt:lpstr>
      <vt:lpstr>Del ahorro a la inversión: el papel intermediario</vt:lpstr>
      <vt:lpstr>Del ahorro a la inversión: el papel intermediario</vt:lpstr>
      <vt:lpstr>Presentación de PowerPoint</vt:lpstr>
      <vt:lpstr>OPERACIONES DE MERCADO ABIERTO (OMS)</vt:lpstr>
      <vt:lpstr>El crédito como creador de dinero</vt:lpstr>
      <vt:lpstr>Dinero M1, M2 y M3</vt:lpstr>
      <vt:lpstr>El crédito en sí: qué lo compone y qué formas toma</vt:lpstr>
      <vt:lpstr>Cómo se establece la tasa de interés de intervención</vt:lpstr>
      <vt:lpstr>Margen Real Aproximado</vt:lpstr>
      <vt:lpstr>De la tasa de intervención a la tasa de mercado</vt:lpstr>
      <vt:lpstr>La tasa de mercado: cómo se expresa</vt:lpstr>
      <vt:lpstr>Las decisiones de inversión</vt:lpstr>
      <vt:lpstr>Conveniencias para el máximo retorno</vt:lpstr>
      <vt:lpstr>Tasa Nominal vs Tasa efectiva </vt:lpstr>
      <vt:lpstr>Uso Calculadora</vt:lpstr>
      <vt:lpstr>Uso Calculadora</vt:lpstr>
      <vt:lpstr>Uso de la Tasa como Inversión</vt:lpstr>
      <vt:lpstr>Cómo se conecta todo: el impacto en la economía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Administrador Nepo</dc:creator>
  <cp:lastModifiedBy>Administrador Nepo</cp:lastModifiedBy>
  <cp:revision>1</cp:revision>
  <dcterms:created xsi:type="dcterms:W3CDTF">2026-07-26T14:56:39Z</dcterms:created>
  <dcterms:modified xsi:type="dcterms:W3CDTF">2026-07-29T02:30:48Z</dcterms:modified>
</cp:coreProperties>
</file>